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2" r:id="rId3"/>
  </p:sldMasterIdLst>
  <p:notesMasterIdLst>
    <p:notesMasterId r:id="rId16"/>
  </p:notesMasterIdLst>
  <p:sldIdLst>
    <p:sldId id="257" r:id="rId4"/>
    <p:sldId id="265" r:id="rId5"/>
    <p:sldId id="266" r:id="rId6"/>
    <p:sldId id="277" r:id="rId7"/>
    <p:sldId id="259" r:id="rId8"/>
    <p:sldId id="300" r:id="rId9"/>
    <p:sldId id="301" r:id="rId10"/>
    <p:sldId id="302" r:id="rId11"/>
    <p:sldId id="275" r:id="rId12"/>
    <p:sldId id="298" r:id="rId13"/>
    <p:sldId id="299" r:id="rId14"/>
    <p:sldId id="30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660"/>
  </p:normalViewPr>
  <p:slideViewPr>
    <p:cSldViewPr snapToGrid="0">
      <p:cViewPr varScale="1">
        <p:scale>
          <a:sx n="94" d="100"/>
          <a:sy n="94" d="100"/>
        </p:scale>
        <p:origin x="76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EBB09-9767-411C-AE8D-4FFF55CDFDD7}" type="datetimeFigureOut">
              <a:rPr lang="en-US" smtClean="0"/>
              <a:t>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899899-4AC4-414D-A496-B9FFE39AD2FC}" type="slidenum">
              <a:rPr lang="en-US" smtClean="0"/>
              <a:t>‹#›</a:t>
            </a:fld>
            <a:endParaRPr lang="en-US"/>
          </a:p>
        </p:txBody>
      </p:sp>
    </p:spTree>
    <p:extLst>
      <p:ext uri="{BB962C8B-B14F-4D97-AF65-F5344CB8AC3E}">
        <p14:creationId xmlns:p14="http://schemas.microsoft.com/office/powerpoint/2010/main" val="2143614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899899-4AC4-414D-A496-B9FFE39AD2FC}" type="slidenum">
              <a:rPr lang="en-US" smtClean="0"/>
              <a:t>1</a:t>
            </a:fld>
            <a:endParaRPr lang="en-US"/>
          </a:p>
        </p:txBody>
      </p:sp>
    </p:spTree>
    <p:extLst>
      <p:ext uri="{BB962C8B-B14F-4D97-AF65-F5344CB8AC3E}">
        <p14:creationId xmlns:p14="http://schemas.microsoft.com/office/powerpoint/2010/main" val="667782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899899-4AC4-414D-A496-B9FFE39AD2FC}" type="slidenum">
              <a:rPr lang="en-US" smtClean="0"/>
              <a:t>2</a:t>
            </a:fld>
            <a:endParaRPr lang="en-US"/>
          </a:p>
        </p:txBody>
      </p:sp>
    </p:spTree>
    <p:extLst>
      <p:ext uri="{BB962C8B-B14F-4D97-AF65-F5344CB8AC3E}">
        <p14:creationId xmlns:p14="http://schemas.microsoft.com/office/powerpoint/2010/main" val="3933857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899899-4AC4-414D-A496-B9FFE39AD2FC}" type="slidenum">
              <a:rPr lang="en-US" smtClean="0"/>
              <a:t>4</a:t>
            </a:fld>
            <a:endParaRPr lang="en-US"/>
          </a:p>
        </p:txBody>
      </p:sp>
    </p:spTree>
    <p:extLst>
      <p:ext uri="{BB962C8B-B14F-4D97-AF65-F5344CB8AC3E}">
        <p14:creationId xmlns:p14="http://schemas.microsoft.com/office/powerpoint/2010/main" val="3809532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899899-4AC4-414D-A496-B9FFE39AD2FC}" type="slidenum">
              <a:rPr lang="en-US" smtClean="0"/>
              <a:t>9</a:t>
            </a:fld>
            <a:endParaRPr lang="en-US"/>
          </a:p>
        </p:txBody>
      </p:sp>
    </p:spTree>
    <p:extLst>
      <p:ext uri="{BB962C8B-B14F-4D97-AF65-F5344CB8AC3E}">
        <p14:creationId xmlns:p14="http://schemas.microsoft.com/office/powerpoint/2010/main" val="1044994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9854B7-035A-45E2-B615-DB657892FFD8}" type="datetimeFigureOut">
              <a:rPr lang="en-US" smtClean="0"/>
              <a:t>1/7/26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F6EEA51-CFC0-43EE-BC68-D9AF5CD1D30F}" type="slidenum">
              <a:rPr lang="en-US" smtClean="0"/>
              <a:t>‹#›</a:t>
            </a:fld>
            <a:endParaRPr lang="en-US"/>
          </a:p>
        </p:txBody>
      </p:sp>
    </p:spTree>
    <p:extLst>
      <p:ext uri="{BB962C8B-B14F-4D97-AF65-F5344CB8AC3E}">
        <p14:creationId xmlns:p14="http://schemas.microsoft.com/office/powerpoint/2010/main" val="234667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9854B7-035A-45E2-B615-DB657892FFD8}" type="datetimeFigureOut">
              <a:rPr lang="en-US" smtClean="0"/>
              <a:t>1/7/26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F6EEA51-CFC0-43EE-BC68-D9AF5CD1D30F}" type="slidenum">
              <a:rPr lang="en-US" smtClean="0"/>
              <a:t>‹#›</a:t>
            </a:fld>
            <a:endParaRPr lang="en-US"/>
          </a:p>
        </p:txBody>
      </p:sp>
    </p:spTree>
    <p:extLst>
      <p:ext uri="{BB962C8B-B14F-4D97-AF65-F5344CB8AC3E}">
        <p14:creationId xmlns:p14="http://schemas.microsoft.com/office/powerpoint/2010/main" val="346907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79854B7-035A-45E2-B615-DB657892FFD8}" type="datetimeFigureOut">
              <a:rPr lang="en-US" smtClean="0"/>
              <a:t>1/7/26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F6EEA51-CFC0-43EE-BC68-D9AF5CD1D30F}" type="slidenum">
              <a:rPr lang="en-US" smtClean="0"/>
              <a:t>‹#›</a:t>
            </a:fld>
            <a:endParaRPr lang="en-US"/>
          </a:p>
        </p:txBody>
      </p:sp>
    </p:spTree>
    <p:extLst>
      <p:ext uri="{BB962C8B-B14F-4D97-AF65-F5344CB8AC3E}">
        <p14:creationId xmlns:p14="http://schemas.microsoft.com/office/powerpoint/2010/main" val="2894886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BE607E4-B8A4-42C3-83C5-846BA73C40E6}" type="datetimeFigureOut">
              <a:rPr lang="en-US" smtClean="0"/>
              <a:t>1/7/26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DE8BBEE-7E39-4975-B7ED-BE3D6DFE0C63}" type="slidenum">
              <a:rPr lang="en-US" smtClean="0"/>
              <a:t>‹#›</a:t>
            </a:fld>
            <a:endParaRPr lang="en-US"/>
          </a:p>
        </p:txBody>
      </p:sp>
    </p:spTree>
    <p:extLst>
      <p:ext uri="{BB962C8B-B14F-4D97-AF65-F5344CB8AC3E}">
        <p14:creationId xmlns:p14="http://schemas.microsoft.com/office/powerpoint/2010/main" val="99994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F104581-7CD5-4523-8CF7-73B1508A1BC9}" type="datetimeFigureOut">
              <a:rPr lang="en-US" smtClean="0"/>
              <a:t>1/7/26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11A3210-2AA5-4FEE-8282-14C2AD25B06E}" type="slidenum">
              <a:rPr lang="en-US" smtClean="0"/>
              <a:t>‹#›</a:t>
            </a:fld>
            <a:endParaRPr lang="en-US"/>
          </a:p>
        </p:txBody>
      </p:sp>
    </p:spTree>
    <p:extLst>
      <p:ext uri="{BB962C8B-B14F-4D97-AF65-F5344CB8AC3E}">
        <p14:creationId xmlns:p14="http://schemas.microsoft.com/office/powerpoint/2010/main" val="3237419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22B5CEC5-BEE6-120B-C474-22B31A19F5C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Content Placeholder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30480"/>
            <a:ext cx="12192000" cy="6888480"/>
          </a:xfrm>
          <a:prstGeom prst="rect">
            <a:avLst/>
          </a:prstGeom>
        </p:spPr>
      </p:pic>
    </p:spTree>
    <p:extLst>
      <p:ext uri="{BB962C8B-B14F-4D97-AF65-F5344CB8AC3E}">
        <p14:creationId xmlns:p14="http://schemas.microsoft.com/office/powerpoint/2010/main" val="3252238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710A7249-769B-3B82-8BC4-191CEC317AA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91778104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EC830CDF-E4DF-1678-4EFA-ACB4C11D5C0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3035848605"/>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30.png"/><Relationship Id="rId5" Type="http://schemas.microsoft.com/office/2007/relationships/hdphoto" Target="../media/hdphoto3.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3.png"/><Relationship Id="rId3" Type="http://schemas.openxmlformats.org/officeDocument/2006/relationships/image" Target="../media/image6.jpeg"/><Relationship Id="rId7" Type="http://schemas.openxmlformats.org/officeDocument/2006/relationships/image" Target="../media/image10.png"/><Relationship Id="rId12"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GIF"/><Relationship Id="rId11" Type="http://schemas.openxmlformats.org/officeDocument/2006/relationships/image" Target="../media/image12.png"/><Relationship Id="rId5" Type="http://schemas.openxmlformats.org/officeDocument/2006/relationships/image" Target="../media/image8.png"/><Relationship Id="rId15" Type="http://schemas.openxmlformats.org/officeDocument/2006/relationships/image" Target="../media/image15.png"/><Relationship Id="rId10" Type="http://schemas.microsoft.com/office/2007/relationships/hdphoto" Target="../media/hdphoto2.wdp"/><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6.png"/><Relationship Id="rId5" Type="http://schemas.microsoft.com/office/2007/relationships/hdphoto" Target="../media/hdphoto3.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8.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648"/>
            <a:ext cx="12192000" cy="6858000"/>
          </a:xfrm>
          <a:prstGeom prst="rect">
            <a:avLst/>
          </a:prstGeom>
        </p:spPr>
      </p:pic>
      <p:pic>
        <p:nvPicPr>
          <p:cNvPr id="6" name="Picture 5">
            <a:extLst>
              <a:ext uri="{FF2B5EF4-FFF2-40B4-BE49-F238E27FC236}">
                <a16:creationId xmlns:a16="http://schemas.microsoft.com/office/drawing/2014/main" id="{0B85069E-50BE-E929-7D2B-4214302037A5}"/>
              </a:ext>
            </a:extLst>
          </p:cNvPr>
          <p:cNvPicPr>
            <a:picLocks noChangeAspect="1"/>
          </p:cNvPicPr>
          <p:nvPr/>
        </p:nvPicPr>
        <p:blipFill>
          <a:blip r:embed="rId4"/>
          <a:stretch>
            <a:fillRect/>
          </a:stretch>
        </p:blipFill>
        <p:spPr>
          <a:xfrm>
            <a:off x="2777508" y="1824905"/>
            <a:ext cx="8370533" cy="1950889"/>
          </a:xfrm>
          <a:prstGeom prst="rect">
            <a:avLst/>
          </a:prstGeom>
        </p:spPr>
      </p:pic>
    </p:spTree>
    <p:extLst>
      <p:ext uri="{BB962C8B-B14F-4D97-AF65-F5344CB8AC3E}">
        <p14:creationId xmlns:p14="http://schemas.microsoft.com/office/powerpoint/2010/main" val="25872697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32692" y="77286"/>
            <a:ext cx="11909235" cy="6605516"/>
          </a:xfrm>
          <a:prstGeom prst="round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Kinh nghiệm Du lịch Đảo Trường Sa cập nhật mới nhất">
            <a:extLst>
              <a:ext uri="{FF2B5EF4-FFF2-40B4-BE49-F238E27FC236}">
                <a16:creationId xmlns:a16="http://schemas.microsoft.com/office/drawing/2014/main" id="{A4AE56C2-2CFF-8CCA-D61D-B6B51D6ED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1CCBCB6-CC4D-B860-0F4B-0E7C0380F5AB}"/>
              </a:ext>
            </a:extLst>
          </p:cNvPr>
          <p:cNvPicPr>
            <a:picLocks noChangeAspect="1"/>
          </p:cNvPicPr>
          <p:nvPr/>
        </p:nvPicPr>
        <p:blipFill>
          <a:blip r:embed="rId3"/>
          <a:stretch>
            <a:fillRect/>
          </a:stretch>
        </p:blipFill>
        <p:spPr>
          <a:xfrm>
            <a:off x="2394534" y="5165440"/>
            <a:ext cx="7913294" cy="1609483"/>
          </a:xfrm>
          <a:prstGeom prst="rect">
            <a:avLst/>
          </a:prstGeom>
        </p:spPr>
      </p:pic>
    </p:spTree>
    <p:extLst>
      <p:ext uri="{BB962C8B-B14F-4D97-AF65-F5344CB8AC3E}">
        <p14:creationId xmlns:p14="http://schemas.microsoft.com/office/powerpoint/2010/main" val="48305360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32692" y="77286"/>
            <a:ext cx="11909235" cy="6605516"/>
          </a:xfrm>
          <a:prstGeom prst="round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Đảo Hoàng Sa - Quần đảo Hoàng Sa - Việt Nam - YouTube">
            <a:extLst>
              <a:ext uri="{FF2B5EF4-FFF2-40B4-BE49-F238E27FC236}">
                <a16:creationId xmlns:a16="http://schemas.microsoft.com/office/drawing/2014/main" id="{2FDC8FB5-93B5-FFE0-26D0-31DA9F2F3C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19852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51;p7">
            <a:extLst>
              <a:ext uri="{FF2B5EF4-FFF2-40B4-BE49-F238E27FC236}">
                <a16:creationId xmlns:a16="http://schemas.microsoft.com/office/drawing/2014/main" id="{2B7B52B4-3B0A-4908-8B3F-27EC69694DB9}"/>
              </a:ext>
            </a:extLst>
          </p:cNvPr>
          <p:cNvGrpSpPr/>
          <p:nvPr/>
        </p:nvGrpSpPr>
        <p:grpSpPr>
          <a:xfrm>
            <a:off x="9293812" y="4946580"/>
            <a:ext cx="2717157" cy="1873569"/>
            <a:chOff x="6689597" y="4026978"/>
            <a:chExt cx="1992915" cy="994886"/>
          </a:xfrm>
        </p:grpSpPr>
        <p:sp>
          <p:nvSpPr>
            <p:cNvPr id="3" name="Google Shape;252;p7">
              <a:extLst>
                <a:ext uri="{FF2B5EF4-FFF2-40B4-BE49-F238E27FC236}">
                  <a16:creationId xmlns:a16="http://schemas.microsoft.com/office/drawing/2014/main" id="{8CD8FF46-8AB5-455E-98AF-E39D552C8540}"/>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4" name="Google Shape;253;p7">
              <a:extLst>
                <a:ext uri="{FF2B5EF4-FFF2-40B4-BE49-F238E27FC236}">
                  <a16:creationId xmlns:a16="http://schemas.microsoft.com/office/drawing/2014/main" id="{EF2D5366-5F85-470D-9C82-4C873A8AAAA4}"/>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5" name="Google Shape;254;p7">
              <a:extLst>
                <a:ext uri="{FF2B5EF4-FFF2-40B4-BE49-F238E27FC236}">
                  <a16:creationId xmlns:a16="http://schemas.microsoft.com/office/drawing/2014/main" id="{1361A3AB-7B97-4683-8D11-341DD5FA98E7}"/>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 name="Google Shape;255;p7">
              <a:extLst>
                <a:ext uri="{FF2B5EF4-FFF2-40B4-BE49-F238E27FC236}">
                  <a16:creationId xmlns:a16="http://schemas.microsoft.com/office/drawing/2014/main" id="{D81B5DAE-E83F-4BD4-B115-5D14546DE7A6}"/>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grpSp>
        <p:nvGrpSpPr>
          <p:cNvPr id="7" name="Google Shape;157;p5">
            <a:extLst>
              <a:ext uri="{FF2B5EF4-FFF2-40B4-BE49-F238E27FC236}">
                <a16:creationId xmlns:a16="http://schemas.microsoft.com/office/drawing/2014/main" id="{F116976A-2F0D-4333-A3B1-478DD6CFCA79}"/>
              </a:ext>
            </a:extLst>
          </p:cNvPr>
          <p:cNvGrpSpPr/>
          <p:nvPr/>
        </p:nvGrpSpPr>
        <p:grpSpPr>
          <a:xfrm>
            <a:off x="6363405" y="5798050"/>
            <a:ext cx="1734707" cy="1138399"/>
            <a:chOff x="975725" y="5557227"/>
            <a:chExt cx="2040352" cy="1338977"/>
          </a:xfrm>
        </p:grpSpPr>
        <p:sp>
          <p:nvSpPr>
            <p:cNvPr id="8" name="Google Shape;158;p5">
              <a:extLst>
                <a:ext uri="{FF2B5EF4-FFF2-40B4-BE49-F238E27FC236}">
                  <a16:creationId xmlns:a16="http://schemas.microsoft.com/office/drawing/2014/main" id="{759CF313-B5CE-403C-B336-9906B6EBACB2}"/>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9" name="Google Shape;159;p5">
              <a:extLst>
                <a:ext uri="{FF2B5EF4-FFF2-40B4-BE49-F238E27FC236}">
                  <a16:creationId xmlns:a16="http://schemas.microsoft.com/office/drawing/2014/main" id="{56ACB59A-F5C3-4870-A6E1-79E6CC57B9AA}"/>
                </a:ext>
              </a:extLst>
            </p:cNvPr>
            <p:cNvGrpSpPr/>
            <p:nvPr/>
          </p:nvGrpSpPr>
          <p:grpSpPr>
            <a:xfrm flipH="1">
              <a:off x="1071688" y="5557227"/>
              <a:ext cx="835252" cy="890789"/>
              <a:chOff x="-4259888" y="2290454"/>
              <a:chExt cx="4283344" cy="4568148"/>
            </a:xfrm>
          </p:grpSpPr>
          <p:sp>
            <p:nvSpPr>
              <p:cNvPr id="25" name="Google Shape;160;p5">
                <a:extLst>
                  <a:ext uri="{FF2B5EF4-FFF2-40B4-BE49-F238E27FC236}">
                    <a16:creationId xmlns:a16="http://schemas.microsoft.com/office/drawing/2014/main" id="{EC0A4032-CCAF-4530-ACBC-9E2E50516BFF}"/>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6" name="Google Shape;161;p5">
                <a:extLst>
                  <a:ext uri="{FF2B5EF4-FFF2-40B4-BE49-F238E27FC236}">
                    <a16:creationId xmlns:a16="http://schemas.microsoft.com/office/drawing/2014/main" id="{9AD66FFC-5077-47CE-AC51-B788B5B3CAA0}"/>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7" name="Google Shape;162;p5">
                <a:extLst>
                  <a:ext uri="{FF2B5EF4-FFF2-40B4-BE49-F238E27FC236}">
                    <a16:creationId xmlns:a16="http://schemas.microsoft.com/office/drawing/2014/main" id="{A78EBB13-E97A-4EBB-A545-37B6424049D3}"/>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8" name="Google Shape;163;p5">
                <a:extLst>
                  <a:ext uri="{FF2B5EF4-FFF2-40B4-BE49-F238E27FC236}">
                    <a16:creationId xmlns:a16="http://schemas.microsoft.com/office/drawing/2014/main" id="{858FB60A-C945-4CC1-B6D8-6D1E3BDCB537}"/>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9" name="Google Shape;164;p5">
                <a:extLst>
                  <a:ext uri="{FF2B5EF4-FFF2-40B4-BE49-F238E27FC236}">
                    <a16:creationId xmlns:a16="http://schemas.microsoft.com/office/drawing/2014/main" id="{478DF5F5-2090-4301-B120-46EAD68DCAEC}"/>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30" name="Google Shape;165;p5">
                <a:extLst>
                  <a:ext uri="{FF2B5EF4-FFF2-40B4-BE49-F238E27FC236}">
                    <a16:creationId xmlns:a16="http://schemas.microsoft.com/office/drawing/2014/main" id="{0325E592-393A-4FB0-8B55-D06CAAD152BB}"/>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sp>
          <p:nvSpPr>
            <p:cNvPr id="10" name="Google Shape;166;p5">
              <a:extLst>
                <a:ext uri="{FF2B5EF4-FFF2-40B4-BE49-F238E27FC236}">
                  <a16:creationId xmlns:a16="http://schemas.microsoft.com/office/drawing/2014/main" id="{FF665A55-5F63-44D9-99A7-27A9EC7DC2DF}"/>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1" name="Google Shape;167;p5">
              <a:extLst>
                <a:ext uri="{FF2B5EF4-FFF2-40B4-BE49-F238E27FC236}">
                  <a16:creationId xmlns:a16="http://schemas.microsoft.com/office/drawing/2014/main" id="{4F4193C6-94F2-42C9-A503-D3857E3A844F}"/>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2" name="Google Shape;168;p5">
              <a:extLst>
                <a:ext uri="{FF2B5EF4-FFF2-40B4-BE49-F238E27FC236}">
                  <a16:creationId xmlns:a16="http://schemas.microsoft.com/office/drawing/2014/main" id="{2122A6C2-ABB9-4FCC-AD29-1118B757AED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3" name="Google Shape;169;p5">
              <a:extLst>
                <a:ext uri="{FF2B5EF4-FFF2-40B4-BE49-F238E27FC236}">
                  <a16:creationId xmlns:a16="http://schemas.microsoft.com/office/drawing/2014/main" id="{08BD519C-26A8-4497-9F02-B535687E4D82}"/>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4" name="Google Shape;170;p5">
              <a:extLst>
                <a:ext uri="{FF2B5EF4-FFF2-40B4-BE49-F238E27FC236}">
                  <a16:creationId xmlns:a16="http://schemas.microsoft.com/office/drawing/2014/main" id="{6B105731-4366-496D-BC32-794CA9CED10A}"/>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5" name="Google Shape;171;p5">
              <a:extLst>
                <a:ext uri="{FF2B5EF4-FFF2-40B4-BE49-F238E27FC236}">
                  <a16:creationId xmlns:a16="http://schemas.microsoft.com/office/drawing/2014/main" id="{71D06F0A-8AA5-4148-B891-7F879A760764}"/>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6" name="Google Shape;172;p5">
              <a:extLst>
                <a:ext uri="{FF2B5EF4-FFF2-40B4-BE49-F238E27FC236}">
                  <a16:creationId xmlns:a16="http://schemas.microsoft.com/office/drawing/2014/main" id="{3F2A128F-E8CC-4F45-B1AE-90A2EDEFBE18}"/>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7" name="Google Shape;173;p5">
              <a:extLst>
                <a:ext uri="{FF2B5EF4-FFF2-40B4-BE49-F238E27FC236}">
                  <a16:creationId xmlns:a16="http://schemas.microsoft.com/office/drawing/2014/main" id="{AE28A26E-6F95-4481-ABF8-689436D4AD03}"/>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18" name="Google Shape;174;p5">
              <a:extLst>
                <a:ext uri="{FF2B5EF4-FFF2-40B4-BE49-F238E27FC236}">
                  <a16:creationId xmlns:a16="http://schemas.microsoft.com/office/drawing/2014/main" id="{F5EF6057-2025-49ED-A9F1-605C20DB9752}"/>
                </a:ext>
              </a:extLst>
            </p:cNvPr>
            <p:cNvGrpSpPr/>
            <p:nvPr/>
          </p:nvGrpSpPr>
          <p:grpSpPr>
            <a:xfrm rot="-568258">
              <a:off x="1768426" y="6089716"/>
              <a:ext cx="479762" cy="573137"/>
              <a:chOff x="12650622" y="-224128"/>
              <a:chExt cx="1467358" cy="1752944"/>
            </a:xfrm>
          </p:grpSpPr>
          <p:sp>
            <p:nvSpPr>
              <p:cNvPr id="19" name="Google Shape;175;p5">
                <a:extLst>
                  <a:ext uri="{FF2B5EF4-FFF2-40B4-BE49-F238E27FC236}">
                    <a16:creationId xmlns:a16="http://schemas.microsoft.com/office/drawing/2014/main" id="{100906CE-4C99-458F-91A0-4D9F5CBE04D6}"/>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0" name="Google Shape;176;p5">
                <a:extLst>
                  <a:ext uri="{FF2B5EF4-FFF2-40B4-BE49-F238E27FC236}">
                    <a16:creationId xmlns:a16="http://schemas.microsoft.com/office/drawing/2014/main" id="{3BE87B88-1D96-4819-86CC-11A1E975014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1" name="Google Shape;177;p5">
                <a:extLst>
                  <a:ext uri="{FF2B5EF4-FFF2-40B4-BE49-F238E27FC236}">
                    <a16:creationId xmlns:a16="http://schemas.microsoft.com/office/drawing/2014/main" id="{4A85B59A-695F-4E63-92BA-F6157A9DBEE7}"/>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2" name="Google Shape;178;p5">
                <a:extLst>
                  <a:ext uri="{FF2B5EF4-FFF2-40B4-BE49-F238E27FC236}">
                    <a16:creationId xmlns:a16="http://schemas.microsoft.com/office/drawing/2014/main" id="{1E778F47-CAAD-456B-A961-51D84457599F}"/>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3" name="Google Shape;179;p5">
                <a:extLst>
                  <a:ext uri="{FF2B5EF4-FFF2-40B4-BE49-F238E27FC236}">
                    <a16:creationId xmlns:a16="http://schemas.microsoft.com/office/drawing/2014/main" id="{A9264879-11F6-4466-A1C5-2379F40834CC}"/>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4" name="Google Shape;180;p5">
                <a:extLst>
                  <a:ext uri="{FF2B5EF4-FFF2-40B4-BE49-F238E27FC236}">
                    <a16:creationId xmlns:a16="http://schemas.microsoft.com/office/drawing/2014/main" id="{8ABB062D-B4DD-45A0-AE60-6642EE8B02BE}"/>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grpSp>
      <p:pic>
        <p:nvPicPr>
          <p:cNvPr id="31" name="Picture 2" descr="Happy boy swimming with green inflatable buoy, kid having fun in the pool or the sea colorful character vector illustration on a white background Premium Vecto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56550" y1="46965" x2="56550" y2="46965"/>
                        <a14:foregroundMark x1="74281" y1="45847" x2="74281" y2="45847"/>
                        <a14:foregroundMark x1="84185" y1="48243" x2="84185" y2="48243"/>
                        <a14:foregroundMark x1="24121" y1="40575" x2="24121" y2="40575"/>
                        <a14:foregroundMark x1="16613" y1="49681" x2="16613" y2="4968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178950" y="2570732"/>
            <a:ext cx="2000538" cy="200053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artoon little boy with glasses carrying surfboard Premium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3812" l="9585" r="60064">
                        <a14:backgroundMark x1="42492" y1="42574" x2="39617" y2="55198"/>
                        <a14:backgroundMark x1="30831" y1="83168" x2="27636" y2="95545"/>
                        <a14:backgroundMark x1="22204" y1="45050" x2="24760" y2="50495"/>
                      </a14:backgroundRemoval>
                    </a14:imgEffect>
                  </a14:imgLayer>
                </a14:imgProps>
              </a:ext>
              <a:ext uri="{28A0092B-C50C-407E-A947-70E740481C1C}">
                <a14:useLocalDpi xmlns:a14="http://schemas.microsoft.com/office/drawing/2010/main" val="0"/>
              </a:ext>
            </a:extLst>
          </a:blip>
          <a:srcRect/>
          <a:stretch>
            <a:fillRect/>
          </a:stretch>
        </p:blipFill>
        <p:spPr bwMode="auto">
          <a:xfrm>
            <a:off x="1556895" y="3378201"/>
            <a:ext cx="4898745" cy="3653132"/>
          </a:xfrm>
          <a:prstGeom prst="rect">
            <a:avLst/>
          </a:prstGeom>
          <a:noFill/>
          <a:extLst>
            <a:ext uri="{909E8E84-426E-40DD-AFC4-6F175D3DCCD1}">
              <a14:hiddenFill xmlns:a14="http://schemas.microsoft.com/office/drawing/2010/main">
                <a:solidFill>
                  <a:srgbClr val="FFFFFF"/>
                </a:solidFill>
              </a14:hiddenFill>
            </a:ext>
          </a:extLst>
        </p:spPr>
      </p:pic>
      <p:sp>
        <p:nvSpPr>
          <p:cNvPr id="34" name="Round Diagonal Corner Rectangle 33"/>
          <p:cNvSpPr/>
          <p:nvPr/>
        </p:nvSpPr>
        <p:spPr>
          <a:xfrm>
            <a:off x="1719936" y="1116232"/>
            <a:ext cx="8726252" cy="2032000"/>
          </a:xfrm>
          <a:prstGeom prst="round2DiagRect">
            <a:avLst/>
          </a:prstGeom>
          <a:solidFill>
            <a:schemeClr val="bg1">
              <a:alpha val="9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ound Diagonal Corner Rectangle 35"/>
          <p:cNvSpPr/>
          <p:nvPr/>
        </p:nvSpPr>
        <p:spPr>
          <a:xfrm>
            <a:off x="1872336" y="1268632"/>
            <a:ext cx="8726252" cy="2032000"/>
          </a:xfrm>
          <a:prstGeom prst="round2DiagRect">
            <a:avLst/>
          </a:prstGeom>
          <a:noFill/>
          <a:ln w="28575">
            <a:solidFill>
              <a:srgbClr val="FFFF00"/>
            </a:solid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7" name="Picture 36">
            <a:extLst>
              <a:ext uri="{FF2B5EF4-FFF2-40B4-BE49-F238E27FC236}">
                <a16:creationId xmlns:a16="http://schemas.microsoft.com/office/drawing/2014/main" id="{A1776546-0287-9F6E-BE18-8BA9154DAFCE}"/>
              </a:ext>
            </a:extLst>
          </p:cNvPr>
          <p:cNvPicPr>
            <a:picLocks noChangeAspect="1"/>
          </p:cNvPicPr>
          <p:nvPr/>
        </p:nvPicPr>
        <p:blipFill>
          <a:blip r:embed="rId6"/>
          <a:stretch>
            <a:fillRect/>
          </a:stretch>
        </p:blipFill>
        <p:spPr>
          <a:xfrm>
            <a:off x="2668623" y="1137945"/>
            <a:ext cx="6492803" cy="2353260"/>
          </a:xfrm>
          <a:prstGeom prst="rect">
            <a:avLst/>
          </a:prstGeom>
        </p:spPr>
      </p:pic>
    </p:spTree>
    <p:extLst>
      <p:ext uri="{BB962C8B-B14F-4D97-AF65-F5344CB8AC3E}">
        <p14:creationId xmlns:p14="http://schemas.microsoft.com/office/powerpoint/2010/main" val="1153403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3649"/>
            <a:ext cx="12192000" cy="6858387"/>
          </a:xfrm>
        </p:spPr>
      </p:pic>
      <p:pic>
        <p:nvPicPr>
          <p:cNvPr id="5" name="Picture 4" descr="A stack of books&#10;&#10;Description automatically generated with medium confidence">
            <a:extLst>
              <a:ext uri="{FF2B5EF4-FFF2-40B4-BE49-F238E27FC236}">
                <a16:creationId xmlns:a16="http://schemas.microsoft.com/office/drawing/2014/main" id="{F3BA17C1-3646-4C92-A8C4-5DBE7D71A0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710" y="1526284"/>
            <a:ext cx="3026562" cy="3255266"/>
          </a:xfrm>
          <a:prstGeom prst="rect">
            <a:avLst/>
          </a:prstGeom>
        </p:spPr>
      </p:pic>
      <p:grpSp>
        <p:nvGrpSpPr>
          <p:cNvPr id="7" name="Google Shape;251;p7">
            <a:extLst>
              <a:ext uri="{FF2B5EF4-FFF2-40B4-BE49-F238E27FC236}">
                <a16:creationId xmlns:a16="http://schemas.microsoft.com/office/drawing/2014/main" id="{2B7B52B4-3B0A-4908-8B3F-27EC69694DB9}"/>
              </a:ext>
            </a:extLst>
          </p:cNvPr>
          <p:cNvGrpSpPr/>
          <p:nvPr/>
        </p:nvGrpSpPr>
        <p:grpSpPr>
          <a:xfrm>
            <a:off x="9293812" y="4946580"/>
            <a:ext cx="2717157" cy="1873569"/>
            <a:chOff x="6689597" y="4026978"/>
            <a:chExt cx="1992915" cy="994886"/>
          </a:xfrm>
        </p:grpSpPr>
        <p:sp>
          <p:nvSpPr>
            <p:cNvPr id="8" name="Google Shape;252;p7">
              <a:extLst>
                <a:ext uri="{FF2B5EF4-FFF2-40B4-BE49-F238E27FC236}">
                  <a16:creationId xmlns:a16="http://schemas.microsoft.com/office/drawing/2014/main" id="{8CD8FF46-8AB5-455E-98AF-E39D552C8540}"/>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253;p7">
              <a:extLst>
                <a:ext uri="{FF2B5EF4-FFF2-40B4-BE49-F238E27FC236}">
                  <a16:creationId xmlns:a16="http://schemas.microsoft.com/office/drawing/2014/main" id="{EF2D5366-5F85-470D-9C82-4C873A8AAAA4}"/>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254;p7">
              <a:extLst>
                <a:ext uri="{FF2B5EF4-FFF2-40B4-BE49-F238E27FC236}">
                  <a16:creationId xmlns:a16="http://schemas.microsoft.com/office/drawing/2014/main" id="{1361A3AB-7B97-4683-8D11-341DD5FA98E7}"/>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255;p7">
              <a:extLst>
                <a:ext uri="{FF2B5EF4-FFF2-40B4-BE49-F238E27FC236}">
                  <a16:creationId xmlns:a16="http://schemas.microsoft.com/office/drawing/2014/main" id="{D81B5DAE-E83F-4BD4-B115-5D14546DE7A6}"/>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grpSp>
        <p:nvGrpSpPr>
          <p:cNvPr id="12" name="Group 11">
            <a:extLst>
              <a:ext uri="{FF2B5EF4-FFF2-40B4-BE49-F238E27FC236}">
                <a16:creationId xmlns:a16="http://schemas.microsoft.com/office/drawing/2014/main" id="{08E8F528-DBCA-452E-B5DC-787BAC312512}"/>
              </a:ext>
            </a:extLst>
          </p:cNvPr>
          <p:cNvGrpSpPr/>
          <p:nvPr/>
        </p:nvGrpSpPr>
        <p:grpSpPr>
          <a:xfrm>
            <a:off x="9399618" y="5732512"/>
            <a:ext cx="1773983" cy="1138235"/>
            <a:chOff x="10301233" y="5703249"/>
            <a:chExt cx="1773983" cy="1138235"/>
          </a:xfrm>
        </p:grpSpPr>
        <p:grpSp>
          <p:nvGrpSpPr>
            <p:cNvPr id="13" name="Google Shape;149;p5">
              <a:extLst>
                <a:ext uri="{FF2B5EF4-FFF2-40B4-BE49-F238E27FC236}">
                  <a16:creationId xmlns:a16="http://schemas.microsoft.com/office/drawing/2014/main" id="{42BAC3CD-B289-4774-922D-AB634893D700}"/>
                </a:ext>
              </a:extLst>
            </p:cNvPr>
            <p:cNvGrpSpPr/>
            <p:nvPr userDrawn="1"/>
          </p:nvGrpSpPr>
          <p:grpSpPr>
            <a:xfrm flipH="1">
              <a:off x="11639933" y="5740480"/>
              <a:ext cx="435283" cy="1050406"/>
              <a:chOff x="4028392" y="3097874"/>
              <a:chExt cx="1270158" cy="3065088"/>
            </a:xfrm>
          </p:grpSpPr>
          <p:sp>
            <p:nvSpPr>
              <p:cNvPr id="45" name="Google Shape;150;p5">
                <a:extLst>
                  <a:ext uri="{FF2B5EF4-FFF2-40B4-BE49-F238E27FC236}">
                    <a16:creationId xmlns:a16="http://schemas.microsoft.com/office/drawing/2014/main" id="{CAF6B8F7-EA48-4031-914D-574A4546BEB5}"/>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51;p5">
                <a:extLst>
                  <a:ext uri="{FF2B5EF4-FFF2-40B4-BE49-F238E27FC236}">
                    <a16:creationId xmlns:a16="http://schemas.microsoft.com/office/drawing/2014/main" id="{F2BADD49-7295-4D64-8999-6718F1285C1D}"/>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152;p5">
                <a:extLst>
                  <a:ext uri="{FF2B5EF4-FFF2-40B4-BE49-F238E27FC236}">
                    <a16:creationId xmlns:a16="http://schemas.microsoft.com/office/drawing/2014/main" id="{C023AE88-C2E1-447C-9220-7BBCC632AE81}"/>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48" name="Google Shape;153;p5">
                <a:extLst>
                  <a:ext uri="{FF2B5EF4-FFF2-40B4-BE49-F238E27FC236}">
                    <a16:creationId xmlns:a16="http://schemas.microsoft.com/office/drawing/2014/main" id="{99D93DC6-E4FE-4000-916F-ADB0ECC2BAE8}"/>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49" name="Google Shape;154;p5">
                <a:extLst>
                  <a:ext uri="{FF2B5EF4-FFF2-40B4-BE49-F238E27FC236}">
                    <a16:creationId xmlns:a16="http://schemas.microsoft.com/office/drawing/2014/main" id="{ED5FF4B2-7114-4361-90FE-829BB13F454B}"/>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50" name="Google Shape;155;p5">
                <a:extLst>
                  <a:ext uri="{FF2B5EF4-FFF2-40B4-BE49-F238E27FC236}">
                    <a16:creationId xmlns:a16="http://schemas.microsoft.com/office/drawing/2014/main" id="{AD476C93-E3F0-4B3E-A794-EBC6A228E22D}"/>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grpSp>
          <p:nvGrpSpPr>
            <p:cNvPr id="14" name="Google Shape;187;p5">
              <a:extLst>
                <a:ext uri="{FF2B5EF4-FFF2-40B4-BE49-F238E27FC236}">
                  <a16:creationId xmlns:a16="http://schemas.microsoft.com/office/drawing/2014/main" id="{9C749066-6713-4AAF-A039-3423F1FDEE4D}"/>
                </a:ext>
              </a:extLst>
            </p:cNvPr>
            <p:cNvGrpSpPr/>
            <p:nvPr userDrawn="1"/>
          </p:nvGrpSpPr>
          <p:grpSpPr>
            <a:xfrm>
              <a:off x="10301233" y="5703249"/>
              <a:ext cx="778382" cy="1138235"/>
              <a:chOff x="4610438" y="3689854"/>
              <a:chExt cx="2773002" cy="4054987"/>
            </a:xfrm>
          </p:grpSpPr>
          <p:sp>
            <p:nvSpPr>
              <p:cNvPr id="22" name="Google Shape;188;p5">
                <a:extLst>
                  <a:ext uri="{FF2B5EF4-FFF2-40B4-BE49-F238E27FC236}">
                    <a16:creationId xmlns:a16="http://schemas.microsoft.com/office/drawing/2014/main" id="{088A7084-147A-4351-AFDF-9960369E0FC5}"/>
                  </a:ext>
                </a:extLst>
              </p:cNvPr>
              <p:cNvSpPr/>
              <p:nvPr/>
            </p:nvSpPr>
            <p:spPr>
              <a:xfrm>
                <a:off x="4967785" y="5036024"/>
                <a:ext cx="1706100" cy="1282800"/>
              </a:xfrm>
              <a:prstGeom prst="ellipse">
                <a:avLst/>
              </a:prstGeom>
              <a:solidFill>
                <a:srgbClr val="FFE68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nvGrpSpPr>
              <p:cNvPr id="23" name="Google Shape;189;p5">
                <a:extLst>
                  <a:ext uri="{FF2B5EF4-FFF2-40B4-BE49-F238E27FC236}">
                    <a16:creationId xmlns:a16="http://schemas.microsoft.com/office/drawing/2014/main" id="{9B220EC1-1BCA-4A5C-B8D0-FCB215D4BBD9}"/>
                  </a:ext>
                </a:extLst>
              </p:cNvPr>
              <p:cNvGrpSpPr/>
              <p:nvPr/>
            </p:nvGrpSpPr>
            <p:grpSpPr>
              <a:xfrm>
                <a:off x="4610438" y="3689854"/>
                <a:ext cx="2773002" cy="4054987"/>
                <a:chOff x="4768606" y="1356086"/>
                <a:chExt cx="2773002" cy="4054987"/>
              </a:xfrm>
            </p:grpSpPr>
            <p:sp>
              <p:nvSpPr>
                <p:cNvPr id="24" name="Google Shape;190;p5">
                  <a:extLst>
                    <a:ext uri="{FF2B5EF4-FFF2-40B4-BE49-F238E27FC236}">
                      <a16:creationId xmlns:a16="http://schemas.microsoft.com/office/drawing/2014/main" id="{4E0B03D7-130D-41BB-BA31-14D22106F44C}"/>
                    </a:ext>
                  </a:extLst>
                </p:cNvPr>
                <p:cNvSpPr/>
                <p:nvPr/>
              </p:nvSpPr>
              <p:spPr>
                <a:xfrm>
                  <a:off x="5859665" y="2715567"/>
                  <a:ext cx="697953" cy="280492"/>
                </a:xfrm>
                <a:custGeom>
                  <a:avLst/>
                  <a:gdLst/>
                  <a:ahLst/>
                  <a:cxnLst/>
                  <a:rect l="l" t="t" r="r" b="b"/>
                  <a:pathLst>
                    <a:path w="697953" h="280492" extrusionOk="0">
                      <a:moveTo>
                        <a:pt x="123728" y="162813"/>
                      </a:moveTo>
                      <a:cubicBezTo>
                        <a:pt x="123728" y="162813"/>
                        <a:pt x="306370" y="182387"/>
                        <a:pt x="410735" y="195427"/>
                      </a:cubicBezTo>
                      <a:cubicBezTo>
                        <a:pt x="515100" y="208476"/>
                        <a:pt x="671653" y="280228"/>
                        <a:pt x="671653" y="280228"/>
                      </a:cubicBezTo>
                      <a:lnTo>
                        <a:pt x="697742" y="188902"/>
                      </a:lnTo>
                      <a:lnTo>
                        <a:pt x="215044" y="-265"/>
                      </a:lnTo>
                      <a:lnTo>
                        <a:pt x="71540" y="58448"/>
                      </a:lnTo>
                      <a:lnTo>
                        <a:pt x="-212" y="117150"/>
                      </a:lnTo>
                      <a:lnTo>
                        <a:pt x="123728" y="162813"/>
                      </a:lnTo>
                      <a:close/>
                    </a:path>
                  </a:pathLst>
                </a:custGeom>
                <a:solidFill>
                  <a:srgbClr val="FFEEA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25" name="Google Shape;191;p5">
                  <a:extLst>
                    <a:ext uri="{FF2B5EF4-FFF2-40B4-BE49-F238E27FC236}">
                      <a16:creationId xmlns:a16="http://schemas.microsoft.com/office/drawing/2014/main" id="{890D8A06-06BF-4924-9062-26D959E09B07}"/>
                    </a:ext>
                  </a:extLst>
                </p:cNvPr>
                <p:cNvSpPr/>
                <p:nvPr/>
              </p:nvSpPr>
              <p:spPr>
                <a:xfrm>
                  <a:off x="5598775" y="2647811"/>
                  <a:ext cx="1128474" cy="400061"/>
                </a:xfrm>
                <a:custGeom>
                  <a:avLst/>
                  <a:gdLst/>
                  <a:ahLst/>
                  <a:cxnLst/>
                  <a:rect l="l" t="t" r="r" b="b"/>
                  <a:pathLst>
                    <a:path w="1128474" h="400061" extrusionOk="0">
                      <a:moveTo>
                        <a:pt x="71531" y="28354"/>
                      </a:moveTo>
                      <a:cubicBezTo>
                        <a:pt x="71531" y="28354"/>
                        <a:pt x="293311" y="15305"/>
                        <a:pt x="345498" y="2265"/>
                      </a:cubicBezTo>
                      <a:cubicBezTo>
                        <a:pt x="397686" y="-10784"/>
                        <a:pt x="632506" y="28354"/>
                        <a:pt x="717307" y="80541"/>
                      </a:cubicBezTo>
                      <a:cubicBezTo>
                        <a:pt x="802108" y="132719"/>
                        <a:pt x="912998" y="106631"/>
                        <a:pt x="997799" y="178382"/>
                      </a:cubicBezTo>
                      <a:cubicBezTo>
                        <a:pt x="1082600" y="250134"/>
                        <a:pt x="1128263" y="354499"/>
                        <a:pt x="1128263" y="354499"/>
                      </a:cubicBezTo>
                      <a:cubicBezTo>
                        <a:pt x="1128263" y="354499"/>
                        <a:pt x="1023897" y="419727"/>
                        <a:pt x="984759" y="393638"/>
                      </a:cubicBezTo>
                      <a:cubicBezTo>
                        <a:pt x="945621" y="367539"/>
                        <a:pt x="906483" y="354499"/>
                        <a:pt x="847780" y="302312"/>
                      </a:cubicBezTo>
                      <a:cubicBezTo>
                        <a:pt x="789078" y="250125"/>
                        <a:pt x="632525" y="171848"/>
                        <a:pt x="495536" y="171848"/>
                      </a:cubicBezTo>
                      <a:cubicBezTo>
                        <a:pt x="358557" y="171848"/>
                        <a:pt x="312894" y="204462"/>
                        <a:pt x="273756" y="204462"/>
                      </a:cubicBezTo>
                      <a:cubicBezTo>
                        <a:pt x="234618" y="204462"/>
                        <a:pt x="188955" y="224036"/>
                        <a:pt x="188955" y="224036"/>
                      </a:cubicBezTo>
                      <a:lnTo>
                        <a:pt x="-212" y="191413"/>
                      </a:lnTo>
                      <a:lnTo>
                        <a:pt x="71540" y="28335"/>
                      </a:ln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26" name="Google Shape;192;p5">
                  <a:extLst>
                    <a:ext uri="{FF2B5EF4-FFF2-40B4-BE49-F238E27FC236}">
                      <a16:creationId xmlns:a16="http://schemas.microsoft.com/office/drawing/2014/main" id="{1892EBB0-9180-45F6-82DA-2F63B376D660}"/>
                    </a:ext>
                  </a:extLst>
                </p:cNvPr>
                <p:cNvSpPr/>
                <p:nvPr/>
              </p:nvSpPr>
              <p:spPr>
                <a:xfrm>
                  <a:off x="4920328" y="2650264"/>
                  <a:ext cx="2230869" cy="973807"/>
                </a:xfrm>
                <a:custGeom>
                  <a:avLst/>
                  <a:gdLst/>
                  <a:ahLst/>
                  <a:cxnLst/>
                  <a:rect l="l" t="t" r="r" b="b"/>
                  <a:pathLst>
                    <a:path w="2230869" h="973807" extrusionOk="0">
                      <a:moveTo>
                        <a:pt x="-212" y="508532"/>
                      </a:moveTo>
                      <a:cubicBezTo>
                        <a:pt x="-212" y="508532"/>
                        <a:pt x="78065" y="351979"/>
                        <a:pt x="188955" y="306316"/>
                      </a:cubicBezTo>
                      <a:cubicBezTo>
                        <a:pt x="299845" y="260654"/>
                        <a:pt x="554239" y="136714"/>
                        <a:pt x="554239" y="136714"/>
                      </a:cubicBezTo>
                      <a:cubicBezTo>
                        <a:pt x="554239" y="136714"/>
                        <a:pt x="671653" y="51913"/>
                        <a:pt x="697742" y="38873"/>
                      </a:cubicBezTo>
                      <a:cubicBezTo>
                        <a:pt x="723831" y="25824"/>
                        <a:pt x="756445" y="-265"/>
                        <a:pt x="756445" y="-265"/>
                      </a:cubicBezTo>
                      <a:cubicBezTo>
                        <a:pt x="756445" y="-265"/>
                        <a:pt x="762970" y="221516"/>
                        <a:pt x="802108" y="234565"/>
                      </a:cubicBezTo>
                      <a:cubicBezTo>
                        <a:pt x="841246" y="247614"/>
                        <a:pt x="873860" y="188902"/>
                        <a:pt x="965185" y="241089"/>
                      </a:cubicBezTo>
                      <a:cubicBezTo>
                        <a:pt x="1056511" y="293267"/>
                        <a:pt x="1121738" y="280228"/>
                        <a:pt x="1147827" y="280228"/>
                      </a:cubicBezTo>
                      <a:cubicBezTo>
                        <a:pt x="1173926" y="280228"/>
                        <a:pt x="1239153" y="273703"/>
                        <a:pt x="1278291" y="299792"/>
                      </a:cubicBezTo>
                      <a:cubicBezTo>
                        <a:pt x="1317429" y="325891"/>
                        <a:pt x="1382656" y="325891"/>
                        <a:pt x="1480507" y="351979"/>
                      </a:cubicBezTo>
                      <a:cubicBezTo>
                        <a:pt x="1578347" y="378068"/>
                        <a:pt x="1695762" y="397642"/>
                        <a:pt x="1721861" y="391118"/>
                      </a:cubicBezTo>
                      <a:cubicBezTo>
                        <a:pt x="1747959" y="384593"/>
                        <a:pt x="1832751" y="338930"/>
                        <a:pt x="1878414" y="384593"/>
                      </a:cubicBezTo>
                      <a:cubicBezTo>
                        <a:pt x="1924077" y="430256"/>
                        <a:pt x="2139332" y="567235"/>
                        <a:pt x="2139332" y="567235"/>
                      </a:cubicBezTo>
                      <a:lnTo>
                        <a:pt x="2230658" y="671600"/>
                      </a:lnTo>
                      <a:cubicBezTo>
                        <a:pt x="2230658" y="671600"/>
                        <a:pt x="2080629" y="958607"/>
                        <a:pt x="1956690" y="971657"/>
                      </a:cubicBezTo>
                      <a:cubicBezTo>
                        <a:pt x="1832751" y="984706"/>
                        <a:pt x="1428329" y="925994"/>
                        <a:pt x="1343528" y="919469"/>
                      </a:cubicBezTo>
                      <a:cubicBezTo>
                        <a:pt x="1258727" y="912954"/>
                        <a:pt x="919532" y="841202"/>
                        <a:pt x="808642" y="841202"/>
                      </a:cubicBezTo>
                      <a:cubicBezTo>
                        <a:pt x="697752" y="841202"/>
                        <a:pt x="417260" y="815104"/>
                        <a:pt x="365082" y="802064"/>
                      </a:cubicBezTo>
                      <a:cubicBezTo>
                        <a:pt x="312894" y="789015"/>
                        <a:pt x="188964" y="730312"/>
                        <a:pt x="162866" y="665085"/>
                      </a:cubicBezTo>
                      <a:cubicBezTo>
                        <a:pt x="136767" y="599849"/>
                        <a:pt x="97629" y="534621"/>
                        <a:pt x="97629" y="534621"/>
                      </a:cubicBezTo>
                      <a:lnTo>
                        <a:pt x="-212" y="508523"/>
                      </a:lnTo>
                      <a:close/>
                    </a:path>
                  </a:pathLst>
                </a:custGeom>
                <a:solidFill>
                  <a:srgbClr val="FFEEAA"/>
                </a:solidFill>
                <a:ln w="9525" cap="flat" cmpd="sng">
                  <a:solidFill>
                    <a:srgbClr val="FFE6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27" name="Google Shape;193;p5">
                  <a:extLst>
                    <a:ext uri="{FF2B5EF4-FFF2-40B4-BE49-F238E27FC236}">
                      <a16:creationId xmlns:a16="http://schemas.microsoft.com/office/drawing/2014/main" id="{9BE507BD-0EEE-46F8-909E-54F6CE19FD75}"/>
                    </a:ext>
                  </a:extLst>
                </p:cNvPr>
                <p:cNvSpPr/>
                <p:nvPr/>
              </p:nvSpPr>
              <p:spPr>
                <a:xfrm>
                  <a:off x="4917060" y="3126476"/>
                  <a:ext cx="2260217" cy="569572"/>
                </a:xfrm>
                <a:custGeom>
                  <a:avLst/>
                  <a:gdLst/>
                  <a:ahLst/>
                  <a:cxnLst/>
                  <a:rect l="l" t="t" r="r" b="b"/>
                  <a:pathLst>
                    <a:path w="2260217" h="569572" extrusionOk="0">
                      <a:moveTo>
                        <a:pt x="935840" y="338930"/>
                      </a:moveTo>
                      <a:cubicBezTo>
                        <a:pt x="935840" y="338930"/>
                        <a:pt x="720585" y="299792"/>
                        <a:pt x="661872" y="306316"/>
                      </a:cubicBezTo>
                      <a:cubicBezTo>
                        <a:pt x="603170" y="312841"/>
                        <a:pt x="361816" y="280228"/>
                        <a:pt x="316153" y="254129"/>
                      </a:cubicBezTo>
                      <a:cubicBezTo>
                        <a:pt x="270490" y="228040"/>
                        <a:pt x="192214" y="208476"/>
                        <a:pt x="185689" y="162813"/>
                      </a:cubicBezTo>
                      <a:cubicBezTo>
                        <a:pt x="179164" y="117150"/>
                        <a:pt x="140026" y="25834"/>
                        <a:pt x="140026" y="25834"/>
                      </a:cubicBezTo>
                      <a:lnTo>
                        <a:pt x="153075" y="-265"/>
                      </a:lnTo>
                      <a:cubicBezTo>
                        <a:pt x="153075" y="-265"/>
                        <a:pt x="42185" y="25834"/>
                        <a:pt x="16096" y="25834"/>
                      </a:cubicBezTo>
                      <a:cubicBezTo>
                        <a:pt x="-9993" y="25834"/>
                        <a:pt x="3047" y="91061"/>
                        <a:pt x="3047" y="91061"/>
                      </a:cubicBezTo>
                      <a:cubicBezTo>
                        <a:pt x="3047" y="91061"/>
                        <a:pt x="237877" y="410692"/>
                        <a:pt x="498795" y="443305"/>
                      </a:cubicBezTo>
                      <a:cubicBezTo>
                        <a:pt x="759713" y="475919"/>
                        <a:pt x="1222847" y="515057"/>
                        <a:pt x="1431578" y="521582"/>
                      </a:cubicBezTo>
                      <a:cubicBezTo>
                        <a:pt x="1640309" y="528106"/>
                        <a:pt x="1927326" y="599858"/>
                        <a:pt x="2005602" y="554195"/>
                      </a:cubicBezTo>
                      <a:cubicBezTo>
                        <a:pt x="2083879" y="508532"/>
                        <a:pt x="2175204" y="462869"/>
                        <a:pt x="2194769" y="417216"/>
                      </a:cubicBezTo>
                      <a:cubicBezTo>
                        <a:pt x="2214343" y="371553"/>
                        <a:pt x="2240432" y="299801"/>
                        <a:pt x="2240432" y="299801"/>
                      </a:cubicBezTo>
                      <a:lnTo>
                        <a:pt x="2260006" y="175862"/>
                      </a:lnTo>
                      <a:lnTo>
                        <a:pt x="2214343" y="143249"/>
                      </a:lnTo>
                      <a:cubicBezTo>
                        <a:pt x="2214343" y="143249"/>
                        <a:pt x="2136066" y="306326"/>
                        <a:pt x="2096928" y="358504"/>
                      </a:cubicBezTo>
                      <a:cubicBezTo>
                        <a:pt x="2057790" y="410692"/>
                        <a:pt x="1881672" y="469394"/>
                        <a:pt x="1783822" y="456345"/>
                      </a:cubicBezTo>
                      <a:cubicBezTo>
                        <a:pt x="1685981" y="443296"/>
                        <a:pt x="1333737" y="417207"/>
                        <a:pt x="1229372" y="384593"/>
                      </a:cubicBezTo>
                      <a:cubicBezTo>
                        <a:pt x="1125006" y="351979"/>
                        <a:pt x="955404" y="358504"/>
                        <a:pt x="935840" y="338930"/>
                      </a:cubicBezTo>
                      <a:close/>
                    </a:path>
                  </a:pathLst>
                </a:custGeom>
                <a:solidFill>
                  <a:srgbClr val="D0DC7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194;p5">
                  <a:extLst>
                    <a:ext uri="{FF2B5EF4-FFF2-40B4-BE49-F238E27FC236}">
                      <a16:creationId xmlns:a16="http://schemas.microsoft.com/office/drawing/2014/main" id="{F2F5503E-2BB7-4A26-8875-134FFBFD5AE7}"/>
                    </a:ext>
                  </a:extLst>
                </p:cNvPr>
                <p:cNvSpPr/>
                <p:nvPr/>
              </p:nvSpPr>
              <p:spPr>
                <a:xfrm>
                  <a:off x="4768606" y="3145974"/>
                  <a:ext cx="2466770" cy="2265099"/>
                </a:xfrm>
                <a:custGeom>
                  <a:avLst/>
                  <a:gdLst/>
                  <a:ahLst/>
                  <a:cxnLst/>
                  <a:rect l="l" t="t" r="r" b="b"/>
                  <a:pathLst>
                    <a:path w="2466770" h="2265099" extrusionOk="0">
                      <a:moveTo>
                        <a:pt x="138461" y="-226"/>
                      </a:moveTo>
                      <a:cubicBezTo>
                        <a:pt x="138461" y="-226"/>
                        <a:pt x="-18092" y="97614"/>
                        <a:pt x="1482" y="749915"/>
                      </a:cubicBezTo>
                      <a:cubicBezTo>
                        <a:pt x="21056" y="1402215"/>
                        <a:pt x="275450" y="1897963"/>
                        <a:pt x="536368" y="2106656"/>
                      </a:cubicBezTo>
                      <a:cubicBezTo>
                        <a:pt x="797286" y="2315387"/>
                        <a:pt x="1358261" y="2321912"/>
                        <a:pt x="1632219" y="2100132"/>
                      </a:cubicBezTo>
                      <a:cubicBezTo>
                        <a:pt x="1906187" y="1878351"/>
                        <a:pt x="2264946" y="1434791"/>
                        <a:pt x="2369311" y="1141249"/>
                      </a:cubicBezTo>
                      <a:cubicBezTo>
                        <a:pt x="2473677" y="847718"/>
                        <a:pt x="2473677" y="508523"/>
                        <a:pt x="2460637" y="378059"/>
                      </a:cubicBezTo>
                      <a:cubicBezTo>
                        <a:pt x="2447588" y="247595"/>
                        <a:pt x="2421499" y="156279"/>
                        <a:pt x="2421499" y="156279"/>
                      </a:cubicBezTo>
                      <a:cubicBezTo>
                        <a:pt x="2421499" y="156279"/>
                        <a:pt x="2323658" y="254120"/>
                        <a:pt x="2317133" y="319356"/>
                      </a:cubicBezTo>
                      <a:cubicBezTo>
                        <a:pt x="2310609" y="384584"/>
                        <a:pt x="2212768" y="462860"/>
                        <a:pt x="2062740" y="482434"/>
                      </a:cubicBezTo>
                      <a:cubicBezTo>
                        <a:pt x="1912711" y="502008"/>
                        <a:pt x="1482191" y="410682"/>
                        <a:pt x="1351736" y="397633"/>
                      </a:cubicBezTo>
                      <a:cubicBezTo>
                        <a:pt x="1221273" y="384593"/>
                        <a:pt x="1038631" y="351979"/>
                        <a:pt x="960354" y="338930"/>
                      </a:cubicBezTo>
                      <a:cubicBezTo>
                        <a:pt x="882078" y="325881"/>
                        <a:pt x="855989" y="358494"/>
                        <a:pt x="738574" y="332406"/>
                      </a:cubicBezTo>
                      <a:cubicBezTo>
                        <a:pt x="621159" y="306316"/>
                        <a:pt x="405904" y="286743"/>
                        <a:pt x="347192" y="208466"/>
                      </a:cubicBezTo>
                      <a:cubicBezTo>
                        <a:pt x="288480" y="130190"/>
                        <a:pt x="262391" y="25824"/>
                        <a:pt x="262391" y="25824"/>
                      </a:cubicBezTo>
                      <a:lnTo>
                        <a:pt x="138451" y="-265"/>
                      </a:lnTo>
                      <a:close/>
                    </a:path>
                  </a:pathLst>
                </a:custGeom>
                <a:solidFill>
                  <a:srgbClr val="ABC837"/>
                </a:solidFill>
                <a:ln w="9525" cap="flat" cmpd="sng">
                  <a:solidFill>
                    <a:srgbClr val="A9C63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195;p5">
                  <a:extLst>
                    <a:ext uri="{FF2B5EF4-FFF2-40B4-BE49-F238E27FC236}">
                      <a16:creationId xmlns:a16="http://schemas.microsoft.com/office/drawing/2014/main" id="{82CB7F9D-AB55-4A00-8B9E-A4E36484EC17}"/>
                    </a:ext>
                  </a:extLst>
                </p:cNvPr>
                <p:cNvSpPr/>
                <p:nvPr/>
              </p:nvSpPr>
              <p:spPr>
                <a:xfrm>
                  <a:off x="4787597" y="3163404"/>
                  <a:ext cx="2428825" cy="2230265"/>
                </a:xfrm>
                <a:custGeom>
                  <a:avLst/>
                  <a:gdLst/>
                  <a:ahLst/>
                  <a:cxnLst/>
                  <a:rect l="l" t="t" r="r" b="b"/>
                  <a:pathLst>
                    <a:path w="2428825" h="2230265" extrusionOk="0">
                      <a:moveTo>
                        <a:pt x="136329" y="-226"/>
                      </a:moveTo>
                      <a:cubicBezTo>
                        <a:pt x="136329" y="-226"/>
                        <a:pt x="-17814" y="96110"/>
                        <a:pt x="1455" y="738371"/>
                      </a:cubicBezTo>
                      <a:cubicBezTo>
                        <a:pt x="20724" y="1380632"/>
                        <a:pt x="271203" y="1868798"/>
                        <a:pt x="528112" y="2074252"/>
                      </a:cubicBezTo>
                      <a:cubicBezTo>
                        <a:pt x="785020" y="2279773"/>
                        <a:pt x="1337365" y="2286202"/>
                        <a:pt x="1607104" y="2067832"/>
                      </a:cubicBezTo>
                      <a:cubicBezTo>
                        <a:pt x="1876852" y="1849462"/>
                        <a:pt x="2230096" y="1412722"/>
                        <a:pt x="2332861" y="1123705"/>
                      </a:cubicBezTo>
                      <a:cubicBezTo>
                        <a:pt x="2435626" y="834687"/>
                        <a:pt x="2435626" y="500712"/>
                        <a:pt x="2422777" y="372258"/>
                      </a:cubicBezTo>
                      <a:cubicBezTo>
                        <a:pt x="2409928" y="243804"/>
                        <a:pt x="2384239" y="153888"/>
                        <a:pt x="2384239" y="153888"/>
                      </a:cubicBezTo>
                      <a:cubicBezTo>
                        <a:pt x="2384239" y="153888"/>
                        <a:pt x="2287903" y="250224"/>
                        <a:pt x="2281474" y="314451"/>
                      </a:cubicBezTo>
                      <a:cubicBezTo>
                        <a:pt x="2275054" y="378678"/>
                        <a:pt x="2178708" y="455745"/>
                        <a:pt x="2030995" y="475014"/>
                      </a:cubicBezTo>
                      <a:cubicBezTo>
                        <a:pt x="1883271" y="494283"/>
                        <a:pt x="1459380" y="404358"/>
                        <a:pt x="1330926" y="391518"/>
                      </a:cubicBezTo>
                      <a:cubicBezTo>
                        <a:pt x="1202472" y="378668"/>
                        <a:pt x="1022640" y="346560"/>
                        <a:pt x="945573" y="333711"/>
                      </a:cubicBezTo>
                      <a:cubicBezTo>
                        <a:pt x="868507" y="320871"/>
                        <a:pt x="842808" y="352980"/>
                        <a:pt x="727203" y="327291"/>
                      </a:cubicBezTo>
                      <a:cubicBezTo>
                        <a:pt x="611598" y="301602"/>
                        <a:pt x="399648" y="282333"/>
                        <a:pt x="341850" y="205256"/>
                      </a:cubicBezTo>
                      <a:cubicBezTo>
                        <a:pt x="284052" y="128190"/>
                        <a:pt x="258364" y="25424"/>
                        <a:pt x="258364" y="25424"/>
                      </a:cubicBezTo>
                      <a:lnTo>
                        <a:pt x="136320" y="-265"/>
                      </a:lnTo>
                      <a:close/>
                    </a:path>
                  </a:pathLst>
                </a:cu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196;p5">
                  <a:extLst>
                    <a:ext uri="{FF2B5EF4-FFF2-40B4-BE49-F238E27FC236}">
                      <a16:creationId xmlns:a16="http://schemas.microsoft.com/office/drawing/2014/main" id="{EA74DA59-7E85-4CE6-ABC1-B1B244EA03AF}"/>
                    </a:ext>
                  </a:extLst>
                </p:cNvPr>
                <p:cNvSpPr/>
                <p:nvPr/>
              </p:nvSpPr>
              <p:spPr>
                <a:xfrm rot="-3929096">
                  <a:off x="5337741" y="4321859"/>
                  <a:ext cx="1495002" cy="419810"/>
                </a:xfrm>
                <a:custGeom>
                  <a:avLst/>
                  <a:gdLst/>
                  <a:ahLst/>
                  <a:cxnLst/>
                  <a:rect l="l" t="t" r="r" b="b"/>
                  <a:pathLst>
                    <a:path w="1494759" h="419742" extrusionOk="0">
                      <a:moveTo>
                        <a:pt x="-173" y="-190"/>
                      </a:moveTo>
                      <a:cubicBezTo>
                        <a:pt x="630728" y="221431"/>
                        <a:pt x="655371" y="227589"/>
                        <a:pt x="872211" y="233738"/>
                      </a:cubicBezTo>
                      <a:cubicBezTo>
                        <a:pt x="1089080" y="239895"/>
                        <a:pt x="1325670" y="166021"/>
                        <a:pt x="1350313" y="141400"/>
                      </a:cubicBezTo>
                      <a:cubicBezTo>
                        <a:pt x="1374957" y="116778"/>
                        <a:pt x="1646050" y="122927"/>
                        <a:pt x="1374957" y="246053"/>
                      </a:cubicBezTo>
                      <a:cubicBezTo>
                        <a:pt x="1103871" y="369179"/>
                        <a:pt x="936282" y="461517"/>
                        <a:pt x="679979" y="399958"/>
                      </a:cubicBezTo>
                      <a:cubicBezTo>
                        <a:pt x="423676" y="338400"/>
                        <a:pt x="300451" y="289148"/>
                        <a:pt x="201877" y="209116"/>
                      </a:cubicBezTo>
                      <a:cubicBezTo>
                        <a:pt x="103295" y="129084"/>
                        <a:pt x="4721" y="5967"/>
                        <a:pt x="-209" y="-190"/>
                      </a:cubicBezTo>
                      <a:close/>
                    </a:path>
                  </a:pathLst>
                </a:custGeom>
                <a:solidFill>
                  <a:srgbClr val="89A02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197;p5">
                  <a:extLst>
                    <a:ext uri="{FF2B5EF4-FFF2-40B4-BE49-F238E27FC236}">
                      <a16:creationId xmlns:a16="http://schemas.microsoft.com/office/drawing/2014/main" id="{DC7382B8-365B-4278-972F-6C8F7EEB2C6B}"/>
                    </a:ext>
                  </a:extLst>
                </p:cNvPr>
                <p:cNvSpPr/>
                <p:nvPr/>
              </p:nvSpPr>
              <p:spPr>
                <a:xfrm>
                  <a:off x="4796716" y="3444265"/>
                  <a:ext cx="567026" cy="1561518"/>
                </a:xfrm>
                <a:custGeom>
                  <a:avLst/>
                  <a:gdLst/>
                  <a:ahLst/>
                  <a:cxnLst/>
                  <a:rect l="l" t="t" r="r" b="b"/>
                  <a:pathLst>
                    <a:path w="567026" h="1561518" extrusionOk="0">
                      <a:moveTo>
                        <a:pt x="38754" y="1615"/>
                      </a:moveTo>
                      <a:cubicBezTo>
                        <a:pt x="38754" y="1615"/>
                        <a:pt x="-104358" y="569114"/>
                        <a:pt x="158009" y="973546"/>
                      </a:cubicBezTo>
                      <a:cubicBezTo>
                        <a:pt x="420377" y="1377968"/>
                        <a:pt x="527720" y="1541045"/>
                        <a:pt x="563490" y="1560610"/>
                      </a:cubicBezTo>
                      <a:cubicBezTo>
                        <a:pt x="599277" y="1580174"/>
                        <a:pt x="336892" y="1149663"/>
                        <a:pt x="253424" y="875695"/>
                      </a:cubicBezTo>
                      <a:cubicBezTo>
                        <a:pt x="169938" y="601728"/>
                        <a:pt x="146098" y="353859"/>
                        <a:pt x="146098" y="236444"/>
                      </a:cubicBezTo>
                      <a:cubicBezTo>
                        <a:pt x="146098" y="119030"/>
                        <a:pt x="50683" y="-17950"/>
                        <a:pt x="38754" y="1615"/>
                      </a:cubicBezTo>
                      <a:close/>
                    </a:path>
                  </a:pathLst>
                </a:custGeom>
                <a:solidFill>
                  <a:srgbClr val="668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198;p5">
                  <a:extLst>
                    <a:ext uri="{FF2B5EF4-FFF2-40B4-BE49-F238E27FC236}">
                      <a16:creationId xmlns:a16="http://schemas.microsoft.com/office/drawing/2014/main" id="{B2691706-599C-4DE8-AE70-4FAF923E6D75}"/>
                    </a:ext>
                  </a:extLst>
                </p:cNvPr>
                <p:cNvSpPr/>
                <p:nvPr/>
              </p:nvSpPr>
              <p:spPr>
                <a:xfrm flipH="1">
                  <a:off x="6610133" y="3463834"/>
                  <a:ext cx="567026" cy="1561518"/>
                </a:xfrm>
                <a:custGeom>
                  <a:avLst/>
                  <a:gdLst/>
                  <a:ahLst/>
                  <a:cxnLst/>
                  <a:rect l="l" t="t" r="r" b="b"/>
                  <a:pathLst>
                    <a:path w="567026" h="1561518" extrusionOk="0">
                      <a:moveTo>
                        <a:pt x="38945" y="1617"/>
                      </a:moveTo>
                      <a:cubicBezTo>
                        <a:pt x="38945" y="1617"/>
                        <a:pt x="-104168" y="569116"/>
                        <a:pt x="158200" y="973548"/>
                      </a:cubicBezTo>
                      <a:cubicBezTo>
                        <a:pt x="420567" y="1377970"/>
                        <a:pt x="527911" y="1541048"/>
                        <a:pt x="563680" y="1560612"/>
                      </a:cubicBezTo>
                      <a:cubicBezTo>
                        <a:pt x="599467" y="1580176"/>
                        <a:pt x="337082" y="1149665"/>
                        <a:pt x="253614" y="875697"/>
                      </a:cubicBezTo>
                      <a:cubicBezTo>
                        <a:pt x="170128" y="601730"/>
                        <a:pt x="146288" y="353861"/>
                        <a:pt x="146288" y="236446"/>
                      </a:cubicBezTo>
                      <a:cubicBezTo>
                        <a:pt x="146288" y="119032"/>
                        <a:pt x="50874" y="-17947"/>
                        <a:pt x="38945" y="1617"/>
                      </a:cubicBezTo>
                      <a:close/>
                    </a:path>
                  </a:pathLst>
                </a:custGeom>
                <a:solidFill>
                  <a:srgbClr val="668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33" name="Google Shape;199;p5">
                  <a:extLst>
                    <a:ext uri="{FF2B5EF4-FFF2-40B4-BE49-F238E27FC236}">
                      <a16:creationId xmlns:a16="http://schemas.microsoft.com/office/drawing/2014/main" id="{407DC411-B5F4-4DFF-B26B-D9BCFC9470C2}"/>
                    </a:ext>
                  </a:extLst>
                </p:cNvPr>
                <p:cNvSpPr/>
                <p:nvPr/>
              </p:nvSpPr>
              <p:spPr>
                <a:xfrm>
                  <a:off x="5024722" y="2858893"/>
                  <a:ext cx="587073" cy="280584"/>
                </a:xfrm>
                <a:custGeom>
                  <a:avLst/>
                  <a:gdLst/>
                  <a:ahLst/>
                  <a:cxnLst/>
                  <a:rect l="l" t="t" r="r" b="b"/>
                  <a:pathLst>
                    <a:path w="587073" h="280584" extrusionOk="0">
                      <a:moveTo>
                        <a:pt x="51985" y="260756"/>
                      </a:moveTo>
                      <a:cubicBezTo>
                        <a:pt x="51985" y="260756"/>
                        <a:pt x="397705" y="175955"/>
                        <a:pt x="489021" y="84638"/>
                      </a:cubicBezTo>
                      <a:cubicBezTo>
                        <a:pt x="580347" y="-6687"/>
                        <a:pt x="586862" y="-163"/>
                        <a:pt x="586862" y="-163"/>
                      </a:cubicBezTo>
                      <a:cubicBezTo>
                        <a:pt x="586862" y="-163"/>
                        <a:pt x="384646" y="143341"/>
                        <a:pt x="234618" y="182479"/>
                      </a:cubicBezTo>
                      <a:cubicBezTo>
                        <a:pt x="84589" y="221618"/>
                        <a:pt x="-212" y="280320"/>
                        <a:pt x="-212" y="280320"/>
                      </a:cubicBezTo>
                      <a:lnTo>
                        <a:pt x="51976" y="260756"/>
                      </a:ln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200;p5">
                  <a:extLst>
                    <a:ext uri="{FF2B5EF4-FFF2-40B4-BE49-F238E27FC236}">
                      <a16:creationId xmlns:a16="http://schemas.microsoft.com/office/drawing/2014/main" id="{94C4DEEA-792C-4C40-9EC9-69C61F7AA6BB}"/>
                    </a:ext>
                  </a:extLst>
                </p:cNvPr>
                <p:cNvSpPr/>
                <p:nvPr/>
              </p:nvSpPr>
              <p:spPr>
                <a:xfrm>
                  <a:off x="5853188" y="2859052"/>
                  <a:ext cx="477117" cy="319135"/>
                </a:xfrm>
                <a:custGeom>
                  <a:avLst/>
                  <a:gdLst/>
                  <a:ahLst/>
                  <a:cxnLst/>
                  <a:rect l="l" t="t" r="r" b="b"/>
                  <a:pathLst>
                    <a:path w="477117" h="319135" extrusionOk="0">
                      <a:moveTo>
                        <a:pt x="475962" y="117150"/>
                      </a:moveTo>
                      <a:cubicBezTo>
                        <a:pt x="443348" y="117150"/>
                        <a:pt x="286796" y="149764"/>
                        <a:pt x="254182" y="228040"/>
                      </a:cubicBezTo>
                      <a:cubicBezTo>
                        <a:pt x="221568" y="306317"/>
                        <a:pt x="182430" y="338930"/>
                        <a:pt x="169381" y="306317"/>
                      </a:cubicBezTo>
                      <a:cubicBezTo>
                        <a:pt x="156341" y="273703"/>
                        <a:pt x="234618" y="241090"/>
                        <a:pt x="195479" y="162813"/>
                      </a:cubicBezTo>
                      <a:cubicBezTo>
                        <a:pt x="156332" y="84537"/>
                        <a:pt x="195479" y="117150"/>
                        <a:pt x="117203" y="91061"/>
                      </a:cubicBezTo>
                      <a:cubicBezTo>
                        <a:pt x="38926" y="64972"/>
                        <a:pt x="-212" y="-265"/>
                        <a:pt x="-212" y="-265"/>
                      </a:cubicBezTo>
                      <a:cubicBezTo>
                        <a:pt x="-212" y="-265"/>
                        <a:pt x="51966" y="51923"/>
                        <a:pt x="208519" y="64972"/>
                      </a:cubicBezTo>
                      <a:cubicBezTo>
                        <a:pt x="365072" y="78012"/>
                        <a:pt x="489011" y="123675"/>
                        <a:pt x="475962" y="117150"/>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35" name="Google Shape;201;p5">
                  <a:extLst>
                    <a:ext uri="{FF2B5EF4-FFF2-40B4-BE49-F238E27FC236}">
                      <a16:creationId xmlns:a16="http://schemas.microsoft.com/office/drawing/2014/main" id="{62F0FA25-F246-424C-83BA-2B3F11E96205}"/>
                    </a:ext>
                  </a:extLst>
                </p:cNvPr>
                <p:cNvSpPr/>
                <p:nvPr/>
              </p:nvSpPr>
              <p:spPr>
                <a:xfrm>
                  <a:off x="6520528" y="3094577"/>
                  <a:ext cx="224228" cy="239849"/>
                </a:xfrm>
                <a:custGeom>
                  <a:avLst/>
                  <a:gdLst/>
                  <a:ahLst/>
                  <a:cxnLst/>
                  <a:rect l="l" t="t" r="r" b="b"/>
                  <a:pathLst>
                    <a:path w="224228" h="239849" extrusionOk="0">
                      <a:moveTo>
                        <a:pt x="-212" y="-265"/>
                      </a:moveTo>
                      <a:cubicBezTo>
                        <a:pt x="-212" y="-265"/>
                        <a:pt x="-212" y="30682"/>
                        <a:pt x="55843" y="84841"/>
                      </a:cubicBezTo>
                      <a:cubicBezTo>
                        <a:pt x="111907" y="139000"/>
                        <a:pt x="224017" y="239585"/>
                        <a:pt x="224017" y="239585"/>
                      </a:cubicBezTo>
                      <a:cubicBezTo>
                        <a:pt x="224017" y="239585"/>
                        <a:pt x="55843" y="38426"/>
                        <a:pt x="-212" y="-265"/>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36" name="Google Shape;202;p5">
                  <a:extLst>
                    <a:ext uri="{FF2B5EF4-FFF2-40B4-BE49-F238E27FC236}">
                      <a16:creationId xmlns:a16="http://schemas.microsoft.com/office/drawing/2014/main" id="{2BC91004-E344-478A-846E-8EA560248489}"/>
                    </a:ext>
                  </a:extLst>
                </p:cNvPr>
                <p:cNvSpPr/>
                <p:nvPr/>
              </p:nvSpPr>
              <p:spPr>
                <a:xfrm>
                  <a:off x="6316312" y="3217830"/>
                  <a:ext cx="9525" cy="234829"/>
                </a:xfrm>
                <a:custGeom>
                  <a:avLst/>
                  <a:gdLst/>
                  <a:ahLst/>
                  <a:cxnLst/>
                  <a:rect l="l" t="t" r="r" b="b"/>
                  <a:pathLst>
                    <a:path w="9525" h="234829" extrusionOk="0">
                      <a:moveTo>
                        <a:pt x="-212" y="-265"/>
                      </a:moveTo>
                      <a:lnTo>
                        <a:pt x="-212" y="234565"/>
                      </a:lnTo>
                    </a:path>
                  </a:pathLst>
                </a:custGeom>
                <a:noFill/>
                <a:ln w="9525" cap="flat" cmpd="sng">
                  <a:solidFill>
                    <a:srgbClr val="FFE6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37" name="Google Shape;203;p5">
                  <a:extLst>
                    <a:ext uri="{FF2B5EF4-FFF2-40B4-BE49-F238E27FC236}">
                      <a16:creationId xmlns:a16="http://schemas.microsoft.com/office/drawing/2014/main" id="{E2D7D76D-68D7-4DB8-B46F-BA12F3F90975}"/>
                    </a:ext>
                  </a:extLst>
                </p:cNvPr>
                <p:cNvSpPr/>
                <p:nvPr/>
              </p:nvSpPr>
              <p:spPr>
                <a:xfrm>
                  <a:off x="5556584" y="3623843"/>
                  <a:ext cx="738298" cy="271897"/>
                </a:xfrm>
                <a:custGeom>
                  <a:avLst/>
                  <a:gdLst/>
                  <a:ahLst/>
                  <a:cxnLst/>
                  <a:rect l="l" t="t" r="r" b="b"/>
                  <a:pathLst>
                    <a:path w="738298" h="271897" extrusionOk="0">
                      <a:moveTo>
                        <a:pt x="-208" y="-271"/>
                      </a:moveTo>
                      <a:cubicBezTo>
                        <a:pt x="311409" y="143289"/>
                        <a:pt x="323581" y="147278"/>
                        <a:pt x="430684" y="151261"/>
                      </a:cubicBezTo>
                      <a:cubicBezTo>
                        <a:pt x="537801" y="155250"/>
                        <a:pt x="654658" y="107396"/>
                        <a:pt x="666830" y="91447"/>
                      </a:cubicBezTo>
                      <a:cubicBezTo>
                        <a:pt x="679002" y="75497"/>
                        <a:pt x="812902" y="79481"/>
                        <a:pt x="679002" y="159238"/>
                      </a:cubicBezTo>
                      <a:cubicBezTo>
                        <a:pt x="545106" y="238996"/>
                        <a:pt x="462330" y="298810"/>
                        <a:pt x="335736" y="258934"/>
                      </a:cubicBezTo>
                      <a:cubicBezTo>
                        <a:pt x="209141" y="219058"/>
                        <a:pt x="148278" y="187154"/>
                        <a:pt x="99589" y="135312"/>
                      </a:cubicBezTo>
                      <a:cubicBezTo>
                        <a:pt x="50898" y="83469"/>
                        <a:pt x="2210" y="3717"/>
                        <a:pt x="-226" y="-271"/>
                      </a:cubicBezTo>
                      <a:close/>
                    </a:path>
                  </a:pathLst>
                </a:custGeom>
                <a:solidFill>
                  <a:srgbClr val="FFFFFF">
                    <a:alpha val="402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38" name="Google Shape;204;p5">
                  <a:extLst>
                    <a:ext uri="{FF2B5EF4-FFF2-40B4-BE49-F238E27FC236}">
                      <a16:creationId xmlns:a16="http://schemas.microsoft.com/office/drawing/2014/main" id="{66E6B706-F131-4A36-A88C-26C97B3482AF}"/>
                    </a:ext>
                  </a:extLst>
                </p:cNvPr>
                <p:cNvSpPr/>
                <p:nvPr/>
              </p:nvSpPr>
              <p:spPr>
                <a:xfrm>
                  <a:off x="5486723" y="2961608"/>
                  <a:ext cx="267519" cy="423226"/>
                </a:xfrm>
                <a:custGeom>
                  <a:avLst/>
                  <a:gdLst/>
                  <a:ahLst/>
                  <a:cxnLst/>
                  <a:rect l="l" t="t" r="r" b="b"/>
                  <a:pathLst>
                    <a:path w="267519" h="423226" extrusionOk="0">
                      <a:moveTo>
                        <a:pt x="267307" y="-265"/>
                      </a:moveTo>
                      <a:cubicBezTo>
                        <a:pt x="230407" y="36636"/>
                        <a:pt x="-212" y="396404"/>
                        <a:pt x="-212" y="396404"/>
                      </a:cubicBezTo>
                      <a:cubicBezTo>
                        <a:pt x="-212" y="396404"/>
                        <a:pt x="-212" y="507104"/>
                        <a:pt x="128938" y="276485"/>
                      </a:cubicBezTo>
                      <a:cubicBezTo>
                        <a:pt x="258087" y="45865"/>
                        <a:pt x="267307" y="8965"/>
                        <a:pt x="267307" y="-265"/>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nvGrpSpPr>
                <p:cNvPr id="39" name="Google Shape;205;p5">
                  <a:extLst>
                    <a:ext uri="{FF2B5EF4-FFF2-40B4-BE49-F238E27FC236}">
                      <a16:creationId xmlns:a16="http://schemas.microsoft.com/office/drawing/2014/main" id="{6FEAECE5-1AD3-4E40-8AD6-0C25167EF095}"/>
                    </a:ext>
                  </a:extLst>
                </p:cNvPr>
                <p:cNvGrpSpPr/>
                <p:nvPr/>
              </p:nvGrpSpPr>
              <p:grpSpPr>
                <a:xfrm>
                  <a:off x="6306235" y="1356086"/>
                  <a:ext cx="1235373" cy="1660293"/>
                  <a:chOff x="6306235" y="1356086"/>
                  <a:chExt cx="1235373" cy="1660293"/>
                </a:xfrm>
              </p:grpSpPr>
              <p:sp>
                <p:nvSpPr>
                  <p:cNvPr id="40" name="Google Shape;206;p5">
                    <a:extLst>
                      <a:ext uri="{FF2B5EF4-FFF2-40B4-BE49-F238E27FC236}">
                        <a16:creationId xmlns:a16="http://schemas.microsoft.com/office/drawing/2014/main" id="{D1142123-B001-4AB3-AEBF-084A8A4B1761}"/>
                      </a:ext>
                    </a:extLst>
                  </p:cNvPr>
                  <p:cNvSpPr/>
                  <p:nvPr/>
                </p:nvSpPr>
                <p:spPr>
                  <a:xfrm>
                    <a:off x="6371938" y="1404273"/>
                    <a:ext cx="1143381" cy="1612106"/>
                  </a:xfrm>
                  <a:custGeom>
                    <a:avLst/>
                    <a:gdLst/>
                    <a:ahLst/>
                    <a:cxnLst/>
                    <a:rect l="l" t="t" r="r" b="b"/>
                    <a:pathLst>
                      <a:path w="1143381" h="1612106" extrusionOk="0">
                        <a:moveTo>
                          <a:pt x="25604" y="1611840"/>
                        </a:moveTo>
                        <a:lnTo>
                          <a:pt x="1142696" y="17260"/>
                        </a:lnTo>
                        <a:lnTo>
                          <a:pt x="1120788" y="-266"/>
                        </a:lnTo>
                        <a:lnTo>
                          <a:pt x="-685" y="1607459"/>
                        </a:lnTo>
                        <a:lnTo>
                          <a:pt x="25604" y="1611840"/>
                        </a:lnTo>
                        <a:close/>
                      </a:path>
                    </a:pathLst>
                  </a:custGeom>
                  <a:solidFill>
                    <a:srgbClr val="FFE680">
                      <a:alpha val="439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nvGrpSpPr>
                  <p:cNvPr id="41" name="Google Shape;207;p5">
                    <a:extLst>
                      <a:ext uri="{FF2B5EF4-FFF2-40B4-BE49-F238E27FC236}">
                        <a16:creationId xmlns:a16="http://schemas.microsoft.com/office/drawing/2014/main" id="{B773F430-6CDF-49BD-A9A7-EE0757AAD586}"/>
                      </a:ext>
                    </a:extLst>
                  </p:cNvPr>
                  <p:cNvGrpSpPr/>
                  <p:nvPr/>
                </p:nvGrpSpPr>
                <p:grpSpPr>
                  <a:xfrm>
                    <a:off x="6306235" y="1356086"/>
                    <a:ext cx="1235373" cy="1647158"/>
                    <a:chOff x="6306235" y="1356086"/>
                    <a:chExt cx="1235373" cy="1647158"/>
                  </a:xfrm>
                </p:grpSpPr>
                <p:sp>
                  <p:nvSpPr>
                    <p:cNvPr id="42" name="Google Shape;208;p5">
                      <a:extLst>
                        <a:ext uri="{FF2B5EF4-FFF2-40B4-BE49-F238E27FC236}">
                          <a16:creationId xmlns:a16="http://schemas.microsoft.com/office/drawing/2014/main" id="{51F522BD-A3C4-44C1-A7FE-59AE2216AEED}"/>
                        </a:ext>
                      </a:extLst>
                    </p:cNvPr>
                    <p:cNvSpPr/>
                    <p:nvPr/>
                  </p:nvSpPr>
                  <p:spPr>
                    <a:xfrm>
                      <a:off x="6306235" y="1356086"/>
                      <a:ext cx="1235373" cy="1647158"/>
                    </a:xfrm>
                    <a:custGeom>
                      <a:avLst/>
                      <a:gdLst/>
                      <a:ahLst/>
                      <a:cxnLst/>
                      <a:rect l="l" t="t" r="r" b="b"/>
                      <a:pathLst>
                        <a:path w="1235373" h="1647158" extrusionOk="0">
                          <a:moveTo>
                            <a:pt x="113215" y="1646883"/>
                          </a:moveTo>
                          <a:lnTo>
                            <a:pt x="1234688" y="74210"/>
                          </a:lnTo>
                          <a:lnTo>
                            <a:pt x="1120789" y="-266"/>
                          </a:lnTo>
                          <a:lnTo>
                            <a:pt x="-685" y="1607459"/>
                          </a:lnTo>
                          <a:lnTo>
                            <a:pt x="113215" y="1646892"/>
                          </a:lnTo>
                          <a:close/>
                        </a:path>
                      </a:pathLst>
                    </a:custGeom>
                    <a:solidFill>
                      <a:srgbClr val="C8AB37">
                        <a:alpha val="439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209;p5">
                      <a:extLst>
                        <a:ext uri="{FF2B5EF4-FFF2-40B4-BE49-F238E27FC236}">
                          <a16:creationId xmlns:a16="http://schemas.microsoft.com/office/drawing/2014/main" id="{01DFFA43-EA8F-4545-B997-F0ABFB823738}"/>
                        </a:ext>
                      </a:extLst>
                    </p:cNvPr>
                    <p:cNvSpPr/>
                    <p:nvPr/>
                  </p:nvSpPr>
                  <p:spPr>
                    <a:xfrm>
                      <a:off x="6310692" y="1386747"/>
                      <a:ext cx="1143380" cy="1612106"/>
                    </a:xfrm>
                    <a:custGeom>
                      <a:avLst/>
                      <a:gdLst/>
                      <a:ahLst/>
                      <a:cxnLst/>
                      <a:rect l="l" t="t" r="r" b="b"/>
                      <a:pathLst>
                        <a:path w="1143380" h="1612106" extrusionOk="0">
                          <a:moveTo>
                            <a:pt x="25604" y="1611840"/>
                          </a:moveTo>
                          <a:lnTo>
                            <a:pt x="1142695" y="17260"/>
                          </a:lnTo>
                          <a:lnTo>
                            <a:pt x="1120788" y="-266"/>
                          </a:lnTo>
                          <a:lnTo>
                            <a:pt x="-685" y="1607459"/>
                          </a:lnTo>
                          <a:lnTo>
                            <a:pt x="25604" y="1611840"/>
                          </a:lnTo>
                          <a:close/>
                        </a:path>
                      </a:pathLst>
                    </a:custGeom>
                    <a:solidFill>
                      <a:srgbClr val="AC9D93">
                        <a:alpha val="439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210;p5">
                      <a:extLst>
                        <a:ext uri="{FF2B5EF4-FFF2-40B4-BE49-F238E27FC236}">
                          <a16:creationId xmlns:a16="http://schemas.microsoft.com/office/drawing/2014/main" id="{338EFF55-E18C-47D2-BFD0-AA80477D6EC4}"/>
                        </a:ext>
                      </a:extLst>
                    </p:cNvPr>
                    <p:cNvSpPr/>
                    <p:nvPr/>
                  </p:nvSpPr>
                  <p:spPr>
                    <a:xfrm>
                      <a:off x="6380702" y="1395510"/>
                      <a:ext cx="1099565" cy="1546383"/>
                    </a:xfrm>
                    <a:custGeom>
                      <a:avLst/>
                      <a:gdLst/>
                      <a:ahLst/>
                      <a:cxnLst/>
                      <a:rect l="l" t="t" r="r" b="b"/>
                      <a:pathLst>
                        <a:path w="1099565" h="1546383" extrusionOk="0">
                          <a:moveTo>
                            <a:pt x="-685" y="1546118"/>
                          </a:moveTo>
                          <a:lnTo>
                            <a:pt x="1076973" y="-266"/>
                          </a:lnTo>
                          <a:lnTo>
                            <a:pt x="1098880" y="8496"/>
                          </a:lnTo>
                          <a:lnTo>
                            <a:pt x="-685" y="154611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grpSp>
          </p:grpSp>
        </p:grpSp>
        <p:grpSp>
          <p:nvGrpSpPr>
            <p:cNvPr id="15" name="Google Shape;142;p5">
              <a:extLst>
                <a:ext uri="{FF2B5EF4-FFF2-40B4-BE49-F238E27FC236}">
                  <a16:creationId xmlns:a16="http://schemas.microsoft.com/office/drawing/2014/main" id="{0E28C07B-FAC3-45D9-AF27-82FD6A52E12D}"/>
                </a:ext>
              </a:extLst>
            </p:cNvPr>
            <p:cNvGrpSpPr/>
            <p:nvPr userDrawn="1"/>
          </p:nvGrpSpPr>
          <p:grpSpPr>
            <a:xfrm>
              <a:off x="11180408" y="5733982"/>
              <a:ext cx="435283" cy="1050406"/>
              <a:chOff x="4028392" y="3097874"/>
              <a:chExt cx="1270158" cy="3065088"/>
            </a:xfrm>
          </p:grpSpPr>
          <p:sp>
            <p:nvSpPr>
              <p:cNvPr id="16" name="Google Shape;143;p5">
                <a:extLst>
                  <a:ext uri="{FF2B5EF4-FFF2-40B4-BE49-F238E27FC236}">
                    <a16:creationId xmlns:a16="http://schemas.microsoft.com/office/drawing/2014/main" id="{A894FB4E-1F41-432B-8C0A-2CA63A50F2EB}"/>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17" name="Google Shape;144;p5">
                <a:extLst>
                  <a:ext uri="{FF2B5EF4-FFF2-40B4-BE49-F238E27FC236}">
                    <a16:creationId xmlns:a16="http://schemas.microsoft.com/office/drawing/2014/main" id="{B3FBA586-DFEB-4EA7-8B46-B6E37A7A4F4F}"/>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145;p5">
                <a:extLst>
                  <a:ext uri="{FF2B5EF4-FFF2-40B4-BE49-F238E27FC236}">
                    <a16:creationId xmlns:a16="http://schemas.microsoft.com/office/drawing/2014/main" id="{A3407779-DEB7-4EF3-8321-63FE30E1B082}"/>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19" name="Google Shape;146;p5">
                <a:extLst>
                  <a:ext uri="{FF2B5EF4-FFF2-40B4-BE49-F238E27FC236}">
                    <a16:creationId xmlns:a16="http://schemas.microsoft.com/office/drawing/2014/main" id="{107AE95E-EECF-4878-95EF-907E0430CE12}"/>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20" name="Google Shape;147;p5">
                <a:extLst>
                  <a:ext uri="{FF2B5EF4-FFF2-40B4-BE49-F238E27FC236}">
                    <a16:creationId xmlns:a16="http://schemas.microsoft.com/office/drawing/2014/main" id="{27401976-915E-420E-9525-833A21DDC076}"/>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21" name="Google Shape;148;p5">
                <a:extLst>
                  <a:ext uri="{FF2B5EF4-FFF2-40B4-BE49-F238E27FC236}">
                    <a16:creationId xmlns:a16="http://schemas.microsoft.com/office/drawing/2014/main" id="{9CE9CE09-C4FF-499F-AEBF-C8704EE7143F}"/>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51" name="Google Shape;157;p5">
            <a:extLst>
              <a:ext uri="{FF2B5EF4-FFF2-40B4-BE49-F238E27FC236}">
                <a16:creationId xmlns:a16="http://schemas.microsoft.com/office/drawing/2014/main" id="{F116976A-2F0D-4333-A3B1-478DD6CFCA79}"/>
              </a:ext>
            </a:extLst>
          </p:cNvPr>
          <p:cNvGrpSpPr/>
          <p:nvPr/>
        </p:nvGrpSpPr>
        <p:grpSpPr>
          <a:xfrm>
            <a:off x="6363405" y="5798050"/>
            <a:ext cx="1734707" cy="1138399"/>
            <a:chOff x="975725" y="5557227"/>
            <a:chExt cx="2040352" cy="1338977"/>
          </a:xfrm>
        </p:grpSpPr>
        <p:sp>
          <p:nvSpPr>
            <p:cNvPr id="52" name="Google Shape;158;p5">
              <a:extLst>
                <a:ext uri="{FF2B5EF4-FFF2-40B4-BE49-F238E27FC236}">
                  <a16:creationId xmlns:a16="http://schemas.microsoft.com/office/drawing/2014/main" id="{759CF313-B5CE-403C-B336-9906B6EBACB2}"/>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53" name="Google Shape;159;p5">
              <a:extLst>
                <a:ext uri="{FF2B5EF4-FFF2-40B4-BE49-F238E27FC236}">
                  <a16:creationId xmlns:a16="http://schemas.microsoft.com/office/drawing/2014/main" id="{56ACB59A-F5C3-4870-A6E1-79E6CC57B9AA}"/>
                </a:ext>
              </a:extLst>
            </p:cNvPr>
            <p:cNvGrpSpPr/>
            <p:nvPr/>
          </p:nvGrpSpPr>
          <p:grpSpPr>
            <a:xfrm flipH="1">
              <a:off x="1071688" y="5557227"/>
              <a:ext cx="835252" cy="890789"/>
              <a:chOff x="-4259888" y="2290454"/>
              <a:chExt cx="4283344" cy="4568148"/>
            </a:xfrm>
          </p:grpSpPr>
          <p:sp>
            <p:nvSpPr>
              <p:cNvPr id="69" name="Google Shape;160;p5">
                <a:extLst>
                  <a:ext uri="{FF2B5EF4-FFF2-40B4-BE49-F238E27FC236}">
                    <a16:creationId xmlns:a16="http://schemas.microsoft.com/office/drawing/2014/main" id="{EC0A4032-CCAF-4530-ACBC-9E2E50516BFF}"/>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0" name="Google Shape;161;p5">
                <a:extLst>
                  <a:ext uri="{FF2B5EF4-FFF2-40B4-BE49-F238E27FC236}">
                    <a16:creationId xmlns:a16="http://schemas.microsoft.com/office/drawing/2014/main" id="{9AD66FFC-5077-47CE-AC51-B788B5B3CAA0}"/>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1" name="Google Shape;162;p5">
                <a:extLst>
                  <a:ext uri="{FF2B5EF4-FFF2-40B4-BE49-F238E27FC236}">
                    <a16:creationId xmlns:a16="http://schemas.microsoft.com/office/drawing/2014/main" id="{A78EBB13-E97A-4EBB-A545-37B6424049D3}"/>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2" name="Google Shape;163;p5">
                <a:extLst>
                  <a:ext uri="{FF2B5EF4-FFF2-40B4-BE49-F238E27FC236}">
                    <a16:creationId xmlns:a16="http://schemas.microsoft.com/office/drawing/2014/main" id="{858FB60A-C945-4CC1-B6D8-6D1E3BDCB537}"/>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3" name="Google Shape;164;p5">
                <a:extLst>
                  <a:ext uri="{FF2B5EF4-FFF2-40B4-BE49-F238E27FC236}">
                    <a16:creationId xmlns:a16="http://schemas.microsoft.com/office/drawing/2014/main" id="{478DF5F5-2090-4301-B120-46EAD68DCAEC}"/>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4" name="Google Shape;165;p5">
                <a:extLst>
                  <a:ext uri="{FF2B5EF4-FFF2-40B4-BE49-F238E27FC236}">
                    <a16:creationId xmlns:a16="http://schemas.microsoft.com/office/drawing/2014/main" id="{0325E592-393A-4FB0-8B55-D06CAAD152BB}"/>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sp>
          <p:nvSpPr>
            <p:cNvPr id="54" name="Google Shape;166;p5">
              <a:extLst>
                <a:ext uri="{FF2B5EF4-FFF2-40B4-BE49-F238E27FC236}">
                  <a16:creationId xmlns:a16="http://schemas.microsoft.com/office/drawing/2014/main" id="{FF665A55-5F63-44D9-99A7-27A9EC7DC2DF}"/>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5" name="Google Shape;167;p5">
              <a:extLst>
                <a:ext uri="{FF2B5EF4-FFF2-40B4-BE49-F238E27FC236}">
                  <a16:creationId xmlns:a16="http://schemas.microsoft.com/office/drawing/2014/main" id="{4F4193C6-94F2-42C9-A503-D3857E3A844F}"/>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6" name="Google Shape;168;p5">
              <a:extLst>
                <a:ext uri="{FF2B5EF4-FFF2-40B4-BE49-F238E27FC236}">
                  <a16:creationId xmlns:a16="http://schemas.microsoft.com/office/drawing/2014/main" id="{2122A6C2-ABB9-4FCC-AD29-1118B757AED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7" name="Google Shape;169;p5">
              <a:extLst>
                <a:ext uri="{FF2B5EF4-FFF2-40B4-BE49-F238E27FC236}">
                  <a16:creationId xmlns:a16="http://schemas.microsoft.com/office/drawing/2014/main" id="{08BD519C-26A8-4497-9F02-B535687E4D82}"/>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8" name="Google Shape;170;p5">
              <a:extLst>
                <a:ext uri="{FF2B5EF4-FFF2-40B4-BE49-F238E27FC236}">
                  <a16:creationId xmlns:a16="http://schemas.microsoft.com/office/drawing/2014/main" id="{6B105731-4366-496D-BC32-794CA9CED10A}"/>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9" name="Google Shape;171;p5">
              <a:extLst>
                <a:ext uri="{FF2B5EF4-FFF2-40B4-BE49-F238E27FC236}">
                  <a16:creationId xmlns:a16="http://schemas.microsoft.com/office/drawing/2014/main" id="{71D06F0A-8AA5-4148-B891-7F879A760764}"/>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0" name="Google Shape;172;p5">
              <a:extLst>
                <a:ext uri="{FF2B5EF4-FFF2-40B4-BE49-F238E27FC236}">
                  <a16:creationId xmlns:a16="http://schemas.microsoft.com/office/drawing/2014/main" id="{3F2A128F-E8CC-4F45-B1AE-90A2EDEFBE18}"/>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1" name="Google Shape;173;p5">
              <a:extLst>
                <a:ext uri="{FF2B5EF4-FFF2-40B4-BE49-F238E27FC236}">
                  <a16:creationId xmlns:a16="http://schemas.microsoft.com/office/drawing/2014/main" id="{AE28A26E-6F95-4481-ABF8-689436D4AD03}"/>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62" name="Google Shape;174;p5">
              <a:extLst>
                <a:ext uri="{FF2B5EF4-FFF2-40B4-BE49-F238E27FC236}">
                  <a16:creationId xmlns:a16="http://schemas.microsoft.com/office/drawing/2014/main" id="{F5EF6057-2025-49ED-A9F1-605C20DB9752}"/>
                </a:ext>
              </a:extLst>
            </p:cNvPr>
            <p:cNvGrpSpPr/>
            <p:nvPr/>
          </p:nvGrpSpPr>
          <p:grpSpPr>
            <a:xfrm rot="-568258">
              <a:off x="1768426" y="6089716"/>
              <a:ext cx="479762" cy="573137"/>
              <a:chOff x="12650622" y="-224128"/>
              <a:chExt cx="1467358" cy="1752944"/>
            </a:xfrm>
          </p:grpSpPr>
          <p:sp>
            <p:nvSpPr>
              <p:cNvPr id="63" name="Google Shape;175;p5">
                <a:extLst>
                  <a:ext uri="{FF2B5EF4-FFF2-40B4-BE49-F238E27FC236}">
                    <a16:creationId xmlns:a16="http://schemas.microsoft.com/office/drawing/2014/main" id="{100906CE-4C99-458F-91A0-4D9F5CBE04D6}"/>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4" name="Google Shape;176;p5">
                <a:extLst>
                  <a:ext uri="{FF2B5EF4-FFF2-40B4-BE49-F238E27FC236}">
                    <a16:creationId xmlns:a16="http://schemas.microsoft.com/office/drawing/2014/main" id="{3BE87B88-1D96-4819-86CC-11A1E975014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5" name="Google Shape;177;p5">
                <a:extLst>
                  <a:ext uri="{FF2B5EF4-FFF2-40B4-BE49-F238E27FC236}">
                    <a16:creationId xmlns:a16="http://schemas.microsoft.com/office/drawing/2014/main" id="{4A85B59A-695F-4E63-92BA-F6157A9DBEE7}"/>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6" name="Google Shape;178;p5">
                <a:extLst>
                  <a:ext uri="{FF2B5EF4-FFF2-40B4-BE49-F238E27FC236}">
                    <a16:creationId xmlns:a16="http://schemas.microsoft.com/office/drawing/2014/main" id="{1E778F47-CAAD-456B-A961-51D84457599F}"/>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7" name="Google Shape;179;p5">
                <a:extLst>
                  <a:ext uri="{FF2B5EF4-FFF2-40B4-BE49-F238E27FC236}">
                    <a16:creationId xmlns:a16="http://schemas.microsoft.com/office/drawing/2014/main" id="{A9264879-11F6-4466-A1C5-2379F40834CC}"/>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8" name="Google Shape;180;p5">
                <a:extLst>
                  <a:ext uri="{FF2B5EF4-FFF2-40B4-BE49-F238E27FC236}">
                    <a16:creationId xmlns:a16="http://schemas.microsoft.com/office/drawing/2014/main" id="{8ABB062D-B4DD-45A0-AE60-6642EE8B02BE}"/>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grpSp>
      <p:pic>
        <p:nvPicPr>
          <p:cNvPr id="75" name="图片 13">
            <a:extLst>
              <a:ext uri="{FF2B5EF4-FFF2-40B4-BE49-F238E27FC236}">
                <a16:creationId xmlns:a16="http://schemas.microsoft.com/office/drawing/2014/main" id="{82465F51-44EE-4360-9CC0-7B5969B470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59361">
            <a:off x="6898106" y="2785893"/>
            <a:ext cx="1157855" cy="1504518"/>
          </a:xfrm>
          <a:prstGeom prst="rect">
            <a:avLst/>
          </a:prstGeom>
        </p:spPr>
      </p:pic>
      <p:pic>
        <p:nvPicPr>
          <p:cNvPr id="76" name="图片 13">
            <a:extLst>
              <a:ext uri="{FF2B5EF4-FFF2-40B4-BE49-F238E27FC236}">
                <a16:creationId xmlns:a16="http://schemas.microsoft.com/office/drawing/2014/main" id="{82465F51-44EE-4360-9CC0-7B5969B470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75437">
            <a:off x="11130145" y="3101137"/>
            <a:ext cx="668358" cy="868466"/>
          </a:xfrm>
          <a:prstGeom prst="rect">
            <a:avLst/>
          </a:prstGeom>
        </p:spPr>
      </p:pic>
      <p:pic>
        <p:nvPicPr>
          <p:cNvPr id="77" name="Picture 76" descr="Icon&#10;&#10;Description automatically generated">
            <a:extLst>
              <a:ext uri="{FF2B5EF4-FFF2-40B4-BE49-F238E27FC236}">
                <a16:creationId xmlns:a16="http://schemas.microsoft.com/office/drawing/2014/main" id="{DBD8D211-F9FA-435D-BC5F-C73B832A9F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6912"/>
            <a:ext cx="1663096" cy="1659948"/>
          </a:xfrm>
          <a:prstGeom prst="rect">
            <a:avLst/>
          </a:prstGeom>
        </p:spPr>
      </p:pic>
      <p:pic>
        <p:nvPicPr>
          <p:cNvPr id="78" name="Picture 2" descr="Happy boy swimming with green inflatable buoy, kid having fun in the pool or the sea colorful character vector illustration on a white background Premium Vecto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56550" y1="46965" x2="56550" y2="46965"/>
                        <a14:foregroundMark x1="74281" y1="45847" x2="74281" y2="45847"/>
                        <a14:foregroundMark x1="84185" y1="48243" x2="84185" y2="48243"/>
                        <a14:foregroundMark x1="24121" y1="40575" x2="24121" y2="40575"/>
                        <a14:foregroundMark x1="16613" y1="49681" x2="16613" y2="49681"/>
                      </a14:backgroundRemoval>
                    </a14:imgEffect>
                  </a14:imgLayer>
                </a14:imgProps>
              </a:ext>
              <a:ext uri="{28A0092B-C50C-407E-A947-70E740481C1C}">
                <a14:useLocalDpi xmlns:a14="http://schemas.microsoft.com/office/drawing/2010/main" val="0"/>
              </a:ext>
            </a:extLst>
          </a:blip>
          <a:srcRect/>
          <a:stretch>
            <a:fillRect/>
          </a:stretch>
        </p:blipFill>
        <p:spPr bwMode="auto">
          <a:xfrm>
            <a:off x="3132750" y="3611705"/>
            <a:ext cx="2000538" cy="2000538"/>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Cartoon boy surfing in big wave Premium Vecto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2723" b="95545" l="6390" r="64377"/>
                    </a14:imgEffect>
                  </a14:imgLayer>
                </a14:imgProps>
              </a:ext>
              <a:ext uri="{28A0092B-C50C-407E-A947-70E740481C1C}">
                <a14:useLocalDpi xmlns:a14="http://schemas.microsoft.com/office/drawing/2010/main" val="0"/>
              </a:ext>
            </a:extLst>
          </a:blip>
          <a:srcRect/>
          <a:stretch>
            <a:fillRect/>
          </a:stretch>
        </p:blipFill>
        <p:spPr bwMode="auto">
          <a:xfrm>
            <a:off x="4521138" y="3497611"/>
            <a:ext cx="2061267" cy="1330275"/>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6" descr="Cartoon little boy with glasses carrying surfboard Premium Vecto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93812" l="9585" r="60064">
                        <a14:backgroundMark x1="42492" y1="42574" x2="39617" y2="55198"/>
                        <a14:backgroundMark x1="30831" y1="83168" x2="27636" y2="95545"/>
                        <a14:backgroundMark x1="22204" y1="45050" x2="24760" y2="5049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804118" y="3248983"/>
            <a:ext cx="3946162" cy="2860908"/>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组合 226">
            <a:extLst>
              <a:ext uri="{FF2B5EF4-FFF2-40B4-BE49-F238E27FC236}">
                <a16:creationId xmlns:a16="http://schemas.microsoft.com/office/drawing/2014/main" id="{6AADC884-BF35-43D0-BEE5-73EFDB3037DA}"/>
              </a:ext>
            </a:extLst>
          </p:cNvPr>
          <p:cNvGrpSpPr/>
          <p:nvPr/>
        </p:nvGrpSpPr>
        <p:grpSpPr>
          <a:xfrm>
            <a:off x="6789833" y="309104"/>
            <a:ext cx="2507043" cy="1415410"/>
            <a:chOff x="8726219" y="-661205"/>
            <a:chExt cx="2154936" cy="1322409"/>
          </a:xfrm>
        </p:grpSpPr>
        <p:sp>
          <p:nvSpPr>
            <p:cNvPr id="82" name="任意多边形 227">
              <a:extLst>
                <a:ext uri="{FF2B5EF4-FFF2-40B4-BE49-F238E27FC236}">
                  <a16:creationId xmlns:a16="http://schemas.microsoft.com/office/drawing/2014/main" id="{A730D124-97EC-423B-B1F8-E7016A54BA28}"/>
                </a:ext>
              </a:extLst>
            </p:cNvPr>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3" name="任意多边形 228">
              <a:extLst>
                <a:ext uri="{FF2B5EF4-FFF2-40B4-BE49-F238E27FC236}">
                  <a16:creationId xmlns:a16="http://schemas.microsoft.com/office/drawing/2014/main" id="{B3D03377-2B78-426E-A502-E3FA17FD2B87}"/>
                </a:ext>
              </a:extLst>
            </p:cNvPr>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pic>
        <p:nvPicPr>
          <p:cNvPr id="90" name="Picture 89">
            <a:extLst>
              <a:ext uri="{FF2B5EF4-FFF2-40B4-BE49-F238E27FC236}">
                <a16:creationId xmlns:a16="http://schemas.microsoft.com/office/drawing/2014/main" id="{0F04229A-C1CB-3FE5-EE10-DFC01D7F2EDA}"/>
              </a:ext>
            </a:extLst>
          </p:cNvPr>
          <p:cNvPicPr>
            <a:picLocks noChangeAspect="1"/>
          </p:cNvPicPr>
          <p:nvPr/>
        </p:nvPicPr>
        <p:blipFill>
          <a:blip r:embed="rId13"/>
          <a:stretch>
            <a:fillRect/>
          </a:stretch>
        </p:blipFill>
        <p:spPr>
          <a:xfrm>
            <a:off x="3929811" y="-160464"/>
            <a:ext cx="4694327" cy="1444877"/>
          </a:xfrm>
          <a:prstGeom prst="rect">
            <a:avLst/>
          </a:prstGeom>
        </p:spPr>
      </p:pic>
      <p:pic>
        <p:nvPicPr>
          <p:cNvPr id="91" name="Picture 90">
            <a:extLst>
              <a:ext uri="{FF2B5EF4-FFF2-40B4-BE49-F238E27FC236}">
                <a16:creationId xmlns:a16="http://schemas.microsoft.com/office/drawing/2014/main" id="{8DE71889-56AB-AAC1-C1A9-6DC77B7016E7}"/>
              </a:ext>
            </a:extLst>
          </p:cNvPr>
          <p:cNvPicPr>
            <a:picLocks noChangeAspect="1"/>
          </p:cNvPicPr>
          <p:nvPr/>
        </p:nvPicPr>
        <p:blipFill>
          <a:blip r:embed="rId14"/>
          <a:stretch>
            <a:fillRect/>
          </a:stretch>
        </p:blipFill>
        <p:spPr>
          <a:xfrm>
            <a:off x="1291168" y="1217901"/>
            <a:ext cx="9723963" cy="3603048"/>
          </a:xfrm>
          <a:prstGeom prst="rect">
            <a:avLst/>
          </a:prstGeom>
        </p:spPr>
      </p:pic>
      <p:pic>
        <p:nvPicPr>
          <p:cNvPr id="93" name="Picture 92">
            <a:extLst>
              <a:ext uri="{FF2B5EF4-FFF2-40B4-BE49-F238E27FC236}">
                <a16:creationId xmlns:a16="http://schemas.microsoft.com/office/drawing/2014/main" id="{37B473D4-3424-BA97-4B6C-7BF4AC0B46D5}"/>
              </a:ext>
            </a:extLst>
          </p:cNvPr>
          <p:cNvPicPr>
            <a:picLocks noChangeAspect="1"/>
          </p:cNvPicPr>
          <p:nvPr/>
        </p:nvPicPr>
        <p:blipFill>
          <a:blip r:embed="rId15"/>
          <a:stretch>
            <a:fillRect/>
          </a:stretch>
        </p:blipFill>
        <p:spPr>
          <a:xfrm>
            <a:off x="1569644" y="827494"/>
            <a:ext cx="1737511" cy="859611"/>
          </a:xfrm>
          <a:prstGeom prst="rect">
            <a:avLst/>
          </a:prstGeom>
        </p:spPr>
      </p:pic>
    </p:spTree>
    <p:extLst>
      <p:ext uri="{BB962C8B-B14F-4D97-AF65-F5344CB8AC3E}">
        <p14:creationId xmlns:p14="http://schemas.microsoft.com/office/powerpoint/2010/main" val="20438921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00"/>
                                        <p:tgtEl>
                                          <p:spTgt spid="75"/>
                                        </p:tgtEl>
                                      </p:cBhvr>
                                    </p:animEffect>
                                  </p:childTnLst>
                                </p:cTn>
                              </p:par>
                              <p:par>
                                <p:cTn id="8" presetID="22" presetClass="entr" presetSubtype="4" fill="hold"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down)">
                                      <p:cBhvr>
                                        <p:cTn id="10" dur="500"/>
                                        <p:tgtEl>
                                          <p:spTgt spid="76"/>
                                        </p:tgtEl>
                                      </p:cBhvr>
                                    </p:animEffect>
                                  </p:childTnLst>
                                </p:cTn>
                              </p:par>
                              <p:par>
                                <p:cTn id="11" presetID="42"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1000"/>
                                        <p:tgtEl>
                                          <p:spTgt spid="77"/>
                                        </p:tgtEl>
                                      </p:cBhvr>
                                    </p:animEffect>
                                    <p:anim calcmode="lin" valueType="num">
                                      <p:cBhvr>
                                        <p:cTn id="14" dur="1000" fill="hold"/>
                                        <p:tgtEl>
                                          <p:spTgt spid="77"/>
                                        </p:tgtEl>
                                        <p:attrNameLst>
                                          <p:attrName>ppt_x</p:attrName>
                                        </p:attrNameLst>
                                      </p:cBhvr>
                                      <p:tavLst>
                                        <p:tav tm="0">
                                          <p:val>
                                            <p:strVal val="#ppt_x"/>
                                          </p:val>
                                        </p:tav>
                                        <p:tav tm="100000">
                                          <p:val>
                                            <p:strVal val="#ppt_x"/>
                                          </p:val>
                                        </p:tav>
                                      </p:tavLst>
                                    </p:anim>
                                    <p:anim calcmode="lin" valueType="num">
                                      <p:cBhvr>
                                        <p:cTn id="15" dur="1000" fill="hold"/>
                                        <p:tgtEl>
                                          <p:spTgt spid="77"/>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fade">
                                      <p:cBhvr>
                                        <p:cTn id="18" dur="1000"/>
                                        <p:tgtEl>
                                          <p:spTgt spid="81"/>
                                        </p:tgtEl>
                                      </p:cBhvr>
                                    </p:animEffect>
                                    <p:anim calcmode="lin" valueType="num">
                                      <p:cBhvr>
                                        <p:cTn id="19" dur="1000" fill="hold"/>
                                        <p:tgtEl>
                                          <p:spTgt spid="81"/>
                                        </p:tgtEl>
                                        <p:attrNameLst>
                                          <p:attrName>ppt_x</p:attrName>
                                        </p:attrNameLst>
                                      </p:cBhvr>
                                      <p:tavLst>
                                        <p:tav tm="0">
                                          <p:val>
                                            <p:strVal val="#ppt_x"/>
                                          </p:val>
                                        </p:tav>
                                        <p:tav tm="100000">
                                          <p:val>
                                            <p:strVal val="#ppt_x"/>
                                          </p:val>
                                        </p:tav>
                                      </p:tavLst>
                                    </p:anim>
                                    <p:anim calcmode="lin" valueType="num">
                                      <p:cBhvr>
                                        <p:cTn id="20" dur="1000" fill="hold"/>
                                        <p:tgtEl>
                                          <p:spTgt spid="81"/>
                                        </p:tgtEl>
                                        <p:attrNameLst>
                                          <p:attrName>ppt_y</p:attrName>
                                        </p:attrNameLst>
                                      </p:cBhvr>
                                      <p:tavLst>
                                        <p:tav tm="0">
                                          <p:val>
                                            <p:strVal val="#ppt_y+.1"/>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anim calcmode="lin" valueType="num">
                                      <p:cBhvr additive="base">
                                        <p:cTn id="23" dur="500" fill="hold"/>
                                        <p:tgtEl>
                                          <p:spTgt spid="80"/>
                                        </p:tgtEl>
                                        <p:attrNameLst>
                                          <p:attrName>ppt_x</p:attrName>
                                        </p:attrNameLst>
                                      </p:cBhvr>
                                      <p:tavLst>
                                        <p:tav tm="0">
                                          <p:val>
                                            <p:strVal val="1+#ppt_w/2"/>
                                          </p:val>
                                        </p:tav>
                                        <p:tav tm="100000">
                                          <p:val>
                                            <p:strVal val="#ppt_x"/>
                                          </p:val>
                                        </p:tav>
                                      </p:tavLst>
                                    </p:anim>
                                    <p:anim calcmode="lin" valueType="num">
                                      <p:cBhvr additive="base">
                                        <p:cTn id="24" dur="500" fill="hold"/>
                                        <p:tgtEl>
                                          <p:spTgt spid="80"/>
                                        </p:tgtEl>
                                        <p:attrNameLst>
                                          <p:attrName>ppt_y</p:attrName>
                                        </p:attrNameLst>
                                      </p:cBhvr>
                                      <p:tavLst>
                                        <p:tav tm="0">
                                          <p:val>
                                            <p:strVal val="#ppt_y"/>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randombar(horizontal)">
                                      <p:cBhvr>
                                        <p:cTn id="34" dur="500"/>
                                        <p:tgtEl>
                                          <p:spTgt spid="93"/>
                                        </p:tgtEl>
                                      </p:cBhvr>
                                    </p:animEffect>
                                  </p:childTnLst>
                                </p:cTn>
                              </p:par>
                              <p:par>
                                <p:cTn id="35" presetID="14" presetClass="entr" presetSubtype="10" fill="hold" nodeType="with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randombar(horizontal)">
                                      <p:cBhvr>
                                        <p:cTn id="3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51;p7">
            <a:extLst>
              <a:ext uri="{FF2B5EF4-FFF2-40B4-BE49-F238E27FC236}">
                <a16:creationId xmlns:a16="http://schemas.microsoft.com/office/drawing/2014/main" id="{2B7B52B4-3B0A-4908-8B3F-27EC69694DB9}"/>
              </a:ext>
            </a:extLst>
          </p:cNvPr>
          <p:cNvGrpSpPr/>
          <p:nvPr/>
        </p:nvGrpSpPr>
        <p:grpSpPr>
          <a:xfrm>
            <a:off x="9293812" y="4946580"/>
            <a:ext cx="2717157" cy="1873569"/>
            <a:chOff x="6689597" y="4026978"/>
            <a:chExt cx="1992915" cy="994886"/>
          </a:xfrm>
        </p:grpSpPr>
        <p:sp>
          <p:nvSpPr>
            <p:cNvPr id="3" name="Google Shape;252;p7">
              <a:extLst>
                <a:ext uri="{FF2B5EF4-FFF2-40B4-BE49-F238E27FC236}">
                  <a16:creationId xmlns:a16="http://schemas.microsoft.com/office/drawing/2014/main" id="{8CD8FF46-8AB5-455E-98AF-E39D552C8540}"/>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4" name="Google Shape;253;p7">
              <a:extLst>
                <a:ext uri="{FF2B5EF4-FFF2-40B4-BE49-F238E27FC236}">
                  <a16:creationId xmlns:a16="http://schemas.microsoft.com/office/drawing/2014/main" id="{EF2D5366-5F85-470D-9C82-4C873A8AAAA4}"/>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5" name="Google Shape;254;p7">
              <a:extLst>
                <a:ext uri="{FF2B5EF4-FFF2-40B4-BE49-F238E27FC236}">
                  <a16:creationId xmlns:a16="http://schemas.microsoft.com/office/drawing/2014/main" id="{1361A3AB-7B97-4683-8D11-341DD5FA98E7}"/>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 name="Google Shape;255;p7">
              <a:extLst>
                <a:ext uri="{FF2B5EF4-FFF2-40B4-BE49-F238E27FC236}">
                  <a16:creationId xmlns:a16="http://schemas.microsoft.com/office/drawing/2014/main" id="{D81B5DAE-E83F-4BD4-B115-5D14546DE7A6}"/>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grpSp>
        <p:nvGrpSpPr>
          <p:cNvPr id="7" name="Google Shape;157;p5">
            <a:extLst>
              <a:ext uri="{FF2B5EF4-FFF2-40B4-BE49-F238E27FC236}">
                <a16:creationId xmlns:a16="http://schemas.microsoft.com/office/drawing/2014/main" id="{F116976A-2F0D-4333-A3B1-478DD6CFCA79}"/>
              </a:ext>
            </a:extLst>
          </p:cNvPr>
          <p:cNvGrpSpPr/>
          <p:nvPr/>
        </p:nvGrpSpPr>
        <p:grpSpPr>
          <a:xfrm>
            <a:off x="6363405" y="5798050"/>
            <a:ext cx="1734707" cy="1138399"/>
            <a:chOff x="975725" y="5557227"/>
            <a:chExt cx="2040352" cy="1338977"/>
          </a:xfrm>
        </p:grpSpPr>
        <p:sp>
          <p:nvSpPr>
            <p:cNvPr id="8" name="Google Shape;158;p5">
              <a:extLst>
                <a:ext uri="{FF2B5EF4-FFF2-40B4-BE49-F238E27FC236}">
                  <a16:creationId xmlns:a16="http://schemas.microsoft.com/office/drawing/2014/main" id="{759CF313-B5CE-403C-B336-9906B6EBACB2}"/>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9" name="Google Shape;159;p5">
              <a:extLst>
                <a:ext uri="{FF2B5EF4-FFF2-40B4-BE49-F238E27FC236}">
                  <a16:creationId xmlns:a16="http://schemas.microsoft.com/office/drawing/2014/main" id="{56ACB59A-F5C3-4870-A6E1-79E6CC57B9AA}"/>
                </a:ext>
              </a:extLst>
            </p:cNvPr>
            <p:cNvGrpSpPr/>
            <p:nvPr/>
          </p:nvGrpSpPr>
          <p:grpSpPr>
            <a:xfrm flipH="1">
              <a:off x="1071688" y="5557227"/>
              <a:ext cx="835252" cy="890789"/>
              <a:chOff x="-4259888" y="2290454"/>
              <a:chExt cx="4283344" cy="4568148"/>
            </a:xfrm>
          </p:grpSpPr>
          <p:sp>
            <p:nvSpPr>
              <p:cNvPr id="25" name="Google Shape;160;p5">
                <a:extLst>
                  <a:ext uri="{FF2B5EF4-FFF2-40B4-BE49-F238E27FC236}">
                    <a16:creationId xmlns:a16="http://schemas.microsoft.com/office/drawing/2014/main" id="{EC0A4032-CCAF-4530-ACBC-9E2E50516BFF}"/>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6" name="Google Shape;161;p5">
                <a:extLst>
                  <a:ext uri="{FF2B5EF4-FFF2-40B4-BE49-F238E27FC236}">
                    <a16:creationId xmlns:a16="http://schemas.microsoft.com/office/drawing/2014/main" id="{9AD66FFC-5077-47CE-AC51-B788B5B3CAA0}"/>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7" name="Google Shape;162;p5">
                <a:extLst>
                  <a:ext uri="{FF2B5EF4-FFF2-40B4-BE49-F238E27FC236}">
                    <a16:creationId xmlns:a16="http://schemas.microsoft.com/office/drawing/2014/main" id="{A78EBB13-E97A-4EBB-A545-37B6424049D3}"/>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8" name="Google Shape;163;p5">
                <a:extLst>
                  <a:ext uri="{FF2B5EF4-FFF2-40B4-BE49-F238E27FC236}">
                    <a16:creationId xmlns:a16="http://schemas.microsoft.com/office/drawing/2014/main" id="{858FB60A-C945-4CC1-B6D8-6D1E3BDCB537}"/>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9" name="Google Shape;164;p5">
                <a:extLst>
                  <a:ext uri="{FF2B5EF4-FFF2-40B4-BE49-F238E27FC236}">
                    <a16:creationId xmlns:a16="http://schemas.microsoft.com/office/drawing/2014/main" id="{478DF5F5-2090-4301-B120-46EAD68DCAEC}"/>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30" name="Google Shape;165;p5">
                <a:extLst>
                  <a:ext uri="{FF2B5EF4-FFF2-40B4-BE49-F238E27FC236}">
                    <a16:creationId xmlns:a16="http://schemas.microsoft.com/office/drawing/2014/main" id="{0325E592-393A-4FB0-8B55-D06CAAD152BB}"/>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sp>
          <p:nvSpPr>
            <p:cNvPr id="10" name="Google Shape;166;p5">
              <a:extLst>
                <a:ext uri="{FF2B5EF4-FFF2-40B4-BE49-F238E27FC236}">
                  <a16:creationId xmlns:a16="http://schemas.microsoft.com/office/drawing/2014/main" id="{FF665A55-5F63-44D9-99A7-27A9EC7DC2DF}"/>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1" name="Google Shape;167;p5">
              <a:extLst>
                <a:ext uri="{FF2B5EF4-FFF2-40B4-BE49-F238E27FC236}">
                  <a16:creationId xmlns:a16="http://schemas.microsoft.com/office/drawing/2014/main" id="{4F4193C6-94F2-42C9-A503-D3857E3A844F}"/>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2" name="Google Shape;168;p5">
              <a:extLst>
                <a:ext uri="{FF2B5EF4-FFF2-40B4-BE49-F238E27FC236}">
                  <a16:creationId xmlns:a16="http://schemas.microsoft.com/office/drawing/2014/main" id="{2122A6C2-ABB9-4FCC-AD29-1118B757AED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3" name="Google Shape;169;p5">
              <a:extLst>
                <a:ext uri="{FF2B5EF4-FFF2-40B4-BE49-F238E27FC236}">
                  <a16:creationId xmlns:a16="http://schemas.microsoft.com/office/drawing/2014/main" id="{08BD519C-26A8-4497-9F02-B535687E4D82}"/>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4" name="Google Shape;170;p5">
              <a:extLst>
                <a:ext uri="{FF2B5EF4-FFF2-40B4-BE49-F238E27FC236}">
                  <a16:creationId xmlns:a16="http://schemas.microsoft.com/office/drawing/2014/main" id="{6B105731-4366-496D-BC32-794CA9CED10A}"/>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5" name="Google Shape;171;p5">
              <a:extLst>
                <a:ext uri="{FF2B5EF4-FFF2-40B4-BE49-F238E27FC236}">
                  <a16:creationId xmlns:a16="http://schemas.microsoft.com/office/drawing/2014/main" id="{71D06F0A-8AA5-4148-B891-7F879A760764}"/>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6" name="Google Shape;172;p5">
              <a:extLst>
                <a:ext uri="{FF2B5EF4-FFF2-40B4-BE49-F238E27FC236}">
                  <a16:creationId xmlns:a16="http://schemas.microsoft.com/office/drawing/2014/main" id="{3F2A128F-E8CC-4F45-B1AE-90A2EDEFBE18}"/>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7" name="Google Shape;173;p5">
              <a:extLst>
                <a:ext uri="{FF2B5EF4-FFF2-40B4-BE49-F238E27FC236}">
                  <a16:creationId xmlns:a16="http://schemas.microsoft.com/office/drawing/2014/main" id="{AE28A26E-6F95-4481-ABF8-689436D4AD03}"/>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18" name="Google Shape;174;p5">
              <a:extLst>
                <a:ext uri="{FF2B5EF4-FFF2-40B4-BE49-F238E27FC236}">
                  <a16:creationId xmlns:a16="http://schemas.microsoft.com/office/drawing/2014/main" id="{F5EF6057-2025-49ED-A9F1-605C20DB9752}"/>
                </a:ext>
              </a:extLst>
            </p:cNvPr>
            <p:cNvGrpSpPr/>
            <p:nvPr/>
          </p:nvGrpSpPr>
          <p:grpSpPr>
            <a:xfrm rot="-568258">
              <a:off x="1768426" y="6089716"/>
              <a:ext cx="479762" cy="573137"/>
              <a:chOff x="12650622" y="-224128"/>
              <a:chExt cx="1467358" cy="1752944"/>
            </a:xfrm>
          </p:grpSpPr>
          <p:sp>
            <p:nvSpPr>
              <p:cNvPr id="19" name="Google Shape;175;p5">
                <a:extLst>
                  <a:ext uri="{FF2B5EF4-FFF2-40B4-BE49-F238E27FC236}">
                    <a16:creationId xmlns:a16="http://schemas.microsoft.com/office/drawing/2014/main" id="{100906CE-4C99-458F-91A0-4D9F5CBE04D6}"/>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0" name="Google Shape;176;p5">
                <a:extLst>
                  <a:ext uri="{FF2B5EF4-FFF2-40B4-BE49-F238E27FC236}">
                    <a16:creationId xmlns:a16="http://schemas.microsoft.com/office/drawing/2014/main" id="{3BE87B88-1D96-4819-86CC-11A1E975014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1" name="Google Shape;177;p5">
                <a:extLst>
                  <a:ext uri="{FF2B5EF4-FFF2-40B4-BE49-F238E27FC236}">
                    <a16:creationId xmlns:a16="http://schemas.microsoft.com/office/drawing/2014/main" id="{4A85B59A-695F-4E63-92BA-F6157A9DBEE7}"/>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2" name="Google Shape;178;p5">
                <a:extLst>
                  <a:ext uri="{FF2B5EF4-FFF2-40B4-BE49-F238E27FC236}">
                    <a16:creationId xmlns:a16="http://schemas.microsoft.com/office/drawing/2014/main" id="{1E778F47-CAAD-456B-A961-51D84457599F}"/>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3" name="Google Shape;179;p5">
                <a:extLst>
                  <a:ext uri="{FF2B5EF4-FFF2-40B4-BE49-F238E27FC236}">
                    <a16:creationId xmlns:a16="http://schemas.microsoft.com/office/drawing/2014/main" id="{A9264879-11F6-4466-A1C5-2379F40834CC}"/>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4" name="Google Shape;180;p5">
                <a:extLst>
                  <a:ext uri="{FF2B5EF4-FFF2-40B4-BE49-F238E27FC236}">
                    <a16:creationId xmlns:a16="http://schemas.microsoft.com/office/drawing/2014/main" id="{8ABB062D-B4DD-45A0-AE60-6642EE8B02BE}"/>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grpSp>
      <p:pic>
        <p:nvPicPr>
          <p:cNvPr id="31" name="Picture 2" descr="Happy boy swimming with green inflatable buoy, kid having fun in the pool or the sea colorful character vector illustration on a white background Premium Vecto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56550" y1="46965" x2="56550" y2="46965"/>
                        <a14:foregroundMark x1="74281" y1="45847" x2="74281" y2="45847"/>
                        <a14:foregroundMark x1="84185" y1="48243" x2="84185" y2="48243"/>
                        <a14:foregroundMark x1="24121" y1="40575" x2="24121" y2="40575"/>
                        <a14:foregroundMark x1="16613" y1="49681" x2="16613" y2="4968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178950" y="2570732"/>
            <a:ext cx="2000538" cy="200053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artoon little boy with glasses carrying surfboard Premium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3812" l="9585" r="60064">
                        <a14:backgroundMark x1="42492" y1="42574" x2="39617" y2="55198"/>
                        <a14:backgroundMark x1="30831" y1="83168" x2="27636" y2="95545"/>
                        <a14:backgroundMark x1="22204" y1="45050" x2="24760" y2="50495"/>
                      </a14:backgroundRemoval>
                    </a14:imgEffect>
                  </a14:imgLayer>
                </a14:imgProps>
              </a:ext>
              <a:ext uri="{28A0092B-C50C-407E-A947-70E740481C1C}">
                <a14:useLocalDpi xmlns:a14="http://schemas.microsoft.com/office/drawing/2010/main" val="0"/>
              </a:ext>
            </a:extLst>
          </a:blip>
          <a:srcRect/>
          <a:stretch>
            <a:fillRect/>
          </a:stretch>
        </p:blipFill>
        <p:spPr bwMode="auto">
          <a:xfrm>
            <a:off x="1556895" y="3378201"/>
            <a:ext cx="4898745" cy="3653132"/>
          </a:xfrm>
          <a:prstGeom prst="rect">
            <a:avLst/>
          </a:prstGeom>
          <a:noFill/>
          <a:extLst>
            <a:ext uri="{909E8E84-426E-40DD-AFC4-6F175D3DCCD1}">
              <a14:hiddenFill xmlns:a14="http://schemas.microsoft.com/office/drawing/2010/main">
                <a:solidFill>
                  <a:srgbClr val="FFFFFF"/>
                </a:solidFill>
              </a14:hiddenFill>
            </a:ext>
          </a:extLst>
        </p:spPr>
      </p:pic>
      <p:sp>
        <p:nvSpPr>
          <p:cNvPr id="34" name="Round Diagonal Corner Rectangle 33"/>
          <p:cNvSpPr/>
          <p:nvPr/>
        </p:nvSpPr>
        <p:spPr>
          <a:xfrm>
            <a:off x="1719936" y="1116232"/>
            <a:ext cx="8726252" cy="2032000"/>
          </a:xfrm>
          <a:prstGeom prst="round2DiagRect">
            <a:avLst/>
          </a:prstGeom>
          <a:solidFill>
            <a:schemeClr val="bg1">
              <a:alpha val="9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ound Diagonal Corner Rectangle 35"/>
          <p:cNvSpPr/>
          <p:nvPr/>
        </p:nvSpPr>
        <p:spPr>
          <a:xfrm>
            <a:off x="1872336" y="1268632"/>
            <a:ext cx="8726252" cy="2032000"/>
          </a:xfrm>
          <a:prstGeom prst="round2DiagRect">
            <a:avLst/>
          </a:prstGeom>
          <a:noFill/>
          <a:ln w="28575">
            <a:solidFill>
              <a:srgbClr val="FFFF00"/>
            </a:solid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FCAAC816-1588-3297-20F6-EC324D82A698}"/>
              </a:ext>
            </a:extLst>
          </p:cNvPr>
          <p:cNvPicPr>
            <a:picLocks noChangeAspect="1"/>
          </p:cNvPicPr>
          <p:nvPr/>
        </p:nvPicPr>
        <p:blipFill>
          <a:blip r:embed="rId6"/>
          <a:stretch>
            <a:fillRect/>
          </a:stretch>
        </p:blipFill>
        <p:spPr>
          <a:xfrm>
            <a:off x="1812136" y="1167849"/>
            <a:ext cx="8291279" cy="2353260"/>
          </a:xfrm>
          <a:prstGeom prst="rect">
            <a:avLst/>
          </a:prstGeom>
        </p:spPr>
      </p:pic>
    </p:spTree>
    <p:extLst>
      <p:ext uri="{BB962C8B-B14F-4D97-AF65-F5344CB8AC3E}">
        <p14:creationId xmlns:p14="http://schemas.microsoft.com/office/powerpoint/2010/main" val="8195211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happy school boy waving hand Premium Vecto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51702" y1="31789" x2="57234" y2="38658"/>
                        <a14:foregroundMark x1="51064" y1="85304" x2="51064" y2="85304"/>
                        <a14:foregroundMark x1="37660" y1="88179" x2="37660" y2="8817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35289" y="1496242"/>
            <a:ext cx="4476750" cy="59626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a:extLst>
              <a:ext uri="{FF2B5EF4-FFF2-40B4-BE49-F238E27FC236}">
                <a16:creationId xmlns:a16="http://schemas.microsoft.com/office/drawing/2014/main" id="{556DB85D-44CA-4C00-AE46-9DFA28F4ECC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98127">
            <a:off x="4109546" y="-1500618"/>
            <a:ext cx="7273904" cy="727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465130" y="1640793"/>
            <a:ext cx="4623666" cy="1015663"/>
          </a:xfrm>
          <a:prstGeom prst="rect">
            <a:avLst/>
          </a:prstGeom>
          <a:noFill/>
        </p:spPr>
        <p:txBody>
          <a:bodyPr wrap="square" rtlCol="0">
            <a:spAutoFit/>
          </a:bodyPr>
          <a:lstStyle/>
          <a:p>
            <a:pPr lvl="0" algn="ctr"/>
            <a:r>
              <a:rPr lang="en-US" altLang="en-US" sz="6000" b="1" dirty="0">
                <a:solidFill>
                  <a:srgbClr val="0563C1"/>
                </a:solidFill>
              </a:rPr>
              <a:t>1. </a:t>
            </a:r>
            <a:r>
              <a:rPr lang="en-US" altLang="en-US" sz="6000" b="1" dirty="0" err="1">
                <a:solidFill>
                  <a:srgbClr val="0563C1"/>
                </a:solidFill>
              </a:rPr>
              <a:t>Vị</a:t>
            </a:r>
            <a:r>
              <a:rPr lang="en-US" altLang="en-US" sz="6000" b="1" dirty="0">
                <a:solidFill>
                  <a:srgbClr val="0563C1"/>
                </a:solidFill>
              </a:rPr>
              <a:t>  </a:t>
            </a:r>
            <a:r>
              <a:rPr lang="en-US" altLang="en-US" sz="6000" b="1" dirty="0" err="1">
                <a:solidFill>
                  <a:srgbClr val="0563C1"/>
                </a:solidFill>
              </a:rPr>
              <a:t>trí</a:t>
            </a:r>
            <a:r>
              <a:rPr lang="en-US" altLang="en-US" sz="6000" b="1" dirty="0">
                <a:solidFill>
                  <a:srgbClr val="0563C1"/>
                </a:solidFill>
              </a:rPr>
              <a:t> </a:t>
            </a:r>
            <a:r>
              <a:rPr lang="en-US" altLang="en-US" sz="6000" b="1" dirty="0" err="1">
                <a:solidFill>
                  <a:srgbClr val="0563C1"/>
                </a:solidFill>
              </a:rPr>
              <a:t>địa</a:t>
            </a:r>
            <a:r>
              <a:rPr lang="en-US" altLang="en-US" sz="6000" b="1" dirty="0">
                <a:solidFill>
                  <a:srgbClr val="0563C1"/>
                </a:solidFill>
              </a:rPr>
              <a:t> </a:t>
            </a:r>
            <a:r>
              <a:rPr lang="en-US" altLang="en-US" sz="6000" b="1" dirty="0" err="1">
                <a:solidFill>
                  <a:srgbClr val="0563C1"/>
                </a:solidFill>
              </a:rPr>
              <a:t>lý</a:t>
            </a:r>
            <a:endParaRPr kumimoji="0" lang="en-US" altLang="en-US" sz="6000" b="1" i="0" u="none" strike="noStrike" kern="1200" cap="none" spc="0" normalizeH="0" baseline="0" noProof="0" dirty="0">
              <a:ln>
                <a:noFill/>
              </a:ln>
              <a:solidFill>
                <a:srgbClr val="0563C1"/>
              </a:solidFill>
              <a:effectLst/>
              <a:uLnTx/>
              <a:uFillTx/>
            </a:endParaRPr>
          </a:p>
        </p:txBody>
      </p:sp>
    </p:spTree>
    <p:extLst>
      <p:ext uri="{BB962C8B-B14F-4D97-AF65-F5344CB8AC3E}">
        <p14:creationId xmlns:p14="http://schemas.microsoft.com/office/powerpoint/2010/main" val="1666037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32692" y="77286"/>
            <a:ext cx="11909235" cy="6605516"/>
          </a:xfrm>
          <a:prstGeom prst="round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Cartoon little boy with glasses carrying surfboard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3812" l="9585" r="60064">
                        <a14:backgroundMark x1="42492" y1="42574" x2="39617" y2="55198"/>
                        <a14:backgroundMark x1="30831" y1="83168" x2="27636" y2="95545"/>
                        <a14:backgroundMark x1="22204" y1="45050" x2="24760" y2="50495"/>
                      </a14:backgroundRemoval>
                    </a14:imgEffect>
                  </a14:imgLayer>
                </a14:imgProps>
              </a:ext>
              <a:ext uri="{28A0092B-C50C-407E-A947-70E740481C1C}">
                <a14:useLocalDpi xmlns:a14="http://schemas.microsoft.com/office/drawing/2010/main" val="0"/>
              </a:ext>
            </a:extLst>
          </a:blip>
          <a:srcRect/>
          <a:stretch>
            <a:fillRect/>
          </a:stretch>
        </p:blipFill>
        <p:spPr bwMode="auto">
          <a:xfrm>
            <a:off x="-341075" y="4530843"/>
            <a:ext cx="3946162" cy="25467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14450" y="1592164"/>
            <a:ext cx="5826862" cy="1938992"/>
          </a:xfrm>
          <a:prstGeom prst="rect">
            <a:avLst/>
          </a:prstGeom>
          <a:noFill/>
        </p:spPr>
        <p:txBody>
          <a:bodyPr wrap="square" rtlCol="0">
            <a:spAutoFit/>
          </a:bodyPr>
          <a:lstStyle/>
          <a:p>
            <a:pPr lvl="0" algn="just"/>
            <a:r>
              <a:rPr lang="vi-VN" alt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Xác định vị trí của vùng Duyên hải miền Trung trên lược đồ.</a:t>
            </a:r>
            <a:endPar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3" name="Picture 12">
            <a:extLst>
              <a:ext uri="{FF2B5EF4-FFF2-40B4-BE49-F238E27FC236}">
                <a16:creationId xmlns:a16="http://schemas.microsoft.com/office/drawing/2014/main" id="{0D149FF8-551E-C4AC-97D4-5568F29A430C}"/>
              </a:ext>
            </a:extLst>
          </p:cNvPr>
          <p:cNvPicPr>
            <a:picLocks noChangeAspect="1"/>
          </p:cNvPicPr>
          <p:nvPr/>
        </p:nvPicPr>
        <p:blipFill>
          <a:blip r:embed="rId4"/>
          <a:stretch>
            <a:fillRect/>
          </a:stretch>
        </p:blipFill>
        <p:spPr>
          <a:xfrm>
            <a:off x="6402018" y="144647"/>
            <a:ext cx="4964187" cy="6419016"/>
          </a:xfrm>
          <a:prstGeom prst="rect">
            <a:avLst/>
          </a:prstGeom>
        </p:spPr>
      </p:pic>
      <p:sp>
        <p:nvSpPr>
          <p:cNvPr id="15" name="Freeform: Shape 14">
            <a:extLst>
              <a:ext uri="{FF2B5EF4-FFF2-40B4-BE49-F238E27FC236}">
                <a16:creationId xmlns:a16="http://schemas.microsoft.com/office/drawing/2014/main" id="{156F1819-4B9D-6355-1016-4CB153812804}"/>
              </a:ext>
            </a:extLst>
          </p:cNvPr>
          <p:cNvSpPr/>
          <p:nvPr/>
        </p:nvSpPr>
        <p:spPr>
          <a:xfrm>
            <a:off x="7251405" y="191386"/>
            <a:ext cx="3285460" cy="6104369"/>
          </a:xfrm>
          <a:custGeom>
            <a:avLst/>
            <a:gdLst>
              <a:gd name="connsiteX0" fmla="*/ 1286539 w 3285460"/>
              <a:gd name="connsiteY0" fmla="*/ 457200 h 6104369"/>
              <a:gd name="connsiteX1" fmla="*/ 1265274 w 3285460"/>
              <a:gd name="connsiteY1" fmla="*/ 510363 h 6104369"/>
              <a:gd name="connsiteX2" fmla="*/ 1201479 w 3285460"/>
              <a:gd name="connsiteY2" fmla="*/ 574158 h 6104369"/>
              <a:gd name="connsiteX3" fmla="*/ 1180214 w 3285460"/>
              <a:gd name="connsiteY3" fmla="*/ 606056 h 6104369"/>
              <a:gd name="connsiteX4" fmla="*/ 1148316 w 3285460"/>
              <a:gd name="connsiteY4" fmla="*/ 829340 h 6104369"/>
              <a:gd name="connsiteX5" fmla="*/ 1127051 w 3285460"/>
              <a:gd name="connsiteY5" fmla="*/ 861237 h 6104369"/>
              <a:gd name="connsiteX6" fmla="*/ 1084521 w 3285460"/>
              <a:gd name="connsiteY6" fmla="*/ 999461 h 6104369"/>
              <a:gd name="connsiteX7" fmla="*/ 1052623 w 3285460"/>
              <a:gd name="connsiteY7" fmla="*/ 1020726 h 6104369"/>
              <a:gd name="connsiteX8" fmla="*/ 1041990 w 3285460"/>
              <a:gd name="connsiteY8" fmla="*/ 1052623 h 6104369"/>
              <a:gd name="connsiteX9" fmla="*/ 1063255 w 3285460"/>
              <a:gd name="connsiteY9" fmla="*/ 1116419 h 6104369"/>
              <a:gd name="connsiteX10" fmla="*/ 1084521 w 3285460"/>
              <a:gd name="connsiteY10" fmla="*/ 1137684 h 6104369"/>
              <a:gd name="connsiteX11" fmla="*/ 1116418 w 3285460"/>
              <a:gd name="connsiteY11" fmla="*/ 1180214 h 6104369"/>
              <a:gd name="connsiteX12" fmla="*/ 1148316 w 3285460"/>
              <a:gd name="connsiteY12" fmla="*/ 1233377 h 6104369"/>
              <a:gd name="connsiteX13" fmla="*/ 1180214 w 3285460"/>
              <a:gd name="connsiteY13" fmla="*/ 1275907 h 6104369"/>
              <a:gd name="connsiteX14" fmla="*/ 1233376 w 3285460"/>
              <a:gd name="connsiteY14" fmla="*/ 1371600 h 6104369"/>
              <a:gd name="connsiteX15" fmla="*/ 1329069 w 3285460"/>
              <a:gd name="connsiteY15" fmla="*/ 1446028 h 6104369"/>
              <a:gd name="connsiteX16" fmla="*/ 1350335 w 3285460"/>
              <a:gd name="connsiteY16" fmla="*/ 1467293 h 6104369"/>
              <a:gd name="connsiteX17" fmla="*/ 1392865 w 3285460"/>
              <a:gd name="connsiteY17" fmla="*/ 1499191 h 6104369"/>
              <a:gd name="connsiteX18" fmla="*/ 1520455 w 3285460"/>
              <a:gd name="connsiteY18" fmla="*/ 1616149 h 6104369"/>
              <a:gd name="connsiteX19" fmla="*/ 1552353 w 3285460"/>
              <a:gd name="connsiteY19" fmla="*/ 1711842 h 6104369"/>
              <a:gd name="connsiteX20" fmla="*/ 1573618 w 3285460"/>
              <a:gd name="connsiteY20" fmla="*/ 1860698 h 6104369"/>
              <a:gd name="connsiteX21" fmla="*/ 1594883 w 3285460"/>
              <a:gd name="connsiteY21" fmla="*/ 1892595 h 6104369"/>
              <a:gd name="connsiteX22" fmla="*/ 1626781 w 3285460"/>
              <a:gd name="connsiteY22" fmla="*/ 1956391 h 6104369"/>
              <a:gd name="connsiteX23" fmla="*/ 1701209 w 3285460"/>
              <a:gd name="connsiteY23" fmla="*/ 1988288 h 6104369"/>
              <a:gd name="connsiteX24" fmla="*/ 1754372 w 3285460"/>
              <a:gd name="connsiteY24" fmla="*/ 2030819 h 6104369"/>
              <a:gd name="connsiteX25" fmla="*/ 1796902 w 3285460"/>
              <a:gd name="connsiteY25" fmla="*/ 2083981 h 6104369"/>
              <a:gd name="connsiteX26" fmla="*/ 1850065 w 3285460"/>
              <a:gd name="connsiteY26" fmla="*/ 2126512 h 6104369"/>
              <a:gd name="connsiteX27" fmla="*/ 1892595 w 3285460"/>
              <a:gd name="connsiteY27" fmla="*/ 2179674 h 6104369"/>
              <a:gd name="connsiteX28" fmla="*/ 1967023 w 3285460"/>
              <a:gd name="connsiteY28" fmla="*/ 2317898 h 6104369"/>
              <a:gd name="connsiteX29" fmla="*/ 2083981 w 3285460"/>
              <a:gd name="connsiteY29" fmla="*/ 2413591 h 6104369"/>
              <a:gd name="connsiteX30" fmla="*/ 2232837 w 3285460"/>
              <a:gd name="connsiteY30" fmla="*/ 2509284 h 6104369"/>
              <a:gd name="connsiteX31" fmla="*/ 2275367 w 3285460"/>
              <a:gd name="connsiteY31" fmla="*/ 2530549 h 6104369"/>
              <a:gd name="connsiteX32" fmla="*/ 2349795 w 3285460"/>
              <a:gd name="connsiteY32" fmla="*/ 2604977 h 6104369"/>
              <a:gd name="connsiteX33" fmla="*/ 2445488 w 3285460"/>
              <a:gd name="connsiteY33" fmla="*/ 2690037 h 6104369"/>
              <a:gd name="connsiteX34" fmla="*/ 2466753 w 3285460"/>
              <a:gd name="connsiteY34" fmla="*/ 2743200 h 6104369"/>
              <a:gd name="connsiteX35" fmla="*/ 2530548 w 3285460"/>
              <a:gd name="connsiteY35" fmla="*/ 2806995 h 6104369"/>
              <a:gd name="connsiteX36" fmla="*/ 2573079 w 3285460"/>
              <a:gd name="connsiteY36" fmla="*/ 2817628 h 6104369"/>
              <a:gd name="connsiteX37" fmla="*/ 2647507 w 3285460"/>
              <a:gd name="connsiteY37" fmla="*/ 2892056 h 6104369"/>
              <a:gd name="connsiteX38" fmla="*/ 2668772 w 3285460"/>
              <a:gd name="connsiteY38" fmla="*/ 2934586 h 6104369"/>
              <a:gd name="connsiteX39" fmla="*/ 2679404 w 3285460"/>
              <a:gd name="connsiteY39" fmla="*/ 2966484 h 6104369"/>
              <a:gd name="connsiteX40" fmla="*/ 2732567 w 3285460"/>
              <a:gd name="connsiteY40" fmla="*/ 3072809 h 6104369"/>
              <a:gd name="connsiteX41" fmla="*/ 2775097 w 3285460"/>
              <a:gd name="connsiteY41" fmla="*/ 3115340 h 6104369"/>
              <a:gd name="connsiteX42" fmla="*/ 2849525 w 3285460"/>
              <a:gd name="connsiteY42" fmla="*/ 3221665 h 6104369"/>
              <a:gd name="connsiteX43" fmla="*/ 2892055 w 3285460"/>
              <a:gd name="connsiteY43" fmla="*/ 3232298 h 6104369"/>
              <a:gd name="connsiteX44" fmla="*/ 2923953 w 3285460"/>
              <a:gd name="connsiteY44" fmla="*/ 3264195 h 6104369"/>
              <a:gd name="connsiteX45" fmla="*/ 2934586 w 3285460"/>
              <a:gd name="connsiteY45" fmla="*/ 3296093 h 6104369"/>
              <a:gd name="connsiteX46" fmla="*/ 2955851 w 3285460"/>
              <a:gd name="connsiteY46" fmla="*/ 3327991 h 6104369"/>
              <a:gd name="connsiteX47" fmla="*/ 2977116 w 3285460"/>
              <a:gd name="connsiteY47" fmla="*/ 3444949 h 6104369"/>
              <a:gd name="connsiteX48" fmla="*/ 3009014 w 3285460"/>
              <a:gd name="connsiteY48" fmla="*/ 3540642 h 6104369"/>
              <a:gd name="connsiteX49" fmla="*/ 3030279 w 3285460"/>
              <a:gd name="connsiteY49" fmla="*/ 3572540 h 6104369"/>
              <a:gd name="connsiteX50" fmla="*/ 3062176 w 3285460"/>
              <a:gd name="connsiteY50" fmla="*/ 3657600 h 6104369"/>
              <a:gd name="connsiteX51" fmla="*/ 3104707 w 3285460"/>
              <a:gd name="connsiteY51" fmla="*/ 3827721 h 6104369"/>
              <a:gd name="connsiteX52" fmla="*/ 3115339 w 3285460"/>
              <a:gd name="connsiteY52" fmla="*/ 3870251 h 6104369"/>
              <a:gd name="connsiteX53" fmla="*/ 3125972 w 3285460"/>
              <a:gd name="connsiteY53" fmla="*/ 4008474 h 6104369"/>
              <a:gd name="connsiteX54" fmla="*/ 3157869 w 3285460"/>
              <a:gd name="connsiteY54" fmla="*/ 4061637 h 6104369"/>
              <a:gd name="connsiteX55" fmla="*/ 3221665 w 3285460"/>
              <a:gd name="connsiteY55" fmla="*/ 4348716 h 6104369"/>
              <a:gd name="connsiteX56" fmla="*/ 3232297 w 3285460"/>
              <a:gd name="connsiteY56" fmla="*/ 4529470 h 6104369"/>
              <a:gd name="connsiteX57" fmla="*/ 3253562 w 3285460"/>
              <a:gd name="connsiteY57" fmla="*/ 4699591 h 6104369"/>
              <a:gd name="connsiteX58" fmla="*/ 3264195 w 3285460"/>
              <a:gd name="connsiteY58" fmla="*/ 4742121 h 6104369"/>
              <a:gd name="connsiteX59" fmla="*/ 3285460 w 3285460"/>
              <a:gd name="connsiteY59" fmla="*/ 4774019 h 6104369"/>
              <a:gd name="connsiteX60" fmla="*/ 3242930 w 3285460"/>
              <a:gd name="connsiteY60" fmla="*/ 4922874 h 6104369"/>
              <a:gd name="connsiteX61" fmla="*/ 3200400 w 3285460"/>
              <a:gd name="connsiteY61" fmla="*/ 4986670 h 6104369"/>
              <a:gd name="connsiteX62" fmla="*/ 3179135 w 3285460"/>
              <a:gd name="connsiteY62" fmla="*/ 5061098 h 6104369"/>
              <a:gd name="connsiteX63" fmla="*/ 3147237 w 3285460"/>
              <a:gd name="connsiteY63" fmla="*/ 5146158 h 6104369"/>
              <a:gd name="connsiteX64" fmla="*/ 3125972 w 3285460"/>
              <a:gd name="connsiteY64" fmla="*/ 5295014 h 6104369"/>
              <a:gd name="connsiteX65" fmla="*/ 3094074 w 3285460"/>
              <a:gd name="connsiteY65" fmla="*/ 5358809 h 6104369"/>
              <a:gd name="connsiteX66" fmla="*/ 3083442 w 3285460"/>
              <a:gd name="connsiteY66" fmla="*/ 5486400 h 6104369"/>
              <a:gd name="connsiteX67" fmla="*/ 3030279 w 3285460"/>
              <a:gd name="connsiteY67" fmla="*/ 5582093 h 6104369"/>
              <a:gd name="connsiteX68" fmla="*/ 2987748 w 3285460"/>
              <a:gd name="connsiteY68" fmla="*/ 5656521 h 6104369"/>
              <a:gd name="connsiteX69" fmla="*/ 2945218 w 3285460"/>
              <a:gd name="connsiteY69" fmla="*/ 5677786 h 6104369"/>
              <a:gd name="connsiteX70" fmla="*/ 2892055 w 3285460"/>
              <a:gd name="connsiteY70" fmla="*/ 5709684 h 6104369"/>
              <a:gd name="connsiteX71" fmla="*/ 2860158 w 3285460"/>
              <a:gd name="connsiteY71" fmla="*/ 5730949 h 6104369"/>
              <a:gd name="connsiteX72" fmla="*/ 2828260 w 3285460"/>
              <a:gd name="connsiteY72" fmla="*/ 5741581 h 6104369"/>
              <a:gd name="connsiteX73" fmla="*/ 2775097 w 3285460"/>
              <a:gd name="connsiteY73" fmla="*/ 5762847 h 6104369"/>
              <a:gd name="connsiteX74" fmla="*/ 2679404 w 3285460"/>
              <a:gd name="connsiteY74" fmla="*/ 5794744 h 6104369"/>
              <a:gd name="connsiteX75" fmla="*/ 2636874 w 3285460"/>
              <a:gd name="connsiteY75" fmla="*/ 5816009 h 6104369"/>
              <a:gd name="connsiteX76" fmla="*/ 2583711 w 3285460"/>
              <a:gd name="connsiteY76" fmla="*/ 5837274 h 6104369"/>
              <a:gd name="connsiteX77" fmla="*/ 2551814 w 3285460"/>
              <a:gd name="connsiteY77" fmla="*/ 5858540 h 6104369"/>
              <a:gd name="connsiteX78" fmla="*/ 2509283 w 3285460"/>
              <a:gd name="connsiteY78" fmla="*/ 5869172 h 6104369"/>
              <a:gd name="connsiteX79" fmla="*/ 2477386 w 3285460"/>
              <a:gd name="connsiteY79" fmla="*/ 5879805 h 6104369"/>
              <a:gd name="connsiteX80" fmla="*/ 2371060 w 3285460"/>
              <a:gd name="connsiteY80" fmla="*/ 5922335 h 6104369"/>
              <a:gd name="connsiteX81" fmla="*/ 2286000 w 3285460"/>
              <a:gd name="connsiteY81" fmla="*/ 5975498 h 6104369"/>
              <a:gd name="connsiteX82" fmla="*/ 2254102 w 3285460"/>
              <a:gd name="connsiteY82" fmla="*/ 6007395 h 6104369"/>
              <a:gd name="connsiteX83" fmla="*/ 2190307 w 3285460"/>
              <a:gd name="connsiteY83" fmla="*/ 6039293 h 6104369"/>
              <a:gd name="connsiteX84" fmla="*/ 2105246 w 3285460"/>
              <a:gd name="connsiteY84" fmla="*/ 6049926 h 6104369"/>
              <a:gd name="connsiteX85" fmla="*/ 2105246 w 3285460"/>
              <a:gd name="connsiteY85" fmla="*/ 5911702 h 6104369"/>
              <a:gd name="connsiteX86" fmla="*/ 2073348 w 3285460"/>
              <a:gd name="connsiteY86" fmla="*/ 5890437 h 6104369"/>
              <a:gd name="connsiteX87" fmla="*/ 2052083 w 3285460"/>
              <a:gd name="connsiteY87" fmla="*/ 5837274 h 6104369"/>
              <a:gd name="connsiteX88" fmla="*/ 2073348 w 3285460"/>
              <a:gd name="connsiteY88" fmla="*/ 5699051 h 6104369"/>
              <a:gd name="connsiteX89" fmla="*/ 2094614 w 3285460"/>
              <a:gd name="connsiteY89" fmla="*/ 5667154 h 6104369"/>
              <a:gd name="connsiteX90" fmla="*/ 2126511 w 3285460"/>
              <a:gd name="connsiteY90" fmla="*/ 5656521 h 6104369"/>
              <a:gd name="connsiteX91" fmla="*/ 2211572 w 3285460"/>
              <a:gd name="connsiteY91" fmla="*/ 5613991 h 6104369"/>
              <a:gd name="connsiteX92" fmla="*/ 2573079 w 3285460"/>
              <a:gd name="connsiteY92" fmla="*/ 5603358 h 6104369"/>
              <a:gd name="connsiteX93" fmla="*/ 2583711 w 3285460"/>
              <a:gd name="connsiteY93" fmla="*/ 5550195 h 6104369"/>
              <a:gd name="connsiteX94" fmla="*/ 2700669 w 3285460"/>
              <a:gd name="connsiteY94" fmla="*/ 5518298 h 6104369"/>
              <a:gd name="connsiteX95" fmla="*/ 2753832 w 3285460"/>
              <a:gd name="connsiteY95" fmla="*/ 5486400 h 6104369"/>
              <a:gd name="connsiteX96" fmla="*/ 2785730 w 3285460"/>
              <a:gd name="connsiteY96" fmla="*/ 5433237 h 6104369"/>
              <a:gd name="connsiteX97" fmla="*/ 2796362 w 3285460"/>
              <a:gd name="connsiteY97" fmla="*/ 5358809 h 6104369"/>
              <a:gd name="connsiteX98" fmla="*/ 2817628 w 3285460"/>
              <a:gd name="connsiteY98" fmla="*/ 4954772 h 6104369"/>
              <a:gd name="connsiteX99" fmla="*/ 2849525 w 3285460"/>
              <a:gd name="connsiteY99" fmla="*/ 4933507 h 6104369"/>
              <a:gd name="connsiteX100" fmla="*/ 2913321 w 3285460"/>
              <a:gd name="connsiteY100" fmla="*/ 4922874 h 6104369"/>
              <a:gd name="connsiteX101" fmla="*/ 2977116 w 3285460"/>
              <a:gd name="connsiteY101" fmla="*/ 4890977 h 6104369"/>
              <a:gd name="connsiteX102" fmla="*/ 2977116 w 3285460"/>
              <a:gd name="connsiteY102" fmla="*/ 4774019 h 6104369"/>
              <a:gd name="connsiteX103" fmla="*/ 2838893 w 3285460"/>
              <a:gd name="connsiteY103" fmla="*/ 4742121 h 6104369"/>
              <a:gd name="connsiteX104" fmla="*/ 2806995 w 3285460"/>
              <a:gd name="connsiteY104" fmla="*/ 4699591 h 6104369"/>
              <a:gd name="connsiteX105" fmla="*/ 2796362 w 3285460"/>
              <a:gd name="connsiteY105" fmla="*/ 4667693 h 6104369"/>
              <a:gd name="connsiteX106" fmla="*/ 2806995 w 3285460"/>
              <a:gd name="connsiteY106" fmla="*/ 4593265 h 6104369"/>
              <a:gd name="connsiteX107" fmla="*/ 2860158 w 3285460"/>
              <a:gd name="connsiteY107" fmla="*/ 4529470 h 6104369"/>
              <a:gd name="connsiteX108" fmla="*/ 2870790 w 3285460"/>
              <a:gd name="connsiteY108" fmla="*/ 4380614 h 6104369"/>
              <a:gd name="connsiteX109" fmla="*/ 2881423 w 3285460"/>
              <a:gd name="connsiteY109" fmla="*/ 4284921 h 6104369"/>
              <a:gd name="connsiteX110" fmla="*/ 2870790 w 3285460"/>
              <a:gd name="connsiteY110" fmla="*/ 4082902 h 6104369"/>
              <a:gd name="connsiteX111" fmla="*/ 2849525 w 3285460"/>
              <a:gd name="connsiteY111" fmla="*/ 3987209 h 6104369"/>
              <a:gd name="connsiteX112" fmla="*/ 2817628 w 3285460"/>
              <a:gd name="connsiteY112" fmla="*/ 3891516 h 6104369"/>
              <a:gd name="connsiteX113" fmla="*/ 2785730 w 3285460"/>
              <a:gd name="connsiteY113" fmla="*/ 3763926 h 6104369"/>
              <a:gd name="connsiteX114" fmla="*/ 2753832 w 3285460"/>
              <a:gd name="connsiteY114" fmla="*/ 3700130 h 6104369"/>
              <a:gd name="connsiteX115" fmla="*/ 2743200 w 3285460"/>
              <a:gd name="connsiteY115" fmla="*/ 3668233 h 6104369"/>
              <a:gd name="connsiteX116" fmla="*/ 2721935 w 3285460"/>
              <a:gd name="connsiteY116" fmla="*/ 3636335 h 6104369"/>
              <a:gd name="connsiteX117" fmla="*/ 2700669 w 3285460"/>
              <a:gd name="connsiteY117" fmla="*/ 3572540 h 6104369"/>
              <a:gd name="connsiteX118" fmla="*/ 2551814 w 3285460"/>
              <a:gd name="connsiteY118" fmla="*/ 3530009 h 6104369"/>
              <a:gd name="connsiteX119" fmla="*/ 2530548 w 3285460"/>
              <a:gd name="connsiteY119" fmla="*/ 3508744 h 6104369"/>
              <a:gd name="connsiteX120" fmla="*/ 2360428 w 3285460"/>
              <a:gd name="connsiteY120" fmla="*/ 3466214 h 6104369"/>
              <a:gd name="connsiteX121" fmla="*/ 2328530 w 3285460"/>
              <a:gd name="connsiteY121" fmla="*/ 3338623 h 6104369"/>
              <a:gd name="connsiteX122" fmla="*/ 2307265 w 3285460"/>
              <a:gd name="connsiteY122" fmla="*/ 3274828 h 6104369"/>
              <a:gd name="connsiteX123" fmla="*/ 2190307 w 3285460"/>
              <a:gd name="connsiteY123" fmla="*/ 3264195 h 6104369"/>
              <a:gd name="connsiteX124" fmla="*/ 2094614 w 3285460"/>
              <a:gd name="connsiteY124" fmla="*/ 3242930 h 6104369"/>
              <a:gd name="connsiteX125" fmla="*/ 2030818 w 3285460"/>
              <a:gd name="connsiteY125" fmla="*/ 3147237 h 6104369"/>
              <a:gd name="connsiteX126" fmla="*/ 2009553 w 3285460"/>
              <a:gd name="connsiteY126" fmla="*/ 3051544 h 6104369"/>
              <a:gd name="connsiteX127" fmla="*/ 1998921 w 3285460"/>
              <a:gd name="connsiteY127" fmla="*/ 2987749 h 6104369"/>
              <a:gd name="connsiteX128" fmla="*/ 1988288 w 3285460"/>
              <a:gd name="connsiteY128" fmla="*/ 2955851 h 6104369"/>
              <a:gd name="connsiteX129" fmla="*/ 2009553 w 3285460"/>
              <a:gd name="connsiteY129" fmla="*/ 2892056 h 6104369"/>
              <a:gd name="connsiteX130" fmla="*/ 2041451 w 3285460"/>
              <a:gd name="connsiteY130" fmla="*/ 2881423 h 6104369"/>
              <a:gd name="connsiteX131" fmla="*/ 1998921 w 3285460"/>
              <a:gd name="connsiteY131" fmla="*/ 2796363 h 6104369"/>
              <a:gd name="connsiteX132" fmla="*/ 1967023 w 3285460"/>
              <a:gd name="connsiteY132" fmla="*/ 2721935 h 6104369"/>
              <a:gd name="connsiteX133" fmla="*/ 1913860 w 3285460"/>
              <a:gd name="connsiteY133" fmla="*/ 2711302 h 6104369"/>
              <a:gd name="connsiteX134" fmla="*/ 1765004 w 3285460"/>
              <a:gd name="connsiteY134" fmla="*/ 2690037 h 6104369"/>
              <a:gd name="connsiteX135" fmla="*/ 1722474 w 3285460"/>
              <a:gd name="connsiteY135" fmla="*/ 2626242 h 6104369"/>
              <a:gd name="connsiteX136" fmla="*/ 1690576 w 3285460"/>
              <a:gd name="connsiteY136" fmla="*/ 2604977 h 6104369"/>
              <a:gd name="connsiteX137" fmla="*/ 1658679 w 3285460"/>
              <a:gd name="connsiteY137" fmla="*/ 2530549 h 6104369"/>
              <a:gd name="connsiteX138" fmla="*/ 1626781 w 3285460"/>
              <a:gd name="connsiteY138" fmla="*/ 2498651 h 6104369"/>
              <a:gd name="connsiteX139" fmla="*/ 1616148 w 3285460"/>
              <a:gd name="connsiteY139" fmla="*/ 2466754 h 6104369"/>
              <a:gd name="connsiteX140" fmla="*/ 1605516 w 3285460"/>
              <a:gd name="connsiteY140" fmla="*/ 2424223 h 6104369"/>
              <a:gd name="connsiteX141" fmla="*/ 1584251 w 3285460"/>
              <a:gd name="connsiteY141" fmla="*/ 2392326 h 6104369"/>
              <a:gd name="connsiteX142" fmla="*/ 1573618 w 3285460"/>
              <a:gd name="connsiteY142" fmla="*/ 2328530 h 6104369"/>
              <a:gd name="connsiteX143" fmla="*/ 1541721 w 3285460"/>
              <a:gd name="connsiteY143" fmla="*/ 2307265 h 6104369"/>
              <a:gd name="connsiteX144" fmla="*/ 1520455 w 3285460"/>
              <a:gd name="connsiteY144" fmla="*/ 2264735 h 6104369"/>
              <a:gd name="connsiteX145" fmla="*/ 1509823 w 3285460"/>
              <a:gd name="connsiteY145" fmla="*/ 2158409 h 6104369"/>
              <a:gd name="connsiteX146" fmla="*/ 1477925 w 3285460"/>
              <a:gd name="connsiteY146" fmla="*/ 2126512 h 6104369"/>
              <a:gd name="connsiteX147" fmla="*/ 1350335 w 3285460"/>
              <a:gd name="connsiteY147" fmla="*/ 2094614 h 6104369"/>
              <a:gd name="connsiteX148" fmla="*/ 1286539 w 3285460"/>
              <a:gd name="connsiteY148" fmla="*/ 2030819 h 6104369"/>
              <a:gd name="connsiteX149" fmla="*/ 1233376 w 3285460"/>
              <a:gd name="connsiteY149" fmla="*/ 1988288 h 6104369"/>
              <a:gd name="connsiteX150" fmla="*/ 1158948 w 3285460"/>
              <a:gd name="connsiteY150" fmla="*/ 1871330 h 6104369"/>
              <a:gd name="connsiteX151" fmla="*/ 1127051 w 3285460"/>
              <a:gd name="connsiteY151" fmla="*/ 1850065 h 6104369"/>
              <a:gd name="connsiteX152" fmla="*/ 1116418 w 3285460"/>
              <a:gd name="connsiteY152" fmla="*/ 1818167 h 6104369"/>
              <a:gd name="connsiteX153" fmla="*/ 1095153 w 3285460"/>
              <a:gd name="connsiteY153" fmla="*/ 1786270 h 6104369"/>
              <a:gd name="connsiteX154" fmla="*/ 1063255 w 3285460"/>
              <a:gd name="connsiteY154" fmla="*/ 1733107 h 6104369"/>
              <a:gd name="connsiteX155" fmla="*/ 1010093 w 3285460"/>
              <a:gd name="connsiteY155" fmla="*/ 1648047 h 6104369"/>
              <a:gd name="connsiteX156" fmla="*/ 946297 w 3285460"/>
              <a:gd name="connsiteY156" fmla="*/ 1626781 h 6104369"/>
              <a:gd name="connsiteX157" fmla="*/ 903767 w 3285460"/>
              <a:gd name="connsiteY157" fmla="*/ 1594884 h 6104369"/>
              <a:gd name="connsiteX158" fmla="*/ 861237 w 3285460"/>
              <a:gd name="connsiteY158" fmla="*/ 1573619 h 6104369"/>
              <a:gd name="connsiteX159" fmla="*/ 765544 w 3285460"/>
              <a:gd name="connsiteY159" fmla="*/ 1467293 h 6104369"/>
              <a:gd name="connsiteX160" fmla="*/ 733646 w 3285460"/>
              <a:gd name="connsiteY160" fmla="*/ 1414130 h 6104369"/>
              <a:gd name="connsiteX161" fmla="*/ 712381 w 3285460"/>
              <a:gd name="connsiteY161" fmla="*/ 1297172 h 6104369"/>
              <a:gd name="connsiteX162" fmla="*/ 701748 w 3285460"/>
              <a:gd name="connsiteY162" fmla="*/ 1265274 h 6104369"/>
              <a:gd name="connsiteX163" fmla="*/ 552893 w 3285460"/>
              <a:gd name="connsiteY163" fmla="*/ 1244009 h 6104369"/>
              <a:gd name="connsiteX164" fmla="*/ 499730 w 3285460"/>
              <a:gd name="connsiteY164" fmla="*/ 1222744 h 6104369"/>
              <a:gd name="connsiteX165" fmla="*/ 489097 w 3285460"/>
              <a:gd name="connsiteY165" fmla="*/ 1190847 h 6104369"/>
              <a:gd name="connsiteX166" fmla="*/ 457200 w 3285460"/>
              <a:gd name="connsiteY166" fmla="*/ 1169581 h 6104369"/>
              <a:gd name="connsiteX167" fmla="*/ 446567 w 3285460"/>
              <a:gd name="connsiteY167" fmla="*/ 1127051 h 6104369"/>
              <a:gd name="connsiteX168" fmla="*/ 372139 w 3285460"/>
              <a:gd name="connsiteY168" fmla="*/ 1095154 h 6104369"/>
              <a:gd name="connsiteX169" fmla="*/ 223283 w 3285460"/>
              <a:gd name="connsiteY169" fmla="*/ 1031358 h 6104369"/>
              <a:gd name="connsiteX170" fmla="*/ 74428 w 3285460"/>
              <a:gd name="connsiteY170" fmla="*/ 903767 h 6104369"/>
              <a:gd name="connsiteX171" fmla="*/ 0 w 3285460"/>
              <a:gd name="connsiteY171" fmla="*/ 808074 h 6104369"/>
              <a:gd name="connsiteX172" fmla="*/ 53162 w 3285460"/>
              <a:gd name="connsiteY172" fmla="*/ 786809 h 6104369"/>
              <a:gd name="connsiteX173" fmla="*/ 95693 w 3285460"/>
              <a:gd name="connsiteY173" fmla="*/ 776177 h 6104369"/>
              <a:gd name="connsiteX174" fmla="*/ 116958 w 3285460"/>
              <a:gd name="connsiteY174" fmla="*/ 659219 h 6104369"/>
              <a:gd name="connsiteX175" fmla="*/ 148855 w 3285460"/>
              <a:gd name="connsiteY175" fmla="*/ 648586 h 6104369"/>
              <a:gd name="connsiteX176" fmla="*/ 276446 w 3285460"/>
              <a:gd name="connsiteY176" fmla="*/ 616688 h 6104369"/>
              <a:gd name="connsiteX177" fmla="*/ 382772 w 3285460"/>
              <a:gd name="connsiteY177" fmla="*/ 584791 h 6104369"/>
              <a:gd name="connsiteX178" fmla="*/ 414669 w 3285460"/>
              <a:gd name="connsiteY178" fmla="*/ 574158 h 6104369"/>
              <a:gd name="connsiteX179" fmla="*/ 457200 w 3285460"/>
              <a:gd name="connsiteY179" fmla="*/ 563526 h 6104369"/>
              <a:gd name="connsiteX180" fmla="*/ 489097 w 3285460"/>
              <a:gd name="connsiteY180" fmla="*/ 542261 h 6104369"/>
              <a:gd name="connsiteX181" fmla="*/ 584790 w 3285460"/>
              <a:gd name="connsiteY181" fmla="*/ 404037 h 6104369"/>
              <a:gd name="connsiteX182" fmla="*/ 606055 w 3285460"/>
              <a:gd name="connsiteY182" fmla="*/ 372140 h 6104369"/>
              <a:gd name="connsiteX183" fmla="*/ 467832 w 3285460"/>
              <a:gd name="connsiteY183" fmla="*/ 297712 h 6104369"/>
              <a:gd name="connsiteX184" fmla="*/ 435935 w 3285460"/>
              <a:gd name="connsiteY184" fmla="*/ 265814 h 6104369"/>
              <a:gd name="connsiteX185" fmla="*/ 372139 w 3285460"/>
              <a:gd name="connsiteY185" fmla="*/ 244549 h 6104369"/>
              <a:gd name="connsiteX186" fmla="*/ 329609 w 3285460"/>
              <a:gd name="connsiteY186" fmla="*/ 212651 h 6104369"/>
              <a:gd name="connsiteX187" fmla="*/ 414669 w 3285460"/>
              <a:gd name="connsiteY187" fmla="*/ 159488 h 6104369"/>
              <a:gd name="connsiteX188" fmla="*/ 382772 w 3285460"/>
              <a:gd name="connsiteY188" fmla="*/ 148856 h 6104369"/>
              <a:gd name="connsiteX189" fmla="*/ 329609 w 3285460"/>
              <a:gd name="connsiteY189" fmla="*/ 159488 h 6104369"/>
              <a:gd name="connsiteX190" fmla="*/ 318976 w 3285460"/>
              <a:gd name="connsiteY190" fmla="*/ 63795 h 6104369"/>
              <a:gd name="connsiteX191" fmla="*/ 393404 w 3285460"/>
              <a:gd name="connsiteY191" fmla="*/ 42530 h 6104369"/>
              <a:gd name="connsiteX192" fmla="*/ 520995 w 3285460"/>
              <a:gd name="connsiteY192" fmla="*/ 0 h 6104369"/>
              <a:gd name="connsiteX193" fmla="*/ 616688 w 3285460"/>
              <a:gd name="connsiteY193" fmla="*/ 10633 h 6104369"/>
              <a:gd name="connsiteX194" fmla="*/ 627321 w 3285460"/>
              <a:gd name="connsiteY194" fmla="*/ 42530 h 6104369"/>
              <a:gd name="connsiteX195" fmla="*/ 701748 w 3285460"/>
              <a:gd name="connsiteY195" fmla="*/ 63795 h 6104369"/>
              <a:gd name="connsiteX196" fmla="*/ 776176 w 3285460"/>
              <a:gd name="connsiteY196" fmla="*/ 95693 h 6104369"/>
              <a:gd name="connsiteX197" fmla="*/ 903767 w 3285460"/>
              <a:gd name="connsiteY197" fmla="*/ 138223 h 6104369"/>
              <a:gd name="connsiteX198" fmla="*/ 967562 w 3285460"/>
              <a:gd name="connsiteY198" fmla="*/ 180754 h 6104369"/>
              <a:gd name="connsiteX199" fmla="*/ 988828 w 3285460"/>
              <a:gd name="connsiteY199" fmla="*/ 202019 h 6104369"/>
              <a:gd name="connsiteX200" fmla="*/ 1116418 w 3285460"/>
              <a:gd name="connsiteY200" fmla="*/ 287079 h 6104369"/>
              <a:gd name="connsiteX201" fmla="*/ 1158948 w 3285460"/>
              <a:gd name="connsiteY201" fmla="*/ 318977 h 6104369"/>
              <a:gd name="connsiteX202" fmla="*/ 1201479 w 3285460"/>
              <a:gd name="connsiteY202" fmla="*/ 340242 h 6104369"/>
              <a:gd name="connsiteX203" fmla="*/ 1297172 w 3285460"/>
              <a:gd name="connsiteY203" fmla="*/ 414670 h 6104369"/>
              <a:gd name="connsiteX204" fmla="*/ 1286539 w 3285460"/>
              <a:gd name="connsiteY204" fmla="*/ 457200 h 610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3285460" h="6104369">
                <a:moveTo>
                  <a:pt x="1286539" y="457200"/>
                </a:moveTo>
                <a:cubicBezTo>
                  <a:pt x="1281223" y="473149"/>
                  <a:pt x="1276500" y="494927"/>
                  <a:pt x="1265274" y="510363"/>
                </a:cubicBezTo>
                <a:cubicBezTo>
                  <a:pt x="1247586" y="534684"/>
                  <a:pt x="1218160" y="549135"/>
                  <a:pt x="1201479" y="574158"/>
                </a:cubicBezTo>
                <a:lnTo>
                  <a:pt x="1180214" y="606056"/>
                </a:lnTo>
                <a:cubicBezTo>
                  <a:pt x="1173282" y="675369"/>
                  <a:pt x="1167448" y="762377"/>
                  <a:pt x="1148316" y="829340"/>
                </a:cubicBezTo>
                <a:cubicBezTo>
                  <a:pt x="1144805" y="841627"/>
                  <a:pt x="1134139" y="850605"/>
                  <a:pt x="1127051" y="861237"/>
                </a:cubicBezTo>
                <a:cubicBezTo>
                  <a:pt x="1119374" y="891945"/>
                  <a:pt x="1095474" y="992159"/>
                  <a:pt x="1084521" y="999461"/>
                </a:cubicBezTo>
                <a:lnTo>
                  <a:pt x="1052623" y="1020726"/>
                </a:lnTo>
                <a:cubicBezTo>
                  <a:pt x="1049079" y="1031358"/>
                  <a:pt x="1040752" y="1041484"/>
                  <a:pt x="1041990" y="1052623"/>
                </a:cubicBezTo>
                <a:cubicBezTo>
                  <a:pt x="1044465" y="1074902"/>
                  <a:pt x="1053230" y="1096370"/>
                  <a:pt x="1063255" y="1116419"/>
                </a:cubicBezTo>
                <a:cubicBezTo>
                  <a:pt x="1067738" y="1125385"/>
                  <a:pt x="1078103" y="1129983"/>
                  <a:pt x="1084521" y="1137684"/>
                </a:cubicBezTo>
                <a:cubicBezTo>
                  <a:pt x="1095866" y="1151297"/>
                  <a:pt x="1106588" y="1165469"/>
                  <a:pt x="1116418" y="1180214"/>
                </a:cubicBezTo>
                <a:cubicBezTo>
                  <a:pt x="1127881" y="1197409"/>
                  <a:pt x="1136852" y="1216182"/>
                  <a:pt x="1148316" y="1233377"/>
                </a:cubicBezTo>
                <a:cubicBezTo>
                  <a:pt x="1158146" y="1248122"/>
                  <a:pt x="1171608" y="1260416"/>
                  <a:pt x="1180214" y="1275907"/>
                </a:cubicBezTo>
                <a:cubicBezTo>
                  <a:pt x="1224189" y="1355062"/>
                  <a:pt x="1175053" y="1304945"/>
                  <a:pt x="1233376" y="1371600"/>
                </a:cubicBezTo>
                <a:cubicBezTo>
                  <a:pt x="1289669" y="1435934"/>
                  <a:pt x="1259592" y="1396402"/>
                  <a:pt x="1329069" y="1446028"/>
                </a:cubicBezTo>
                <a:cubicBezTo>
                  <a:pt x="1337226" y="1451855"/>
                  <a:pt x="1342634" y="1460875"/>
                  <a:pt x="1350335" y="1467293"/>
                </a:cubicBezTo>
                <a:cubicBezTo>
                  <a:pt x="1363949" y="1478638"/>
                  <a:pt x="1379802" y="1487217"/>
                  <a:pt x="1392865" y="1499191"/>
                </a:cubicBezTo>
                <a:cubicBezTo>
                  <a:pt x="1539251" y="1633379"/>
                  <a:pt x="1424282" y="1544018"/>
                  <a:pt x="1520455" y="1616149"/>
                </a:cubicBezTo>
                <a:cubicBezTo>
                  <a:pt x="1531088" y="1648047"/>
                  <a:pt x="1549007" y="1678386"/>
                  <a:pt x="1552353" y="1711842"/>
                </a:cubicBezTo>
                <a:cubicBezTo>
                  <a:pt x="1554227" y="1730584"/>
                  <a:pt x="1558538" y="1825510"/>
                  <a:pt x="1573618" y="1860698"/>
                </a:cubicBezTo>
                <a:cubicBezTo>
                  <a:pt x="1578652" y="1872443"/>
                  <a:pt x="1589168" y="1881166"/>
                  <a:pt x="1594883" y="1892595"/>
                </a:cubicBezTo>
                <a:cubicBezTo>
                  <a:pt x="1608360" y="1919549"/>
                  <a:pt x="1600664" y="1934626"/>
                  <a:pt x="1626781" y="1956391"/>
                </a:cubicBezTo>
                <a:cubicBezTo>
                  <a:pt x="1644300" y="1970991"/>
                  <a:pt x="1679048" y="1980901"/>
                  <a:pt x="1701209" y="1988288"/>
                </a:cubicBezTo>
                <a:cubicBezTo>
                  <a:pt x="1769584" y="2090853"/>
                  <a:pt x="1674485" y="1962345"/>
                  <a:pt x="1754372" y="2030819"/>
                </a:cubicBezTo>
                <a:cubicBezTo>
                  <a:pt x="1771602" y="2045588"/>
                  <a:pt x="1780855" y="2067934"/>
                  <a:pt x="1796902" y="2083981"/>
                </a:cubicBezTo>
                <a:cubicBezTo>
                  <a:pt x="1812949" y="2100028"/>
                  <a:pt x="1834018" y="2110465"/>
                  <a:pt x="1850065" y="2126512"/>
                </a:cubicBezTo>
                <a:cubicBezTo>
                  <a:pt x="1866112" y="2142559"/>
                  <a:pt x="1880919" y="2160214"/>
                  <a:pt x="1892595" y="2179674"/>
                </a:cubicBezTo>
                <a:cubicBezTo>
                  <a:pt x="1901322" y="2194219"/>
                  <a:pt x="1939951" y="2286314"/>
                  <a:pt x="1967023" y="2317898"/>
                </a:cubicBezTo>
                <a:cubicBezTo>
                  <a:pt x="2007499" y="2365120"/>
                  <a:pt x="2029146" y="2374423"/>
                  <a:pt x="2083981" y="2413591"/>
                </a:cubicBezTo>
                <a:cubicBezTo>
                  <a:pt x="2131622" y="2485052"/>
                  <a:pt x="2093817" y="2439773"/>
                  <a:pt x="2232837" y="2509284"/>
                </a:cubicBezTo>
                <a:cubicBezTo>
                  <a:pt x="2247014" y="2516372"/>
                  <a:pt x="2264159" y="2519341"/>
                  <a:pt x="2275367" y="2530549"/>
                </a:cubicBezTo>
                <a:cubicBezTo>
                  <a:pt x="2300176" y="2555358"/>
                  <a:pt x="2324014" y="2581179"/>
                  <a:pt x="2349795" y="2604977"/>
                </a:cubicBezTo>
                <a:cubicBezTo>
                  <a:pt x="2513082" y="2755704"/>
                  <a:pt x="2346246" y="2590798"/>
                  <a:pt x="2445488" y="2690037"/>
                </a:cubicBezTo>
                <a:cubicBezTo>
                  <a:pt x="2452576" y="2707758"/>
                  <a:pt x="2457484" y="2726516"/>
                  <a:pt x="2466753" y="2743200"/>
                </a:cubicBezTo>
                <a:cubicBezTo>
                  <a:pt x="2481625" y="2769969"/>
                  <a:pt x="2501713" y="2794637"/>
                  <a:pt x="2530548" y="2806995"/>
                </a:cubicBezTo>
                <a:cubicBezTo>
                  <a:pt x="2543980" y="2812752"/>
                  <a:pt x="2558902" y="2814084"/>
                  <a:pt x="2573079" y="2817628"/>
                </a:cubicBezTo>
                <a:cubicBezTo>
                  <a:pt x="2597888" y="2842437"/>
                  <a:pt x="2631816" y="2860674"/>
                  <a:pt x="2647507" y="2892056"/>
                </a:cubicBezTo>
                <a:cubicBezTo>
                  <a:pt x="2654595" y="2906233"/>
                  <a:pt x="2662528" y="2920018"/>
                  <a:pt x="2668772" y="2934586"/>
                </a:cubicBezTo>
                <a:cubicBezTo>
                  <a:pt x="2673187" y="2944888"/>
                  <a:pt x="2675469" y="2955990"/>
                  <a:pt x="2679404" y="2966484"/>
                </a:cubicBezTo>
                <a:cubicBezTo>
                  <a:pt x="2694223" y="3006004"/>
                  <a:pt x="2706138" y="3038829"/>
                  <a:pt x="2732567" y="3072809"/>
                </a:cubicBezTo>
                <a:cubicBezTo>
                  <a:pt x="2744876" y="3088635"/>
                  <a:pt x="2760920" y="3101163"/>
                  <a:pt x="2775097" y="3115340"/>
                </a:cubicBezTo>
                <a:cubicBezTo>
                  <a:pt x="2788748" y="3149467"/>
                  <a:pt x="2805086" y="3210555"/>
                  <a:pt x="2849525" y="3221665"/>
                </a:cubicBezTo>
                <a:lnTo>
                  <a:pt x="2892055" y="3232298"/>
                </a:lnTo>
                <a:cubicBezTo>
                  <a:pt x="2902688" y="3242930"/>
                  <a:pt x="2915612" y="3251684"/>
                  <a:pt x="2923953" y="3264195"/>
                </a:cubicBezTo>
                <a:cubicBezTo>
                  <a:pt x="2930170" y="3273520"/>
                  <a:pt x="2929574" y="3286068"/>
                  <a:pt x="2934586" y="3296093"/>
                </a:cubicBezTo>
                <a:cubicBezTo>
                  <a:pt x="2940301" y="3307523"/>
                  <a:pt x="2948763" y="3317358"/>
                  <a:pt x="2955851" y="3327991"/>
                </a:cubicBezTo>
                <a:cubicBezTo>
                  <a:pt x="2958819" y="3345803"/>
                  <a:pt x="2971170" y="3424137"/>
                  <a:pt x="2977116" y="3444949"/>
                </a:cubicBezTo>
                <a:cubicBezTo>
                  <a:pt x="2986353" y="3477278"/>
                  <a:pt x="2996082" y="3509605"/>
                  <a:pt x="3009014" y="3540642"/>
                </a:cubicBezTo>
                <a:cubicBezTo>
                  <a:pt x="3013929" y="3552438"/>
                  <a:pt x="3024564" y="3561110"/>
                  <a:pt x="3030279" y="3572540"/>
                </a:cubicBezTo>
                <a:cubicBezTo>
                  <a:pt x="3036032" y="3584046"/>
                  <a:pt x="3057062" y="3638168"/>
                  <a:pt x="3062176" y="3657600"/>
                </a:cubicBezTo>
                <a:cubicBezTo>
                  <a:pt x="3077052" y="3714128"/>
                  <a:pt x="3090530" y="3771014"/>
                  <a:pt x="3104707" y="3827721"/>
                </a:cubicBezTo>
                <a:lnTo>
                  <a:pt x="3115339" y="3870251"/>
                </a:lnTo>
                <a:cubicBezTo>
                  <a:pt x="3118883" y="3916325"/>
                  <a:pt x="3115948" y="3963364"/>
                  <a:pt x="3125972" y="4008474"/>
                </a:cubicBezTo>
                <a:cubicBezTo>
                  <a:pt x="3130455" y="4028648"/>
                  <a:pt x="3155045" y="4041165"/>
                  <a:pt x="3157869" y="4061637"/>
                </a:cubicBezTo>
                <a:cubicBezTo>
                  <a:pt x="3198310" y="4354835"/>
                  <a:pt x="3088472" y="4268802"/>
                  <a:pt x="3221665" y="4348716"/>
                </a:cubicBezTo>
                <a:cubicBezTo>
                  <a:pt x="3269917" y="4445223"/>
                  <a:pt x="3225715" y="4338581"/>
                  <a:pt x="3232297" y="4529470"/>
                </a:cubicBezTo>
                <a:cubicBezTo>
                  <a:pt x="3234266" y="4586584"/>
                  <a:pt x="3245085" y="4643075"/>
                  <a:pt x="3253562" y="4699591"/>
                </a:cubicBezTo>
                <a:cubicBezTo>
                  <a:pt x="3255730" y="4714042"/>
                  <a:pt x="3258439" y="4728690"/>
                  <a:pt x="3264195" y="4742121"/>
                </a:cubicBezTo>
                <a:cubicBezTo>
                  <a:pt x="3269229" y="4753867"/>
                  <a:pt x="3278372" y="4763386"/>
                  <a:pt x="3285460" y="4774019"/>
                </a:cubicBezTo>
                <a:cubicBezTo>
                  <a:pt x="3269621" y="4853213"/>
                  <a:pt x="3276616" y="4866730"/>
                  <a:pt x="3242930" y="4922874"/>
                </a:cubicBezTo>
                <a:cubicBezTo>
                  <a:pt x="3229781" y="4944790"/>
                  <a:pt x="3212812" y="4964329"/>
                  <a:pt x="3200400" y="4986670"/>
                </a:cubicBezTo>
                <a:cubicBezTo>
                  <a:pt x="3191863" y="5002036"/>
                  <a:pt x="3183726" y="5047324"/>
                  <a:pt x="3179135" y="5061098"/>
                </a:cubicBezTo>
                <a:cubicBezTo>
                  <a:pt x="3169559" y="5089826"/>
                  <a:pt x="3157870" y="5117805"/>
                  <a:pt x="3147237" y="5146158"/>
                </a:cubicBezTo>
                <a:cubicBezTo>
                  <a:pt x="3140149" y="5195777"/>
                  <a:pt x="3153775" y="5253309"/>
                  <a:pt x="3125972" y="5295014"/>
                </a:cubicBezTo>
                <a:cubicBezTo>
                  <a:pt x="3098490" y="5336237"/>
                  <a:pt x="3108748" y="5314789"/>
                  <a:pt x="3094074" y="5358809"/>
                </a:cubicBezTo>
                <a:cubicBezTo>
                  <a:pt x="3090530" y="5401339"/>
                  <a:pt x="3091307" y="5444453"/>
                  <a:pt x="3083442" y="5486400"/>
                </a:cubicBezTo>
                <a:cubicBezTo>
                  <a:pt x="3080557" y="5501786"/>
                  <a:pt x="3034314" y="5574829"/>
                  <a:pt x="3030279" y="5582093"/>
                </a:cubicBezTo>
                <a:cubicBezTo>
                  <a:pt x="3023427" y="5594427"/>
                  <a:pt x="3001578" y="5644996"/>
                  <a:pt x="2987748" y="5656521"/>
                </a:cubicBezTo>
                <a:cubicBezTo>
                  <a:pt x="2975572" y="5666668"/>
                  <a:pt x="2959073" y="5670089"/>
                  <a:pt x="2945218" y="5677786"/>
                </a:cubicBezTo>
                <a:cubicBezTo>
                  <a:pt x="2927153" y="5687822"/>
                  <a:pt x="2909580" y="5698731"/>
                  <a:pt x="2892055" y="5709684"/>
                </a:cubicBezTo>
                <a:cubicBezTo>
                  <a:pt x="2881219" y="5716457"/>
                  <a:pt x="2871588" y="5725234"/>
                  <a:pt x="2860158" y="5730949"/>
                </a:cubicBezTo>
                <a:cubicBezTo>
                  <a:pt x="2850133" y="5735961"/>
                  <a:pt x="2838754" y="5737646"/>
                  <a:pt x="2828260" y="5741581"/>
                </a:cubicBezTo>
                <a:cubicBezTo>
                  <a:pt x="2810389" y="5748283"/>
                  <a:pt x="2792538" y="5755095"/>
                  <a:pt x="2775097" y="5762847"/>
                </a:cubicBezTo>
                <a:cubicBezTo>
                  <a:pt x="2703066" y="5794861"/>
                  <a:pt x="2763315" y="5777963"/>
                  <a:pt x="2679404" y="5794744"/>
                </a:cubicBezTo>
                <a:cubicBezTo>
                  <a:pt x="2665227" y="5801832"/>
                  <a:pt x="2651358" y="5809572"/>
                  <a:pt x="2636874" y="5816009"/>
                </a:cubicBezTo>
                <a:cubicBezTo>
                  <a:pt x="2619433" y="5823761"/>
                  <a:pt x="2600782" y="5828738"/>
                  <a:pt x="2583711" y="5837274"/>
                </a:cubicBezTo>
                <a:cubicBezTo>
                  <a:pt x="2572281" y="5842989"/>
                  <a:pt x="2563559" y="5853506"/>
                  <a:pt x="2551814" y="5858540"/>
                </a:cubicBezTo>
                <a:cubicBezTo>
                  <a:pt x="2538382" y="5864296"/>
                  <a:pt x="2523334" y="5865157"/>
                  <a:pt x="2509283" y="5869172"/>
                </a:cubicBezTo>
                <a:cubicBezTo>
                  <a:pt x="2498507" y="5872251"/>
                  <a:pt x="2487687" y="5875390"/>
                  <a:pt x="2477386" y="5879805"/>
                </a:cubicBezTo>
                <a:cubicBezTo>
                  <a:pt x="2367883" y="5926735"/>
                  <a:pt x="2516250" y="5873938"/>
                  <a:pt x="2371060" y="5922335"/>
                </a:cubicBezTo>
                <a:cubicBezTo>
                  <a:pt x="2293938" y="5999457"/>
                  <a:pt x="2393395" y="5908377"/>
                  <a:pt x="2286000" y="5975498"/>
                </a:cubicBezTo>
                <a:cubicBezTo>
                  <a:pt x="2273249" y="5983467"/>
                  <a:pt x="2265653" y="5997769"/>
                  <a:pt x="2254102" y="6007395"/>
                </a:cubicBezTo>
                <a:cubicBezTo>
                  <a:pt x="2226618" y="6030298"/>
                  <a:pt x="2222278" y="6028636"/>
                  <a:pt x="2190307" y="6039293"/>
                </a:cubicBezTo>
                <a:cubicBezTo>
                  <a:pt x="2113015" y="6116584"/>
                  <a:pt x="2137680" y="6131010"/>
                  <a:pt x="2105246" y="6049926"/>
                </a:cubicBezTo>
                <a:cubicBezTo>
                  <a:pt x="2122830" y="5997175"/>
                  <a:pt x="2130700" y="5988064"/>
                  <a:pt x="2105246" y="5911702"/>
                </a:cubicBezTo>
                <a:cubicBezTo>
                  <a:pt x="2101205" y="5899579"/>
                  <a:pt x="2083981" y="5897525"/>
                  <a:pt x="2073348" y="5890437"/>
                </a:cubicBezTo>
                <a:cubicBezTo>
                  <a:pt x="2066260" y="5872716"/>
                  <a:pt x="2053443" y="5856312"/>
                  <a:pt x="2052083" y="5837274"/>
                </a:cubicBezTo>
                <a:cubicBezTo>
                  <a:pt x="2051212" y="5825083"/>
                  <a:pt x="2060905" y="5728084"/>
                  <a:pt x="2073348" y="5699051"/>
                </a:cubicBezTo>
                <a:cubicBezTo>
                  <a:pt x="2078382" y="5687306"/>
                  <a:pt x="2084635" y="5675137"/>
                  <a:pt x="2094614" y="5667154"/>
                </a:cubicBezTo>
                <a:cubicBezTo>
                  <a:pt x="2103366" y="5660153"/>
                  <a:pt x="2115879" y="5660065"/>
                  <a:pt x="2126511" y="5656521"/>
                </a:cubicBezTo>
                <a:cubicBezTo>
                  <a:pt x="2143850" y="5604505"/>
                  <a:pt x="2128775" y="5618030"/>
                  <a:pt x="2211572" y="5613991"/>
                </a:cubicBezTo>
                <a:cubicBezTo>
                  <a:pt x="2331983" y="5608117"/>
                  <a:pt x="2452577" y="5606902"/>
                  <a:pt x="2573079" y="5603358"/>
                </a:cubicBezTo>
                <a:cubicBezTo>
                  <a:pt x="2576623" y="5585637"/>
                  <a:pt x="2568674" y="5560219"/>
                  <a:pt x="2583711" y="5550195"/>
                </a:cubicBezTo>
                <a:cubicBezTo>
                  <a:pt x="2617334" y="5527780"/>
                  <a:pt x="2662832" y="5532487"/>
                  <a:pt x="2700669" y="5518298"/>
                </a:cubicBezTo>
                <a:cubicBezTo>
                  <a:pt x="2720019" y="5511042"/>
                  <a:pt x="2736111" y="5497033"/>
                  <a:pt x="2753832" y="5486400"/>
                </a:cubicBezTo>
                <a:cubicBezTo>
                  <a:pt x="2764465" y="5468679"/>
                  <a:pt x="2779195" y="5452843"/>
                  <a:pt x="2785730" y="5433237"/>
                </a:cubicBezTo>
                <a:cubicBezTo>
                  <a:pt x="2793655" y="5409462"/>
                  <a:pt x="2794695" y="5383815"/>
                  <a:pt x="2796362" y="5358809"/>
                </a:cubicBezTo>
                <a:cubicBezTo>
                  <a:pt x="2805333" y="5224242"/>
                  <a:pt x="2800900" y="5088596"/>
                  <a:pt x="2817628" y="4954772"/>
                </a:cubicBezTo>
                <a:cubicBezTo>
                  <a:pt x="2819213" y="4942092"/>
                  <a:pt x="2837402" y="4937548"/>
                  <a:pt x="2849525" y="4933507"/>
                </a:cubicBezTo>
                <a:cubicBezTo>
                  <a:pt x="2869977" y="4926689"/>
                  <a:pt x="2892056" y="4926418"/>
                  <a:pt x="2913321" y="4922874"/>
                </a:cubicBezTo>
                <a:cubicBezTo>
                  <a:pt x="2934586" y="4912242"/>
                  <a:pt x="2958096" y="4905242"/>
                  <a:pt x="2977116" y="4890977"/>
                </a:cubicBezTo>
                <a:cubicBezTo>
                  <a:pt x="3010081" y="4866253"/>
                  <a:pt x="3011798" y="4799453"/>
                  <a:pt x="2977116" y="4774019"/>
                </a:cubicBezTo>
                <a:cubicBezTo>
                  <a:pt x="2938985" y="4746056"/>
                  <a:pt x="2884967" y="4752754"/>
                  <a:pt x="2838893" y="4742121"/>
                </a:cubicBezTo>
                <a:cubicBezTo>
                  <a:pt x="2828260" y="4727944"/>
                  <a:pt x="2815787" y="4714977"/>
                  <a:pt x="2806995" y="4699591"/>
                </a:cubicBezTo>
                <a:cubicBezTo>
                  <a:pt x="2801434" y="4689860"/>
                  <a:pt x="2796362" y="4678901"/>
                  <a:pt x="2796362" y="4667693"/>
                </a:cubicBezTo>
                <a:cubicBezTo>
                  <a:pt x="2796362" y="4642632"/>
                  <a:pt x="2799794" y="4617269"/>
                  <a:pt x="2806995" y="4593265"/>
                </a:cubicBezTo>
                <a:cubicBezTo>
                  <a:pt x="2813340" y="4572116"/>
                  <a:pt x="2846595" y="4543033"/>
                  <a:pt x="2860158" y="4529470"/>
                </a:cubicBezTo>
                <a:cubicBezTo>
                  <a:pt x="2863702" y="4479851"/>
                  <a:pt x="2866481" y="4430172"/>
                  <a:pt x="2870790" y="4380614"/>
                </a:cubicBezTo>
                <a:cubicBezTo>
                  <a:pt x="2873570" y="4348641"/>
                  <a:pt x="2881423" y="4317015"/>
                  <a:pt x="2881423" y="4284921"/>
                </a:cubicBezTo>
                <a:cubicBezTo>
                  <a:pt x="2881423" y="4217488"/>
                  <a:pt x="2877974" y="4149951"/>
                  <a:pt x="2870790" y="4082902"/>
                </a:cubicBezTo>
                <a:cubicBezTo>
                  <a:pt x="2867309" y="4050412"/>
                  <a:pt x="2856872" y="4019048"/>
                  <a:pt x="2849525" y="3987209"/>
                </a:cubicBezTo>
                <a:cubicBezTo>
                  <a:pt x="2837038" y="3933097"/>
                  <a:pt x="2840697" y="3949190"/>
                  <a:pt x="2817628" y="3891516"/>
                </a:cubicBezTo>
                <a:cubicBezTo>
                  <a:pt x="2807812" y="3832620"/>
                  <a:pt x="2809132" y="3820090"/>
                  <a:pt x="2785730" y="3763926"/>
                </a:cubicBezTo>
                <a:cubicBezTo>
                  <a:pt x="2776586" y="3741980"/>
                  <a:pt x="2763488" y="3721856"/>
                  <a:pt x="2753832" y="3700130"/>
                </a:cubicBezTo>
                <a:cubicBezTo>
                  <a:pt x="2749280" y="3689889"/>
                  <a:pt x="2748212" y="3678257"/>
                  <a:pt x="2743200" y="3668233"/>
                </a:cubicBezTo>
                <a:cubicBezTo>
                  <a:pt x="2737485" y="3656803"/>
                  <a:pt x="2727125" y="3648012"/>
                  <a:pt x="2721935" y="3636335"/>
                </a:cubicBezTo>
                <a:cubicBezTo>
                  <a:pt x="2712831" y="3615852"/>
                  <a:pt x="2721481" y="3580865"/>
                  <a:pt x="2700669" y="3572540"/>
                </a:cubicBezTo>
                <a:cubicBezTo>
                  <a:pt x="2617169" y="3539138"/>
                  <a:pt x="2666138" y="3555414"/>
                  <a:pt x="2551814" y="3530009"/>
                </a:cubicBezTo>
                <a:cubicBezTo>
                  <a:pt x="2544725" y="3522921"/>
                  <a:pt x="2540058" y="3511914"/>
                  <a:pt x="2530548" y="3508744"/>
                </a:cubicBezTo>
                <a:cubicBezTo>
                  <a:pt x="2475096" y="3490260"/>
                  <a:pt x="2360428" y="3466214"/>
                  <a:pt x="2360428" y="3466214"/>
                </a:cubicBezTo>
                <a:cubicBezTo>
                  <a:pt x="2310450" y="3416238"/>
                  <a:pt x="2352684" y="3467448"/>
                  <a:pt x="2328530" y="3338623"/>
                </a:cubicBezTo>
                <a:cubicBezTo>
                  <a:pt x="2324399" y="3316592"/>
                  <a:pt x="2327001" y="3285455"/>
                  <a:pt x="2307265" y="3274828"/>
                </a:cubicBezTo>
                <a:cubicBezTo>
                  <a:pt x="2272797" y="3256268"/>
                  <a:pt x="2229293" y="3267739"/>
                  <a:pt x="2190307" y="3264195"/>
                </a:cubicBezTo>
                <a:cubicBezTo>
                  <a:pt x="2158409" y="3257107"/>
                  <a:pt x="2124282" y="3256623"/>
                  <a:pt x="2094614" y="3242930"/>
                </a:cubicBezTo>
                <a:cubicBezTo>
                  <a:pt x="2056412" y="3225298"/>
                  <a:pt x="2042560" y="3182465"/>
                  <a:pt x="2030818" y="3147237"/>
                </a:cubicBezTo>
                <a:cubicBezTo>
                  <a:pt x="2023994" y="3126764"/>
                  <a:pt x="2012922" y="3070075"/>
                  <a:pt x="2009553" y="3051544"/>
                </a:cubicBezTo>
                <a:cubicBezTo>
                  <a:pt x="2005697" y="3030333"/>
                  <a:pt x="2003598" y="3008794"/>
                  <a:pt x="1998921" y="2987749"/>
                </a:cubicBezTo>
                <a:cubicBezTo>
                  <a:pt x="1996490" y="2976808"/>
                  <a:pt x="1991832" y="2966484"/>
                  <a:pt x="1988288" y="2955851"/>
                </a:cubicBezTo>
                <a:cubicBezTo>
                  <a:pt x="1995376" y="2934586"/>
                  <a:pt x="1996524" y="2910296"/>
                  <a:pt x="2009553" y="2892056"/>
                </a:cubicBezTo>
                <a:cubicBezTo>
                  <a:pt x="2016067" y="2882936"/>
                  <a:pt x="2042689" y="2892562"/>
                  <a:pt x="2041451" y="2881423"/>
                </a:cubicBezTo>
                <a:cubicBezTo>
                  <a:pt x="2037951" y="2849917"/>
                  <a:pt x="2012327" y="2825089"/>
                  <a:pt x="1998921" y="2796363"/>
                </a:cubicBezTo>
                <a:cubicBezTo>
                  <a:pt x="1987507" y="2771904"/>
                  <a:pt x="1986109" y="2741021"/>
                  <a:pt x="1967023" y="2721935"/>
                </a:cubicBezTo>
                <a:cubicBezTo>
                  <a:pt x="1954244" y="2709156"/>
                  <a:pt x="1931711" y="2714121"/>
                  <a:pt x="1913860" y="2711302"/>
                </a:cubicBezTo>
                <a:cubicBezTo>
                  <a:pt x="1864351" y="2703485"/>
                  <a:pt x="1814623" y="2697125"/>
                  <a:pt x="1765004" y="2690037"/>
                </a:cubicBezTo>
                <a:cubicBezTo>
                  <a:pt x="1750827" y="2668772"/>
                  <a:pt x="1739304" y="2645476"/>
                  <a:pt x="1722474" y="2626242"/>
                </a:cubicBezTo>
                <a:cubicBezTo>
                  <a:pt x="1714059" y="2616625"/>
                  <a:pt x="1698757" y="2614794"/>
                  <a:pt x="1690576" y="2604977"/>
                </a:cubicBezTo>
                <a:cubicBezTo>
                  <a:pt x="1623747" y="2524783"/>
                  <a:pt x="1702998" y="2597028"/>
                  <a:pt x="1658679" y="2530549"/>
                </a:cubicBezTo>
                <a:cubicBezTo>
                  <a:pt x="1650338" y="2518038"/>
                  <a:pt x="1637414" y="2509284"/>
                  <a:pt x="1626781" y="2498651"/>
                </a:cubicBezTo>
                <a:cubicBezTo>
                  <a:pt x="1623237" y="2488019"/>
                  <a:pt x="1619227" y="2477530"/>
                  <a:pt x="1616148" y="2466754"/>
                </a:cubicBezTo>
                <a:cubicBezTo>
                  <a:pt x="1612133" y="2452703"/>
                  <a:pt x="1611272" y="2437655"/>
                  <a:pt x="1605516" y="2424223"/>
                </a:cubicBezTo>
                <a:cubicBezTo>
                  <a:pt x="1600482" y="2412478"/>
                  <a:pt x="1591339" y="2402958"/>
                  <a:pt x="1584251" y="2392326"/>
                </a:cubicBezTo>
                <a:cubicBezTo>
                  <a:pt x="1580707" y="2371061"/>
                  <a:pt x="1583259" y="2347813"/>
                  <a:pt x="1573618" y="2328530"/>
                </a:cubicBezTo>
                <a:cubicBezTo>
                  <a:pt x="1567903" y="2317101"/>
                  <a:pt x="1549902" y="2317082"/>
                  <a:pt x="1541721" y="2307265"/>
                </a:cubicBezTo>
                <a:cubicBezTo>
                  <a:pt x="1531574" y="2295089"/>
                  <a:pt x="1527544" y="2278912"/>
                  <a:pt x="1520455" y="2264735"/>
                </a:cubicBezTo>
                <a:cubicBezTo>
                  <a:pt x="1516911" y="2229293"/>
                  <a:pt x="1520298" y="2192453"/>
                  <a:pt x="1509823" y="2158409"/>
                </a:cubicBezTo>
                <a:cubicBezTo>
                  <a:pt x="1505401" y="2144037"/>
                  <a:pt x="1491374" y="2133236"/>
                  <a:pt x="1477925" y="2126512"/>
                </a:cubicBezTo>
                <a:cubicBezTo>
                  <a:pt x="1451697" y="2113398"/>
                  <a:pt x="1382868" y="2101121"/>
                  <a:pt x="1350335" y="2094614"/>
                </a:cubicBezTo>
                <a:cubicBezTo>
                  <a:pt x="1329070" y="2073349"/>
                  <a:pt x="1311562" y="2047501"/>
                  <a:pt x="1286539" y="2030819"/>
                </a:cubicBezTo>
                <a:cubicBezTo>
                  <a:pt x="1246301" y="2003993"/>
                  <a:pt x="1263678" y="2018590"/>
                  <a:pt x="1233376" y="1988288"/>
                </a:cubicBezTo>
                <a:cubicBezTo>
                  <a:pt x="1206358" y="1934250"/>
                  <a:pt x="1201987" y="1914369"/>
                  <a:pt x="1158948" y="1871330"/>
                </a:cubicBezTo>
                <a:cubicBezTo>
                  <a:pt x="1149912" y="1862294"/>
                  <a:pt x="1137683" y="1857153"/>
                  <a:pt x="1127051" y="1850065"/>
                </a:cubicBezTo>
                <a:cubicBezTo>
                  <a:pt x="1123507" y="1839432"/>
                  <a:pt x="1121430" y="1828192"/>
                  <a:pt x="1116418" y="1818167"/>
                </a:cubicBezTo>
                <a:cubicBezTo>
                  <a:pt x="1110703" y="1806738"/>
                  <a:pt x="1101926" y="1797106"/>
                  <a:pt x="1095153" y="1786270"/>
                </a:cubicBezTo>
                <a:cubicBezTo>
                  <a:pt x="1084200" y="1768745"/>
                  <a:pt x="1073291" y="1751172"/>
                  <a:pt x="1063255" y="1733107"/>
                </a:cubicBezTo>
                <a:cubicBezTo>
                  <a:pt x="1050700" y="1710508"/>
                  <a:pt x="1032902" y="1663253"/>
                  <a:pt x="1010093" y="1648047"/>
                </a:cubicBezTo>
                <a:cubicBezTo>
                  <a:pt x="991442" y="1635613"/>
                  <a:pt x="967562" y="1633870"/>
                  <a:pt x="946297" y="1626781"/>
                </a:cubicBezTo>
                <a:cubicBezTo>
                  <a:pt x="932120" y="1616149"/>
                  <a:pt x="918794" y="1604276"/>
                  <a:pt x="903767" y="1594884"/>
                </a:cubicBezTo>
                <a:cubicBezTo>
                  <a:pt x="890326" y="1586484"/>
                  <a:pt x="873748" y="1583350"/>
                  <a:pt x="861237" y="1573619"/>
                </a:cubicBezTo>
                <a:cubicBezTo>
                  <a:pt x="833290" y="1551882"/>
                  <a:pt x="786365" y="1497037"/>
                  <a:pt x="765544" y="1467293"/>
                </a:cubicBezTo>
                <a:cubicBezTo>
                  <a:pt x="753693" y="1450363"/>
                  <a:pt x="744279" y="1431851"/>
                  <a:pt x="733646" y="1414130"/>
                </a:cubicBezTo>
                <a:cubicBezTo>
                  <a:pt x="725041" y="1353891"/>
                  <a:pt x="726706" y="1347306"/>
                  <a:pt x="712381" y="1297172"/>
                </a:cubicBezTo>
                <a:cubicBezTo>
                  <a:pt x="709302" y="1286395"/>
                  <a:pt x="712381" y="1268818"/>
                  <a:pt x="701748" y="1265274"/>
                </a:cubicBezTo>
                <a:cubicBezTo>
                  <a:pt x="654198" y="1249424"/>
                  <a:pt x="602511" y="1251097"/>
                  <a:pt x="552893" y="1244009"/>
                </a:cubicBezTo>
                <a:cubicBezTo>
                  <a:pt x="535172" y="1236921"/>
                  <a:pt x="514392" y="1234962"/>
                  <a:pt x="499730" y="1222744"/>
                </a:cubicBezTo>
                <a:cubicBezTo>
                  <a:pt x="491120" y="1215569"/>
                  <a:pt x="496098" y="1199599"/>
                  <a:pt x="489097" y="1190847"/>
                </a:cubicBezTo>
                <a:cubicBezTo>
                  <a:pt x="481114" y="1180868"/>
                  <a:pt x="467832" y="1176670"/>
                  <a:pt x="457200" y="1169581"/>
                </a:cubicBezTo>
                <a:cubicBezTo>
                  <a:pt x="453656" y="1155404"/>
                  <a:pt x="457565" y="1136674"/>
                  <a:pt x="446567" y="1127051"/>
                </a:cubicBezTo>
                <a:cubicBezTo>
                  <a:pt x="426254" y="1109277"/>
                  <a:pt x="397332" y="1104843"/>
                  <a:pt x="372139" y="1095154"/>
                </a:cubicBezTo>
                <a:cubicBezTo>
                  <a:pt x="290436" y="1063729"/>
                  <a:pt x="311189" y="1084101"/>
                  <a:pt x="223283" y="1031358"/>
                </a:cubicBezTo>
                <a:cubicBezTo>
                  <a:pt x="188287" y="1010361"/>
                  <a:pt x="92180" y="939270"/>
                  <a:pt x="74428" y="903767"/>
                </a:cubicBezTo>
                <a:cubicBezTo>
                  <a:pt x="41954" y="838822"/>
                  <a:pt x="64370" y="872445"/>
                  <a:pt x="0" y="808074"/>
                </a:cubicBezTo>
                <a:cubicBezTo>
                  <a:pt x="17721" y="800986"/>
                  <a:pt x="35056" y="792844"/>
                  <a:pt x="53162" y="786809"/>
                </a:cubicBezTo>
                <a:cubicBezTo>
                  <a:pt x="67025" y="782188"/>
                  <a:pt x="89158" y="789247"/>
                  <a:pt x="95693" y="776177"/>
                </a:cubicBezTo>
                <a:cubicBezTo>
                  <a:pt x="113414" y="740735"/>
                  <a:pt x="101718" y="695796"/>
                  <a:pt x="116958" y="659219"/>
                </a:cubicBezTo>
                <a:cubicBezTo>
                  <a:pt x="121269" y="648874"/>
                  <a:pt x="138026" y="651474"/>
                  <a:pt x="148855" y="648586"/>
                </a:cubicBezTo>
                <a:cubicBezTo>
                  <a:pt x="191214" y="637290"/>
                  <a:pt x="237235" y="636294"/>
                  <a:pt x="276446" y="616688"/>
                </a:cubicBezTo>
                <a:cubicBezTo>
                  <a:pt x="338259" y="585782"/>
                  <a:pt x="303342" y="598029"/>
                  <a:pt x="382772" y="584791"/>
                </a:cubicBezTo>
                <a:cubicBezTo>
                  <a:pt x="393404" y="581247"/>
                  <a:pt x="403893" y="577237"/>
                  <a:pt x="414669" y="574158"/>
                </a:cubicBezTo>
                <a:cubicBezTo>
                  <a:pt x="428720" y="570143"/>
                  <a:pt x="443768" y="569282"/>
                  <a:pt x="457200" y="563526"/>
                </a:cubicBezTo>
                <a:cubicBezTo>
                  <a:pt x="468945" y="558492"/>
                  <a:pt x="478465" y="549349"/>
                  <a:pt x="489097" y="542261"/>
                </a:cubicBezTo>
                <a:lnTo>
                  <a:pt x="584790" y="404037"/>
                </a:lnTo>
                <a:cubicBezTo>
                  <a:pt x="592029" y="393507"/>
                  <a:pt x="606055" y="372140"/>
                  <a:pt x="606055" y="372140"/>
                </a:cubicBezTo>
                <a:cubicBezTo>
                  <a:pt x="544607" y="356777"/>
                  <a:pt x="527746" y="357628"/>
                  <a:pt x="467832" y="297712"/>
                </a:cubicBezTo>
                <a:cubicBezTo>
                  <a:pt x="457200" y="287079"/>
                  <a:pt x="449079" y="273116"/>
                  <a:pt x="435935" y="265814"/>
                </a:cubicBezTo>
                <a:cubicBezTo>
                  <a:pt x="416340" y="254928"/>
                  <a:pt x="393404" y="251637"/>
                  <a:pt x="372139" y="244549"/>
                </a:cubicBezTo>
                <a:cubicBezTo>
                  <a:pt x="357962" y="233916"/>
                  <a:pt x="329609" y="230372"/>
                  <a:pt x="329609" y="212651"/>
                </a:cubicBezTo>
                <a:cubicBezTo>
                  <a:pt x="329609" y="168983"/>
                  <a:pt x="391219" y="168282"/>
                  <a:pt x="414669" y="159488"/>
                </a:cubicBezTo>
                <a:cubicBezTo>
                  <a:pt x="512067" y="122964"/>
                  <a:pt x="421581" y="142388"/>
                  <a:pt x="382772" y="148856"/>
                </a:cubicBezTo>
                <a:cubicBezTo>
                  <a:pt x="364946" y="151827"/>
                  <a:pt x="347330" y="155944"/>
                  <a:pt x="329609" y="159488"/>
                </a:cubicBezTo>
                <a:cubicBezTo>
                  <a:pt x="322850" y="142590"/>
                  <a:pt x="288453" y="86687"/>
                  <a:pt x="318976" y="63795"/>
                </a:cubicBezTo>
                <a:cubicBezTo>
                  <a:pt x="339618" y="48314"/>
                  <a:pt x="368800" y="50300"/>
                  <a:pt x="393404" y="42530"/>
                </a:cubicBezTo>
                <a:cubicBezTo>
                  <a:pt x="436154" y="29030"/>
                  <a:pt x="520995" y="0"/>
                  <a:pt x="520995" y="0"/>
                </a:cubicBezTo>
                <a:cubicBezTo>
                  <a:pt x="552893" y="3544"/>
                  <a:pt x="586889" y="-1286"/>
                  <a:pt x="616688" y="10633"/>
                </a:cubicBezTo>
                <a:cubicBezTo>
                  <a:pt x="627094" y="14795"/>
                  <a:pt x="617817" y="36590"/>
                  <a:pt x="627321" y="42530"/>
                </a:cubicBezTo>
                <a:cubicBezTo>
                  <a:pt x="649201" y="56205"/>
                  <a:pt x="677449" y="55117"/>
                  <a:pt x="701748" y="63795"/>
                </a:cubicBezTo>
                <a:cubicBezTo>
                  <a:pt x="727167" y="72873"/>
                  <a:pt x="750848" y="86362"/>
                  <a:pt x="776176" y="95693"/>
                </a:cubicBezTo>
                <a:cubicBezTo>
                  <a:pt x="818243" y="111191"/>
                  <a:pt x="861237" y="124046"/>
                  <a:pt x="903767" y="138223"/>
                </a:cubicBezTo>
                <a:cubicBezTo>
                  <a:pt x="925032" y="152400"/>
                  <a:pt x="947116" y="165419"/>
                  <a:pt x="967562" y="180754"/>
                </a:cubicBezTo>
                <a:cubicBezTo>
                  <a:pt x="975582" y="186769"/>
                  <a:pt x="980671" y="196192"/>
                  <a:pt x="988828" y="202019"/>
                </a:cubicBezTo>
                <a:cubicBezTo>
                  <a:pt x="1030422" y="231729"/>
                  <a:pt x="1075526" y="256410"/>
                  <a:pt x="1116418" y="287079"/>
                </a:cubicBezTo>
                <a:cubicBezTo>
                  <a:pt x="1130595" y="297712"/>
                  <a:pt x="1143921" y="309585"/>
                  <a:pt x="1158948" y="318977"/>
                </a:cubicBezTo>
                <a:cubicBezTo>
                  <a:pt x="1172389" y="327378"/>
                  <a:pt x="1187887" y="332087"/>
                  <a:pt x="1201479" y="340242"/>
                </a:cubicBezTo>
                <a:cubicBezTo>
                  <a:pt x="1213487" y="347447"/>
                  <a:pt x="1285033" y="390391"/>
                  <a:pt x="1297172" y="414670"/>
                </a:cubicBezTo>
                <a:cubicBezTo>
                  <a:pt x="1301927" y="424180"/>
                  <a:pt x="1291855" y="441251"/>
                  <a:pt x="1286539" y="457200"/>
                </a:cubicBezTo>
                <a:close/>
              </a:path>
            </a:pathLst>
          </a:cu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59852B9-1324-9196-F40F-BB51A29BE4DC}"/>
              </a:ext>
            </a:extLst>
          </p:cNvPr>
          <p:cNvSpPr txBox="1"/>
          <p:nvPr/>
        </p:nvSpPr>
        <p:spPr>
          <a:xfrm>
            <a:off x="566850" y="1744564"/>
            <a:ext cx="5826862" cy="1938992"/>
          </a:xfrm>
          <a:prstGeom prst="rect">
            <a:avLst/>
          </a:prstGeom>
          <a:noFill/>
        </p:spPr>
        <p:txBody>
          <a:bodyPr wrap="square" rtlCol="0">
            <a:spAutoFit/>
          </a:bodyPr>
          <a:lstStyle/>
          <a:p>
            <a:pPr lvl="0" algn="just"/>
            <a:r>
              <a:rPr lang="vi-VN" alt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Đọc tên các vùng, quốc gia tiếp giáp với vùng Duyên hải miền Trung.</a:t>
            </a:r>
            <a:endPar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7" name="Rectangle: Rounded Corners 16">
            <a:extLst>
              <a:ext uri="{FF2B5EF4-FFF2-40B4-BE49-F238E27FC236}">
                <a16:creationId xmlns:a16="http://schemas.microsoft.com/office/drawing/2014/main" id="{75D3694B-3125-8717-EDAC-A713FFC669BA}"/>
              </a:ext>
            </a:extLst>
          </p:cNvPr>
          <p:cNvSpPr/>
          <p:nvPr/>
        </p:nvSpPr>
        <p:spPr>
          <a:xfrm>
            <a:off x="7846827" y="1924493"/>
            <a:ext cx="552893" cy="30834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F8DE4F0D-9D5D-95CA-A8FA-5329E163F2AF}"/>
              </a:ext>
            </a:extLst>
          </p:cNvPr>
          <p:cNvSpPr/>
          <p:nvPr/>
        </p:nvSpPr>
        <p:spPr>
          <a:xfrm>
            <a:off x="7740502" y="4646428"/>
            <a:ext cx="1329070" cy="36150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peech Bubble: Rectangle 19">
            <a:extLst>
              <a:ext uri="{FF2B5EF4-FFF2-40B4-BE49-F238E27FC236}">
                <a16:creationId xmlns:a16="http://schemas.microsoft.com/office/drawing/2014/main" id="{7A25B225-A568-EF0A-F455-FC7118E6F1A8}"/>
              </a:ext>
            </a:extLst>
          </p:cNvPr>
          <p:cNvSpPr/>
          <p:nvPr/>
        </p:nvSpPr>
        <p:spPr>
          <a:xfrm>
            <a:off x="9005777" y="797442"/>
            <a:ext cx="1903228" cy="552893"/>
          </a:xfrm>
          <a:prstGeom prst="wedgeRectCallout">
            <a:avLst>
              <a:gd name="adj1" fmla="val -90955"/>
              <a:gd name="adj2" fmla="val -12120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anose="02040503050406030204" pitchFamily="18" charset="0"/>
                <a:ea typeface="Cambria" panose="02040503050406030204" pitchFamily="18" charset="0"/>
              </a:rPr>
              <a:t>Trung Du </a:t>
            </a:r>
            <a:r>
              <a:rPr lang="en-US" b="1" dirty="0" err="1">
                <a:solidFill>
                  <a:srgbClr val="FF0000"/>
                </a:solidFill>
                <a:latin typeface="Cambria" panose="02040503050406030204" pitchFamily="18" charset="0"/>
                <a:ea typeface="Cambria" panose="02040503050406030204" pitchFamily="18" charset="0"/>
              </a:rPr>
              <a:t>và</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miền</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núi</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Bắc</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bộ</a:t>
            </a:r>
            <a:endParaRPr lang="en-US" b="1" dirty="0">
              <a:solidFill>
                <a:srgbClr val="FF0000"/>
              </a:solidFill>
              <a:latin typeface="Cambria" panose="02040503050406030204" pitchFamily="18" charset="0"/>
              <a:ea typeface="Cambria" panose="02040503050406030204" pitchFamily="18" charset="0"/>
            </a:endParaRPr>
          </a:p>
        </p:txBody>
      </p:sp>
      <p:sp>
        <p:nvSpPr>
          <p:cNvPr id="21" name="Speech Bubble: Rectangle 20">
            <a:extLst>
              <a:ext uri="{FF2B5EF4-FFF2-40B4-BE49-F238E27FC236}">
                <a16:creationId xmlns:a16="http://schemas.microsoft.com/office/drawing/2014/main" id="{9FD6412F-2BC9-78D5-1E79-BA61E6E858E7}"/>
              </a:ext>
            </a:extLst>
          </p:cNvPr>
          <p:cNvSpPr/>
          <p:nvPr/>
        </p:nvSpPr>
        <p:spPr>
          <a:xfrm>
            <a:off x="9579935" y="159488"/>
            <a:ext cx="1626781" cy="552893"/>
          </a:xfrm>
          <a:prstGeom prst="wedgeRectCallout">
            <a:avLst>
              <a:gd name="adj1" fmla="val -96848"/>
              <a:gd name="adj2" fmla="val -1158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solidFill>
                  <a:srgbClr val="FF0000"/>
                </a:solidFill>
                <a:latin typeface="Cambria" panose="02040503050406030204" pitchFamily="18" charset="0"/>
                <a:ea typeface="Cambria" panose="02040503050406030204" pitchFamily="18" charset="0"/>
              </a:rPr>
              <a:t>Đồng</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bằng</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Bắc</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bộ</a:t>
            </a:r>
            <a:endParaRPr lang="en-US" b="1" dirty="0">
              <a:solidFill>
                <a:srgbClr val="FF0000"/>
              </a:solidFill>
              <a:latin typeface="Cambria" panose="02040503050406030204" pitchFamily="18" charset="0"/>
              <a:ea typeface="Cambria" panose="02040503050406030204" pitchFamily="18" charset="0"/>
            </a:endParaRPr>
          </a:p>
        </p:txBody>
      </p:sp>
      <p:sp>
        <p:nvSpPr>
          <p:cNvPr id="23" name="Rectangle: Rounded Corners 22">
            <a:extLst>
              <a:ext uri="{FF2B5EF4-FFF2-40B4-BE49-F238E27FC236}">
                <a16:creationId xmlns:a16="http://schemas.microsoft.com/office/drawing/2014/main" id="{B419FEFC-9F73-63D1-9798-51E34AC0DC27}"/>
              </a:ext>
            </a:extLst>
          </p:cNvPr>
          <p:cNvSpPr/>
          <p:nvPr/>
        </p:nvSpPr>
        <p:spPr>
          <a:xfrm>
            <a:off x="9314121" y="4497572"/>
            <a:ext cx="723014" cy="35087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CB5F4051-F78C-C749-4A45-BD2E20D93EDA}"/>
              </a:ext>
            </a:extLst>
          </p:cNvPr>
          <p:cNvSpPr/>
          <p:nvPr/>
        </p:nvSpPr>
        <p:spPr>
          <a:xfrm>
            <a:off x="8548577" y="5879805"/>
            <a:ext cx="723014" cy="35087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704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0-#ppt_w/2"/>
                                          </p:val>
                                        </p:tav>
                                        <p:tav tm="100000">
                                          <p:val>
                                            <p:strVal val="#ppt_x"/>
                                          </p:val>
                                        </p:tav>
                                      </p:tavLst>
                                    </p:anim>
                                    <p:anim calcmode="lin" valueType="num">
                                      <p:cBhvr additive="base">
                                        <p:cTn id="8"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down)">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5" grpId="0" animBg="1"/>
      <p:bldP spid="15" grpId="1" animBg="1"/>
      <p:bldP spid="16" grpId="0"/>
      <p:bldP spid="17" grpId="0" animBg="1"/>
      <p:bldP spid="18" grpId="0" animBg="1"/>
      <p:bldP spid="20" grpId="0" animBg="1"/>
      <p:bldP spid="21" grpId="0" animBg="1"/>
      <p:bldP spid="23"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3C775-9FD0-9239-69CE-0759746CA25E}"/>
              </a:ext>
            </a:extLst>
          </p:cNvPr>
          <p:cNvSpPr/>
          <p:nvPr/>
        </p:nvSpPr>
        <p:spPr>
          <a:xfrm>
            <a:off x="280416" y="292608"/>
            <a:ext cx="11631167" cy="6419088"/>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4" descr="vietnammap">
            <a:extLst>
              <a:ext uri="{FF2B5EF4-FFF2-40B4-BE49-F238E27FC236}">
                <a16:creationId xmlns:a16="http://schemas.microsoft.com/office/drawing/2014/main" id="{8FAEAAF9-D32A-FF5B-FA59-568570133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79" y="1211903"/>
            <a:ext cx="3832471" cy="539775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Speech Bubble: Rectangle with Corners Rounded 4">
            <a:extLst>
              <a:ext uri="{FF2B5EF4-FFF2-40B4-BE49-F238E27FC236}">
                <a16:creationId xmlns:a16="http://schemas.microsoft.com/office/drawing/2014/main" id="{68680F81-3AE8-7DBD-C929-C104959DDFBE}"/>
              </a:ext>
            </a:extLst>
          </p:cNvPr>
          <p:cNvSpPr/>
          <p:nvPr/>
        </p:nvSpPr>
        <p:spPr>
          <a:xfrm>
            <a:off x="5029200" y="1428750"/>
            <a:ext cx="5219700" cy="2821269"/>
          </a:xfrm>
          <a:prstGeom prst="wedgeRoundRectCallout">
            <a:avLst>
              <a:gd name="adj1" fmla="val 48023"/>
              <a:gd name="adj2" fmla="val 57405"/>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Vùng</a:t>
            </a:r>
            <a:r>
              <a:rPr lang="en-US" sz="3200" b="1">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3200" b="1">
                <a:solidFill>
                  <a:srgbClr val="002060"/>
                </a:solidFill>
                <a:latin typeface="Cambria" panose="02040503050406030204" pitchFamily="18" charset="0"/>
                <a:ea typeface="Cambria" panose="02040503050406030204" pitchFamily="18" charset="0"/>
                <a:cs typeface="Calibri" panose="020F0502020204030204" pitchFamily="34" charset="0"/>
              </a:rPr>
              <a:t>duyên </a:t>
            </a:r>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hải miền Trung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là</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vùng</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đất</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hẹp</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kéo</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dài</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từ</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tỉnh</a:t>
            </a:r>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Thanh Hóa đến Bình Thuận</a:t>
            </a:r>
            <a:r>
              <a:rPr lang="vi-VN" sz="3200" b="1" dirty="0">
                <a:solidFill>
                  <a:schemeClr val="tx1">
                    <a:lumMod val="65000"/>
                    <a:lumOff val="35000"/>
                  </a:schemeClr>
                </a:solidFill>
                <a:latin typeface="Cambria" panose="02040503050406030204" pitchFamily="18" charset="0"/>
                <a:ea typeface="Cambria" panose="02040503050406030204" pitchFamily="18" charset="0"/>
                <a:cs typeface="Calibri" panose="020F0502020204030204" pitchFamily="34" charset="0"/>
              </a:rPr>
              <a:t>.</a:t>
            </a:r>
            <a:endParaRPr lang="en-US" sz="3200" b="1" dirty="0">
              <a:solidFill>
                <a:schemeClr val="tx1">
                  <a:lumMod val="65000"/>
                  <a:lumOff val="35000"/>
                </a:schemeClr>
              </a:solidFill>
              <a:latin typeface="Cambria" panose="02040503050406030204" pitchFamily="18" charset="0"/>
              <a:ea typeface="Cambria" panose="02040503050406030204" pitchFamily="18" charset="0"/>
              <a:cs typeface="Calibri" panose="020F0502020204030204" pitchFamily="34" charset="0"/>
            </a:endParaRPr>
          </a:p>
        </p:txBody>
      </p:sp>
      <p:pic>
        <p:nvPicPr>
          <p:cNvPr id="12" name="Picture 11" descr="A picture containing text&#10;&#10;Description automatically generated">
            <a:extLst>
              <a:ext uri="{FF2B5EF4-FFF2-40B4-BE49-F238E27FC236}">
                <a16:creationId xmlns:a16="http://schemas.microsoft.com/office/drawing/2014/main" id="{38A0AEA2-DC12-AB10-2572-76E9F5288D7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8735061" y="3777216"/>
            <a:ext cx="2968610" cy="2934480"/>
          </a:xfrm>
          <a:prstGeom prst="rect">
            <a:avLst/>
          </a:prstGeom>
        </p:spPr>
      </p:pic>
      <p:pic>
        <p:nvPicPr>
          <p:cNvPr id="14" name="Picture 13" descr="Map&#10;&#10;Description automatically generated">
            <a:extLst>
              <a:ext uri="{FF2B5EF4-FFF2-40B4-BE49-F238E27FC236}">
                <a16:creationId xmlns:a16="http://schemas.microsoft.com/office/drawing/2014/main" id="{DAF2BF52-938C-B692-C970-E5048C3198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247" y="1200806"/>
            <a:ext cx="3854372" cy="5419951"/>
          </a:xfrm>
          <a:prstGeom prst="rect">
            <a:avLst/>
          </a:prstGeom>
        </p:spPr>
      </p:pic>
    </p:spTree>
    <p:extLst>
      <p:ext uri="{BB962C8B-B14F-4D97-AF65-F5344CB8AC3E}">
        <p14:creationId xmlns:p14="http://schemas.microsoft.com/office/powerpoint/2010/main" val="4114589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3C775-9FD0-9239-69CE-0759746CA25E}"/>
              </a:ext>
            </a:extLst>
          </p:cNvPr>
          <p:cNvSpPr/>
          <p:nvPr/>
        </p:nvSpPr>
        <p:spPr>
          <a:xfrm>
            <a:off x="280416" y="292608"/>
            <a:ext cx="11631167" cy="6419088"/>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5">
            <a:extLst>
              <a:ext uri="{FF2B5EF4-FFF2-40B4-BE49-F238E27FC236}">
                <a16:creationId xmlns:a16="http://schemas.microsoft.com/office/drawing/2014/main" id="{603222FE-D699-C3C4-68C4-ED6CBDD07E0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1107650" flipH="1">
            <a:off x="5463185" y="1560976"/>
            <a:ext cx="4423498" cy="2977082"/>
          </a:xfrm>
          <a:prstGeom prst="rect">
            <a:avLst/>
          </a:prstGeom>
        </p:spPr>
      </p:pic>
      <p:sp>
        <p:nvSpPr>
          <p:cNvPr id="5" name="TextBox 4">
            <a:extLst>
              <a:ext uri="{FF2B5EF4-FFF2-40B4-BE49-F238E27FC236}">
                <a16:creationId xmlns:a16="http://schemas.microsoft.com/office/drawing/2014/main" id="{28FCA0E9-5C16-1277-4FCD-1F267954A2E7}"/>
              </a:ext>
            </a:extLst>
          </p:cNvPr>
          <p:cNvSpPr txBox="1"/>
          <p:nvPr/>
        </p:nvSpPr>
        <p:spPr>
          <a:xfrm rot="20972521">
            <a:off x="5575098" y="2186743"/>
            <a:ext cx="4057861" cy="1569660"/>
          </a:xfrm>
          <a:prstGeom prst="rect">
            <a:avLst/>
          </a:prstGeom>
          <a:noFill/>
        </p:spPr>
        <p:txBody>
          <a:bodyPr wrap="square">
            <a:spAutoFit/>
          </a:bodyPr>
          <a:lstStyle/>
          <a:p>
            <a:pPr algn="ctr"/>
            <a:r>
              <a:rPr lang="en-US" sz="2400" b="1" dirty="0" err="1">
                <a:latin typeface="Arial" panose="020B0604020202020204" pitchFamily="34" charset="0"/>
                <a:cs typeface="Arial" panose="020B0604020202020204" pitchFamily="34" charset="0"/>
              </a:rPr>
              <a:t>Lên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bảng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chỉ</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đọc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tên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các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đồng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bằng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duyên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hải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miền</a:t>
            </a:r>
            <a:r>
              <a:rPr lang="en-US" sz="2400" b="1" dirty="0">
                <a:latin typeface="Arial" panose="020B0604020202020204" pitchFamily="34" charset="0"/>
                <a:cs typeface="Arial" panose="020B0604020202020204" pitchFamily="34" charset="0"/>
              </a:rPr>
              <a:t> Trung </a:t>
            </a:r>
            <a:r>
              <a:rPr lang="en-US" sz="2400" b="1" dirty="0" err="1">
                <a:latin typeface="Arial" panose="020B0604020202020204" pitchFamily="34" charset="0"/>
                <a:cs typeface="Arial" panose="020B0604020202020204" pitchFamily="34" charset="0"/>
              </a:rPr>
              <a:t>theo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thứ</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tự</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từ</a:t>
            </a:r>
            <a:r>
              <a:rPr lang="en-US" sz="2400" b="1" dirty="0">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Bắc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vào</a:t>
            </a:r>
            <a:r>
              <a:rPr lang="en-US" sz="2400" b="1" dirty="0">
                <a:solidFill>
                  <a:srgbClr val="FF0000"/>
                </a:solidFill>
                <a:latin typeface="Arial" panose="020B0604020202020204" pitchFamily="34" charset="0"/>
                <a:cs typeface="Arial" panose="020B0604020202020204" pitchFamily="34" charset="0"/>
              </a:rPr>
              <a:t> Nam</a:t>
            </a:r>
            <a:r>
              <a:rPr lang="en-US" sz="2400" b="1" dirty="0">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9433A1DA-D6DF-92B6-3AFD-89C515DF76ED}"/>
              </a:ext>
            </a:extLst>
          </p:cNvPr>
          <p:cNvPicPr>
            <a:picLocks noChangeAspect="1"/>
          </p:cNvPicPr>
          <p:nvPr/>
        </p:nvPicPr>
        <p:blipFill>
          <a:blip r:embed="rId5"/>
          <a:stretch>
            <a:fillRect/>
          </a:stretch>
        </p:blipFill>
        <p:spPr>
          <a:xfrm>
            <a:off x="652915" y="1345096"/>
            <a:ext cx="3761429" cy="5337164"/>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C21A3AEF-D4D6-401E-4713-C0CDA0EAC32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8735061" y="3777216"/>
            <a:ext cx="2968610" cy="2934480"/>
          </a:xfrm>
          <a:prstGeom prst="rect">
            <a:avLst/>
          </a:prstGeom>
        </p:spPr>
      </p:pic>
      <p:sp>
        <p:nvSpPr>
          <p:cNvPr id="8" name="Oval 7">
            <a:extLst>
              <a:ext uri="{FF2B5EF4-FFF2-40B4-BE49-F238E27FC236}">
                <a16:creationId xmlns:a16="http://schemas.microsoft.com/office/drawing/2014/main" id="{8B3644AC-E638-C1DF-F8F9-687FC618705B}"/>
              </a:ext>
            </a:extLst>
          </p:cNvPr>
          <p:cNvSpPr/>
          <p:nvPr/>
        </p:nvSpPr>
        <p:spPr>
          <a:xfrm rot="20766010">
            <a:off x="1392991" y="1861560"/>
            <a:ext cx="374301" cy="94705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784B0ED-2FAE-EE8B-87F3-48BE33F9FA5E}"/>
              </a:ext>
            </a:extLst>
          </p:cNvPr>
          <p:cNvSpPr/>
          <p:nvPr/>
        </p:nvSpPr>
        <p:spPr>
          <a:xfrm rot="19459314">
            <a:off x="2062022" y="2729807"/>
            <a:ext cx="393556" cy="110558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0084D03-D70C-ADC7-5FB6-22225146A79F}"/>
              </a:ext>
            </a:extLst>
          </p:cNvPr>
          <p:cNvSpPr/>
          <p:nvPr/>
        </p:nvSpPr>
        <p:spPr>
          <a:xfrm rot="19459314">
            <a:off x="2793387" y="3640050"/>
            <a:ext cx="393556" cy="72806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C90D188-8EAD-C204-CD09-C9A38D738060}"/>
              </a:ext>
            </a:extLst>
          </p:cNvPr>
          <p:cNvSpPr/>
          <p:nvPr/>
        </p:nvSpPr>
        <p:spPr>
          <a:xfrm rot="21224052">
            <a:off x="3028316" y="4333631"/>
            <a:ext cx="393556" cy="1274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7E38178-5A09-FA88-4976-0611039FD2F4}"/>
              </a:ext>
            </a:extLst>
          </p:cNvPr>
          <p:cNvSpPr/>
          <p:nvPr/>
        </p:nvSpPr>
        <p:spPr>
          <a:xfrm rot="2851924">
            <a:off x="2686744" y="5511989"/>
            <a:ext cx="393556" cy="1274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6328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53"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500"/>
                                        <p:tgtEl>
                                          <p:spTgt spid="15"/>
                                        </p:tgtEl>
                                      </p:cBhvr>
                                    </p:animEffect>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P spid="1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3C775-9FD0-9239-69CE-0759746CA25E}"/>
              </a:ext>
            </a:extLst>
          </p:cNvPr>
          <p:cNvSpPr/>
          <p:nvPr/>
        </p:nvSpPr>
        <p:spPr>
          <a:xfrm>
            <a:off x="280416" y="292608"/>
            <a:ext cx="11631167" cy="6419088"/>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Rounded Corners 2">
            <a:extLst>
              <a:ext uri="{FF2B5EF4-FFF2-40B4-BE49-F238E27FC236}">
                <a16:creationId xmlns:a16="http://schemas.microsoft.com/office/drawing/2014/main" id="{07AF11BE-09B4-40F8-6C6A-38266E253E23}"/>
              </a:ext>
            </a:extLst>
          </p:cNvPr>
          <p:cNvSpPr/>
          <p:nvPr/>
        </p:nvSpPr>
        <p:spPr>
          <a:xfrm>
            <a:off x="4939718" y="1394038"/>
            <a:ext cx="6813370" cy="726331"/>
          </a:xfrm>
          <a:prstGeom prst="roundRect">
            <a:avLst/>
          </a:prstGeom>
          <a:solidFill>
            <a:schemeClr val="accent4">
              <a:lumMod val="60000"/>
              <a:lumOff val="40000"/>
            </a:schemeClr>
          </a:solidFill>
          <a:ln w="19050">
            <a:solidFill>
              <a:schemeClr val="accent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a:solidFill>
                  <a:srgbClr val="FF9900">
                    <a:lumMod val="50000"/>
                  </a:srgbClr>
                </a:solidFill>
                <a:latin typeface="Arial" panose="020B0604020202020204" pitchFamily="34" charset="0"/>
                <a:cs typeface="Arial" panose="020B0604020202020204" pitchFamily="34" charset="0"/>
              </a:rPr>
              <a:t>Đồng bằng Thanh – Nghệ – Tĩnh</a:t>
            </a:r>
            <a:endParaRPr kumimoji="0" lang="en-US" sz="2800" b="1" i="0" u="none" strike="noStrike" kern="1200" cap="none" spc="0" normalizeH="0" baseline="0" noProof="0" dirty="0">
              <a:ln>
                <a:noFill/>
              </a:ln>
              <a:solidFill>
                <a:srgbClr val="FF9900">
                  <a:lumMod val="50000"/>
                </a:srgbClr>
              </a:solidFill>
              <a:effectLst/>
              <a:uLnTx/>
              <a:uFillTx/>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4B312C47-C070-5403-4540-CE7DFD09D58D}"/>
              </a:ext>
            </a:extLst>
          </p:cNvPr>
          <p:cNvSpPr/>
          <p:nvPr/>
        </p:nvSpPr>
        <p:spPr>
          <a:xfrm>
            <a:off x="4939718" y="2327393"/>
            <a:ext cx="6813370" cy="726331"/>
          </a:xfrm>
          <a:prstGeom prst="roundRect">
            <a:avLst/>
          </a:prstGeom>
          <a:solidFill>
            <a:schemeClr val="accent4">
              <a:lumMod val="60000"/>
              <a:lumOff val="40000"/>
            </a:schemeClr>
          </a:solidFill>
          <a:ln w="19050">
            <a:solidFill>
              <a:schemeClr val="accent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a:solidFill>
                  <a:srgbClr val="FF9900">
                    <a:lumMod val="50000"/>
                  </a:srgbClr>
                </a:solidFill>
                <a:latin typeface="Arial" panose="020B0604020202020204" pitchFamily="34" charset="0"/>
                <a:cs typeface="Arial" panose="020B0604020202020204" pitchFamily="34" charset="0"/>
              </a:rPr>
              <a:t>Đồng bằng Bình – Trị – Thiên</a:t>
            </a:r>
            <a:endParaRPr kumimoji="0" lang="en-US" sz="2800" b="1" i="0" u="none" strike="noStrike" kern="1200" cap="none" spc="0" normalizeH="0" baseline="0" noProof="0" dirty="0">
              <a:ln>
                <a:noFill/>
              </a:ln>
              <a:solidFill>
                <a:srgbClr val="FF9900">
                  <a:lumMod val="50000"/>
                </a:srgbClr>
              </a:solidFill>
              <a:effectLst/>
              <a:uLnTx/>
              <a:uFillTx/>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5F993079-8933-28B3-C2F7-A14979AC460D}"/>
              </a:ext>
            </a:extLst>
          </p:cNvPr>
          <p:cNvSpPr/>
          <p:nvPr/>
        </p:nvSpPr>
        <p:spPr>
          <a:xfrm>
            <a:off x="4939718" y="3291841"/>
            <a:ext cx="6813370" cy="726331"/>
          </a:xfrm>
          <a:prstGeom prst="roundRect">
            <a:avLst/>
          </a:prstGeom>
          <a:solidFill>
            <a:schemeClr val="accent4">
              <a:lumMod val="60000"/>
              <a:lumOff val="40000"/>
            </a:schemeClr>
          </a:solidFill>
          <a:ln w="19050">
            <a:solidFill>
              <a:schemeClr val="accent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a:solidFill>
                  <a:srgbClr val="FF9900">
                    <a:lumMod val="50000"/>
                  </a:srgbClr>
                </a:solidFill>
                <a:latin typeface="Arial" panose="020B0604020202020204" pitchFamily="34" charset="0"/>
                <a:cs typeface="Arial" panose="020B0604020202020204" pitchFamily="34" charset="0"/>
              </a:rPr>
              <a:t>Đồng bằng Nam – Ngãi</a:t>
            </a:r>
            <a:endParaRPr kumimoji="0" lang="en-US" sz="2800" b="1" i="0" u="none" strike="noStrike" kern="1200" cap="none" spc="0" normalizeH="0" baseline="0" noProof="0" dirty="0">
              <a:ln>
                <a:noFill/>
              </a:ln>
              <a:solidFill>
                <a:srgbClr val="FF9900">
                  <a:lumMod val="50000"/>
                </a:srgbClr>
              </a:solidFill>
              <a:effectLst/>
              <a:uLnTx/>
              <a:uFillTx/>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255E945A-D0D3-E47C-5338-184ED288DDB5}"/>
              </a:ext>
            </a:extLst>
          </p:cNvPr>
          <p:cNvSpPr/>
          <p:nvPr/>
        </p:nvSpPr>
        <p:spPr>
          <a:xfrm>
            <a:off x="4939718" y="4265420"/>
            <a:ext cx="6813370" cy="726331"/>
          </a:xfrm>
          <a:prstGeom prst="roundRect">
            <a:avLst/>
          </a:prstGeom>
          <a:solidFill>
            <a:schemeClr val="accent4">
              <a:lumMod val="60000"/>
              <a:lumOff val="40000"/>
            </a:schemeClr>
          </a:solidFill>
          <a:ln w="19050">
            <a:solidFill>
              <a:schemeClr val="accent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a:solidFill>
                  <a:srgbClr val="FF9900">
                    <a:lumMod val="50000"/>
                  </a:srgbClr>
                </a:solidFill>
                <a:latin typeface="Arial" panose="020B0604020202020204" pitchFamily="34" charset="0"/>
                <a:cs typeface="Arial" panose="020B0604020202020204" pitchFamily="34" charset="0"/>
              </a:rPr>
              <a:t>Đồng bằng Bình Phú – Khánh Hòa</a:t>
            </a:r>
            <a:endParaRPr kumimoji="0" lang="en-US" sz="2800" b="1" i="0" u="none" strike="noStrike" kern="1200" cap="none" spc="0" normalizeH="0" baseline="0" noProof="0" dirty="0">
              <a:ln>
                <a:noFill/>
              </a:ln>
              <a:solidFill>
                <a:srgbClr val="FF9900">
                  <a:lumMod val="50000"/>
                </a:srgbClr>
              </a:solidFill>
              <a:effectLst/>
              <a:uLnTx/>
              <a:uFillTx/>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CF410EAB-D47A-9F92-2FDE-4FDAD9389B26}"/>
              </a:ext>
            </a:extLst>
          </p:cNvPr>
          <p:cNvSpPr/>
          <p:nvPr/>
        </p:nvSpPr>
        <p:spPr>
          <a:xfrm>
            <a:off x="4939718" y="5216256"/>
            <a:ext cx="6813370" cy="726331"/>
          </a:xfrm>
          <a:prstGeom prst="roundRect">
            <a:avLst/>
          </a:prstGeom>
          <a:solidFill>
            <a:schemeClr val="accent4">
              <a:lumMod val="60000"/>
              <a:lumOff val="40000"/>
            </a:schemeClr>
          </a:solidFill>
          <a:ln w="19050">
            <a:solidFill>
              <a:schemeClr val="accent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a:solidFill>
                  <a:srgbClr val="FF9900">
                    <a:lumMod val="50000"/>
                  </a:srgbClr>
                </a:solidFill>
                <a:latin typeface="Arial" panose="020B0604020202020204" pitchFamily="34" charset="0"/>
                <a:cs typeface="Arial" panose="020B0604020202020204" pitchFamily="34" charset="0"/>
              </a:rPr>
              <a:t> Đồng bằng Ninh Thuận – Bình Thuận.</a:t>
            </a:r>
            <a:endParaRPr kumimoji="0" lang="en-US" sz="2800" b="1" i="0" u="none" strike="noStrike" kern="1200" cap="none" spc="0" normalizeH="0" baseline="0" noProof="0" dirty="0">
              <a:ln>
                <a:noFill/>
              </a:ln>
              <a:solidFill>
                <a:srgbClr val="FF9900">
                  <a:lumMod val="50000"/>
                </a:srgbClr>
              </a:solidFill>
              <a:effectLst/>
              <a:uLnTx/>
              <a:uFillTx/>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6C3063E2-D4E1-DCF9-B20F-4DD8B360532E}"/>
              </a:ext>
            </a:extLst>
          </p:cNvPr>
          <p:cNvPicPr>
            <a:picLocks noChangeAspect="1"/>
          </p:cNvPicPr>
          <p:nvPr/>
        </p:nvPicPr>
        <p:blipFill>
          <a:blip r:embed="rId2"/>
          <a:stretch>
            <a:fillRect/>
          </a:stretch>
        </p:blipFill>
        <p:spPr>
          <a:xfrm>
            <a:off x="881753" y="1274557"/>
            <a:ext cx="3761429" cy="5337164"/>
          </a:xfrm>
          <a:prstGeom prst="rect">
            <a:avLst/>
          </a:prstGeom>
        </p:spPr>
      </p:pic>
    </p:spTree>
    <p:extLst>
      <p:ext uri="{BB962C8B-B14F-4D97-AF65-F5344CB8AC3E}">
        <p14:creationId xmlns:p14="http://schemas.microsoft.com/office/powerpoint/2010/main" val="17836263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51;p7">
            <a:extLst>
              <a:ext uri="{FF2B5EF4-FFF2-40B4-BE49-F238E27FC236}">
                <a16:creationId xmlns:a16="http://schemas.microsoft.com/office/drawing/2014/main" id="{2B7B52B4-3B0A-4908-8B3F-27EC69694DB9}"/>
              </a:ext>
            </a:extLst>
          </p:cNvPr>
          <p:cNvGrpSpPr/>
          <p:nvPr/>
        </p:nvGrpSpPr>
        <p:grpSpPr>
          <a:xfrm>
            <a:off x="9293812" y="4946580"/>
            <a:ext cx="2717157" cy="1873569"/>
            <a:chOff x="6689597" y="4026978"/>
            <a:chExt cx="1992915" cy="994886"/>
          </a:xfrm>
        </p:grpSpPr>
        <p:sp>
          <p:nvSpPr>
            <p:cNvPr id="3" name="Google Shape;252;p7">
              <a:extLst>
                <a:ext uri="{FF2B5EF4-FFF2-40B4-BE49-F238E27FC236}">
                  <a16:creationId xmlns:a16="http://schemas.microsoft.com/office/drawing/2014/main" id="{8CD8FF46-8AB5-455E-98AF-E39D552C8540}"/>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4" name="Google Shape;253;p7">
              <a:extLst>
                <a:ext uri="{FF2B5EF4-FFF2-40B4-BE49-F238E27FC236}">
                  <a16:creationId xmlns:a16="http://schemas.microsoft.com/office/drawing/2014/main" id="{EF2D5366-5F85-470D-9C82-4C873A8AAAA4}"/>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5" name="Google Shape;254;p7">
              <a:extLst>
                <a:ext uri="{FF2B5EF4-FFF2-40B4-BE49-F238E27FC236}">
                  <a16:creationId xmlns:a16="http://schemas.microsoft.com/office/drawing/2014/main" id="{1361A3AB-7B97-4683-8D11-341DD5FA98E7}"/>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 name="Google Shape;255;p7">
              <a:extLst>
                <a:ext uri="{FF2B5EF4-FFF2-40B4-BE49-F238E27FC236}">
                  <a16:creationId xmlns:a16="http://schemas.microsoft.com/office/drawing/2014/main" id="{D81B5DAE-E83F-4BD4-B115-5D14546DE7A6}"/>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grpSp>
        <p:nvGrpSpPr>
          <p:cNvPr id="7" name="Google Shape;157;p5">
            <a:extLst>
              <a:ext uri="{FF2B5EF4-FFF2-40B4-BE49-F238E27FC236}">
                <a16:creationId xmlns:a16="http://schemas.microsoft.com/office/drawing/2014/main" id="{F116976A-2F0D-4333-A3B1-478DD6CFCA79}"/>
              </a:ext>
            </a:extLst>
          </p:cNvPr>
          <p:cNvGrpSpPr/>
          <p:nvPr/>
        </p:nvGrpSpPr>
        <p:grpSpPr>
          <a:xfrm>
            <a:off x="6363405" y="5798050"/>
            <a:ext cx="1734707" cy="1138399"/>
            <a:chOff x="975725" y="5557227"/>
            <a:chExt cx="2040352" cy="1338977"/>
          </a:xfrm>
        </p:grpSpPr>
        <p:sp>
          <p:nvSpPr>
            <p:cNvPr id="8" name="Google Shape;158;p5">
              <a:extLst>
                <a:ext uri="{FF2B5EF4-FFF2-40B4-BE49-F238E27FC236}">
                  <a16:creationId xmlns:a16="http://schemas.microsoft.com/office/drawing/2014/main" id="{759CF313-B5CE-403C-B336-9906B6EBACB2}"/>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9" name="Google Shape;159;p5">
              <a:extLst>
                <a:ext uri="{FF2B5EF4-FFF2-40B4-BE49-F238E27FC236}">
                  <a16:creationId xmlns:a16="http://schemas.microsoft.com/office/drawing/2014/main" id="{56ACB59A-F5C3-4870-A6E1-79E6CC57B9AA}"/>
                </a:ext>
              </a:extLst>
            </p:cNvPr>
            <p:cNvGrpSpPr/>
            <p:nvPr/>
          </p:nvGrpSpPr>
          <p:grpSpPr>
            <a:xfrm flipH="1">
              <a:off x="1071688" y="5557227"/>
              <a:ext cx="835252" cy="890789"/>
              <a:chOff x="-4259888" y="2290454"/>
              <a:chExt cx="4283344" cy="4568148"/>
            </a:xfrm>
          </p:grpSpPr>
          <p:sp>
            <p:nvSpPr>
              <p:cNvPr id="25" name="Google Shape;160;p5">
                <a:extLst>
                  <a:ext uri="{FF2B5EF4-FFF2-40B4-BE49-F238E27FC236}">
                    <a16:creationId xmlns:a16="http://schemas.microsoft.com/office/drawing/2014/main" id="{EC0A4032-CCAF-4530-ACBC-9E2E50516BFF}"/>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6" name="Google Shape;161;p5">
                <a:extLst>
                  <a:ext uri="{FF2B5EF4-FFF2-40B4-BE49-F238E27FC236}">
                    <a16:creationId xmlns:a16="http://schemas.microsoft.com/office/drawing/2014/main" id="{9AD66FFC-5077-47CE-AC51-B788B5B3CAA0}"/>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7" name="Google Shape;162;p5">
                <a:extLst>
                  <a:ext uri="{FF2B5EF4-FFF2-40B4-BE49-F238E27FC236}">
                    <a16:creationId xmlns:a16="http://schemas.microsoft.com/office/drawing/2014/main" id="{A78EBB13-E97A-4EBB-A545-37B6424049D3}"/>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8" name="Google Shape;163;p5">
                <a:extLst>
                  <a:ext uri="{FF2B5EF4-FFF2-40B4-BE49-F238E27FC236}">
                    <a16:creationId xmlns:a16="http://schemas.microsoft.com/office/drawing/2014/main" id="{858FB60A-C945-4CC1-B6D8-6D1E3BDCB537}"/>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9" name="Google Shape;164;p5">
                <a:extLst>
                  <a:ext uri="{FF2B5EF4-FFF2-40B4-BE49-F238E27FC236}">
                    <a16:creationId xmlns:a16="http://schemas.microsoft.com/office/drawing/2014/main" id="{478DF5F5-2090-4301-B120-46EAD68DCAEC}"/>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30" name="Google Shape;165;p5">
                <a:extLst>
                  <a:ext uri="{FF2B5EF4-FFF2-40B4-BE49-F238E27FC236}">
                    <a16:creationId xmlns:a16="http://schemas.microsoft.com/office/drawing/2014/main" id="{0325E592-393A-4FB0-8B55-D06CAAD152BB}"/>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sp>
          <p:nvSpPr>
            <p:cNvPr id="10" name="Google Shape;166;p5">
              <a:extLst>
                <a:ext uri="{FF2B5EF4-FFF2-40B4-BE49-F238E27FC236}">
                  <a16:creationId xmlns:a16="http://schemas.microsoft.com/office/drawing/2014/main" id="{FF665A55-5F63-44D9-99A7-27A9EC7DC2DF}"/>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1" name="Google Shape;167;p5">
              <a:extLst>
                <a:ext uri="{FF2B5EF4-FFF2-40B4-BE49-F238E27FC236}">
                  <a16:creationId xmlns:a16="http://schemas.microsoft.com/office/drawing/2014/main" id="{4F4193C6-94F2-42C9-A503-D3857E3A844F}"/>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2" name="Google Shape;168;p5">
              <a:extLst>
                <a:ext uri="{FF2B5EF4-FFF2-40B4-BE49-F238E27FC236}">
                  <a16:creationId xmlns:a16="http://schemas.microsoft.com/office/drawing/2014/main" id="{2122A6C2-ABB9-4FCC-AD29-1118B757AED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3" name="Google Shape;169;p5">
              <a:extLst>
                <a:ext uri="{FF2B5EF4-FFF2-40B4-BE49-F238E27FC236}">
                  <a16:creationId xmlns:a16="http://schemas.microsoft.com/office/drawing/2014/main" id="{08BD519C-26A8-4497-9F02-B535687E4D82}"/>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4" name="Google Shape;170;p5">
              <a:extLst>
                <a:ext uri="{FF2B5EF4-FFF2-40B4-BE49-F238E27FC236}">
                  <a16:creationId xmlns:a16="http://schemas.microsoft.com/office/drawing/2014/main" id="{6B105731-4366-496D-BC32-794CA9CED10A}"/>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5" name="Google Shape;171;p5">
              <a:extLst>
                <a:ext uri="{FF2B5EF4-FFF2-40B4-BE49-F238E27FC236}">
                  <a16:creationId xmlns:a16="http://schemas.microsoft.com/office/drawing/2014/main" id="{71D06F0A-8AA5-4148-B891-7F879A760764}"/>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6" name="Google Shape;172;p5">
              <a:extLst>
                <a:ext uri="{FF2B5EF4-FFF2-40B4-BE49-F238E27FC236}">
                  <a16:creationId xmlns:a16="http://schemas.microsoft.com/office/drawing/2014/main" id="{3F2A128F-E8CC-4F45-B1AE-90A2EDEFBE18}"/>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7" name="Google Shape;173;p5">
              <a:extLst>
                <a:ext uri="{FF2B5EF4-FFF2-40B4-BE49-F238E27FC236}">
                  <a16:creationId xmlns:a16="http://schemas.microsoft.com/office/drawing/2014/main" id="{AE28A26E-6F95-4481-ABF8-689436D4AD03}"/>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18" name="Google Shape;174;p5">
              <a:extLst>
                <a:ext uri="{FF2B5EF4-FFF2-40B4-BE49-F238E27FC236}">
                  <a16:creationId xmlns:a16="http://schemas.microsoft.com/office/drawing/2014/main" id="{F5EF6057-2025-49ED-A9F1-605C20DB9752}"/>
                </a:ext>
              </a:extLst>
            </p:cNvPr>
            <p:cNvGrpSpPr/>
            <p:nvPr/>
          </p:nvGrpSpPr>
          <p:grpSpPr>
            <a:xfrm rot="-568258">
              <a:off x="1768426" y="6089716"/>
              <a:ext cx="479762" cy="573137"/>
              <a:chOff x="12650622" y="-224128"/>
              <a:chExt cx="1467358" cy="1752944"/>
            </a:xfrm>
          </p:grpSpPr>
          <p:sp>
            <p:nvSpPr>
              <p:cNvPr id="19" name="Google Shape;175;p5">
                <a:extLst>
                  <a:ext uri="{FF2B5EF4-FFF2-40B4-BE49-F238E27FC236}">
                    <a16:creationId xmlns:a16="http://schemas.microsoft.com/office/drawing/2014/main" id="{100906CE-4C99-458F-91A0-4D9F5CBE04D6}"/>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0" name="Google Shape;176;p5">
                <a:extLst>
                  <a:ext uri="{FF2B5EF4-FFF2-40B4-BE49-F238E27FC236}">
                    <a16:creationId xmlns:a16="http://schemas.microsoft.com/office/drawing/2014/main" id="{3BE87B88-1D96-4819-86CC-11A1E975014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1" name="Google Shape;177;p5">
                <a:extLst>
                  <a:ext uri="{FF2B5EF4-FFF2-40B4-BE49-F238E27FC236}">
                    <a16:creationId xmlns:a16="http://schemas.microsoft.com/office/drawing/2014/main" id="{4A85B59A-695F-4E63-92BA-F6157A9DBEE7}"/>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2" name="Google Shape;178;p5">
                <a:extLst>
                  <a:ext uri="{FF2B5EF4-FFF2-40B4-BE49-F238E27FC236}">
                    <a16:creationId xmlns:a16="http://schemas.microsoft.com/office/drawing/2014/main" id="{1E778F47-CAAD-456B-A961-51D84457599F}"/>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3" name="Google Shape;179;p5">
                <a:extLst>
                  <a:ext uri="{FF2B5EF4-FFF2-40B4-BE49-F238E27FC236}">
                    <a16:creationId xmlns:a16="http://schemas.microsoft.com/office/drawing/2014/main" id="{A9264879-11F6-4466-A1C5-2379F40834CC}"/>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4" name="Google Shape;180;p5">
                <a:extLst>
                  <a:ext uri="{FF2B5EF4-FFF2-40B4-BE49-F238E27FC236}">
                    <a16:creationId xmlns:a16="http://schemas.microsoft.com/office/drawing/2014/main" id="{8ABB062D-B4DD-45A0-AE60-6642EE8B02BE}"/>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grpSp>
      <p:pic>
        <p:nvPicPr>
          <p:cNvPr id="31" name="Picture 2" descr="Happy boy swimming with green inflatable buoy, kid having fun in the pool or the sea colorful character vector illustration on a white background Premium Vecto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6550" y1="46965" x2="56550" y2="46965"/>
                        <a14:foregroundMark x1="74281" y1="45847" x2="74281" y2="45847"/>
                        <a14:foregroundMark x1="84185" y1="48243" x2="84185" y2="48243"/>
                        <a14:foregroundMark x1="24121" y1="40575" x2="24121" y2="40575"/>
                        <a14:foregroundMark x1="16613" y1="49681" x2="16613" y2="4968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178950" y="2570732"/>
            <a:ext cx="2000538" cy="200053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artoon little boy with glasses carrying surfboard Premium Vecto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3812" l="9585" r="60064">
                        <a14:backgroundMark x1="42492" y1="42574" x2="39617" y2="55198"/>
                        <a14:backgroundMark x1="30831" y1="83168" x2="27636" y2="95545"/>
                        <a14:backgroundMark x1="22204" y1="45050" x2="24760" y2="50495"/>
                      </a14:backgroundRemoval>
                    </a14:imgEffect>
                  </a14:imgLayer>
                </a14:imgProps>
              </a:ext>
              <a:ext uri="{28A0092B-C50C-407E-A947-70E740481C1C}">
                <a14:useLocalDpi xmlns:a14="http://schemas.microsoft.com/office/drawing/2010/main" val="0"/>
              </a:ext>
            </a:extLst>
          </a:blip>
          <a:srcRect/>
          <a:stretch>
            <a:fillRect/>
          </a:stretch>
        </p:blipFill>
        <p:spPr bwMode="auto">
          <a:xfrm>
            <a:off x="1556895" y="3378201"/>
            <a:ext cx="4898745" cy="3653132"/>
          </a:xfrm>
          <a:prstGeom prst="rect">
            <a:avLst/>
          </a:prstGeom>
          <a:noFill/>
          <a:extLst>
            <a:ext uri="{909E8E84-426E-40DD-AFC4-6F175D3DCCD1}">
              <a14:hiddenFill xmlns:a14="http://schemas.microsoft.com/office/drawing/2010/main">
                <a:solidFill>
                  <a:srgbClr val="FFFFFF"/>
                </a:solidFill>
              </a14:hiddenFill>
            </a:ext>
          </a:extLst>
        </p:spPr>
      </p:pic>
      <p:sp>
        <p:nvSpPr>
          <p:cNvPr id="34" name="Round Diagonal Corner Rectangle 33"/>
          <p:cNvSpPr/>
          <p:nvPr/>
        </p:nvSpPr>
        <p:spPr>
          <a:xfrm>
            <a:off x="996258" y="1584251"/>
            <a:ext cx="10068906" cy="4337559"/>
          </a:xfrm>
          <a:prstGeom prst="round2DiagRect">
            <a:avLst/>
          </a:prstGeom>
          <a:solidFill>
            <a:schemeClr val="bg1">
              <a:alpha val="9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ound Diagonal Corner Rectangle 35"/>
          <p:cNvSpPr/>
          <p:nvPr/>
        </p:nvSpPr>
        <p:spPr>
          <a:xfrm>
            <a:off x="1148658" y="1754373"/>
            <a:ext cx="10068906" cy="4388430"/>
          </a:xfrm>
          <a:prstGeom prst="round2DiagRect">
            <a:avLst/>
          </a:prstGeom>
          <a:noFill/>
          <a:ln w="28575">
            <a:solidFill>
              <a:srgbClr val="FFFF00"/>
            </a:solid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p:cNvSpPr txBox="1"/>
          <p:nvPr/>
        </p:nvSpPr>
        <p:spPr>
          <a:xfrm>
            <a:off x="1442791" y="1779687"/>
            <a:ext cx="9583172" cy="4031873"/>
          </a:xfrm>
          <a:prstGeom prst="rect">
            <a:avLst/>
          </a:prstGeom>
          <a:noFill/>
        </p:spPr>
        <p:txBody>
          <a:bodyPr wrap="square" rtlCol="0">
            <a:spAutoFit/>
          </a:bodyPr>
          <a:lstStyle/>
          <a:p>
            <a:pPr lvl="0" algn="just"/>
            <a:r>
              <a:rPr lang="vi-VN" altLang="en-US" sz="3200" b="1" dirty="0">
                <a:solidFill>
                  <a:srgbClr val="000099"/>
                </a:solidFill>
                <a:latin typeface="Cambria" panose="02040503050406030204" pitchFamily="18" charset="0"/>
                <a:ea typeface="Cambria" panose="02040503050406030204" pitchFamily="18" charset="0"/>
              </a:rPr>
              <a:t>Vùng duyên hải miền Trung có vị trí là cầu nối giữa các vùng lãnh thổ phía bắc và phía nam của nước ta ngoài lãnh. Ngoài phần lãnh thổ đất liền, vùng còn có phần biển rộng lớn với rất nhiều đảo, quần đảo, trong đó có quần đảo Hoàng Sa và Trường Sa. Các đảo và quần đảo có vai trò rất quan trọng trong việc bảo vệ và khẳng định chủ quyền lãnh thổ trên biển của nước ta.</a:t>
            </a:r>
            <a:endParaRPr kumimoji="0" lang="en-US" sz="1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5" name="Picture 34">
            <a:extLst>
              <a:ext uri="{FF2B5EF4-FFF2-40B4-BE49-F238E27FC236}">
                <a16:creationId xmlns:a16="http://schemas.microsoft.com/office/drawing/2014/main" id="{7C4D0DFD-0931-81BE-E06E-5C977225004D}"/>
              </a:ext>
            </a:extLst>
          </p:cNvPr>
          <p:cNvPicPr>
            <a:picLocks noChangeAspect="1"/>
          </p:cNvPicPr>
          <p:nvPr/>
        </p:nvPicPr>
        <p:blipFill>
          <a:blip r:embed="rId7"/>
          <a:stretch>
            <a:fillRect/>
          </a:stretch>
        </p:blipFill>
        <p:spPr>
          <a:xfrm>
            <a:off x="4044446" y="123464"/>
            <a:ext cx="4145639" cy="1975275"/>
          </a:xfrm>
          <a:prstGeom prst="rect">
            <a:avLst/>
          </a:prstGeom>
        </p:spPr>
      </p:pic>
    </p:spTree>
    <p:extLst>
      <p:ext uri="{BB962C8B-B14F-4D97-AF65-F5344CB8AC3E}">
        <p14:creationId xmlns:p14="http://schemas.microsoft.com/office/powerpoint/2010/main" val="3978212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80">
                                          <p:stCondLst>
                                            <p:cond delay="0"/>
                                          </p:stCondLst>
                                        </p:cTn>
                                        <p:tgtEl>
                                          <p:spTgt spid="33"/>
                                        </p:tgtEl>
                                      </p:cBhvr>
                                    </p:animEffect>
                                    <p:anim calcmode="lin" valueType="num">
                                      <p:cBhvr>
                                        <p:cTn id="2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25" dur="26">
                                          <p:stCondLst>
                                            <p:cond delay="650"/>
                                          </p:stCondLst>
                                        </p:cTn>
                                        <p:tgtEl>
                                          <p:spTgt spid="33"/>
                                        </p:tgtEl>
                                      </p:cBhvr>
                                      <p:to x="100000" y="60000"/>
                                    </p:animScale>
                                    <p:animScale>
                                      <p:cBhvr>
                                        <p:cTn id="26" dur="166" decel="50000">
                                          <p:stCondLst>
                                            <p:cond delay="676"/>
                                          </p:stCondLst>
                                        </p:cTn>
                                        <p:tgtEl>
                                          <p:spTgt spid="33"/>
                                        </p:tgtEl>
                                      </p:cBhvr>
                                      <p:to x="100000" y="100000"/>
                                    </p:animScale>
                                    <p:animScale>
                                      <p:cBhvr>
                                        <p:cTn id="27" dur="26">
                                          <p:stCondLst>
                                            <p:cond delay="1312"/>
                                          </p:stCondLst>
                                        </p:cTn>
                                        <p:tgtEl>
                                          <p:spTgt spid="33"/>
                                        </p:tgtEl>
                                      </p:cBhvr>
                                      <p:to x="100000" y="80000"/>
                                    </p:animScale>
                                    <p:animScale>
                                      <p:cBhvr>
                                        <p:cTn id="28" dur="166" decel="50000">
                                          <p:stCondLst>
                                            <p:cond delay="1338"/>
                                          </p:stCondLst>
                                        </p:cTn>
                                        <p:tgtEl>
                                          <p:spTgt spid="33"/>
                                        </p:tgtEl>
                                      </p:cBhvr>
                                      <p:to x="100000" y="100000"/>
                                    </p:animScale>
                                    <p:animScale>
                                      <p:cBhvr>
                                        <p:cTn id="29" dur="26">
                                          <p:stCondLst>
                                            <p:cond delay="1642"/>
                                          </p:stCondLst>
                                        </p:cTn>
                                        <p:tgtEl>
                                          <p:spTgt spid="33"/>
                                        </p:tgtEl>
                                      </p:cBhvr>
                                      <p:to x="100000" y="90000"/>
                                    </p:animScale>
                                    <p:animScale>
                                      <p:cBhvr>
                                        <p:cTn id="30" dur="166" decel="50000">
                                          <p:stCondLst>
                                            <p:cond delay="1668"/>
                                          </p:stCondLst>
                                        </p:cTn>
                                        <p:tgtEl>
                                          <p:spTgt spid="33"/>
                                        </p:tgtEl>
                                      </p:cBhvr>
                                      <p:to x="100000" y="100000"/>
                                    </p:animScale>
                                    <p:animScale>
                                      <p:cBhvr>
                                        <p:cTn id="31" dur="26">
                                          <p:stCondLst>
                                            <p:cond delay="1808"/>
                                          </p:stCondLst>
                                        </p:cTn>
                                        <p:tgtEl>
                                          <p:spTgt spid="33"/>
                                        </p:tgtEl>
                                      </p:cBhvr>
                                      <p:to x="100000" y="95000"/>
                                    </p:animScale>
                                    <p:animScale>
                                      <p:cBhvr>
                                        <p:cTn id="32" dur="166" decel="50000">
                                          <p:stCondLst>
                                            <p:cond delay="1834"/>
                                          </p:stCondLst>
                                        </p:cTn>
                                        <p:tgtEl>
                                          <p:spTgt spid="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3"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159</TotalTime>
  <Words>214</Words>
  <Application>Microsoft Macintosh PowerPoint</Application>
  <PresentationFormat>Widescreen</PresentationFormat>
  <Paragraphs>17</Paragraphs>
  <Slides>12</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Arial</vt:lpstr>
      <vt:lpstr>Calibri</vt:lpstr>
      <vt:lpstr>Calibri Light</vt:lpstr>
      <vt:lpstr>Cambria</vt:lpstr>
      <vt:lpstr>inpin heiti</vt:lpstr>
      <vt:lpstr>1_Office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Microsoft Office User</cp:lastModifiedBy>
  <cp:revision>35</cp:revision>
  <dcterms:created xsi:type="dcterms:W3CDTF">2023-09-28T02:51:34Z</dcterms:created>
  <dcterms:modified xsi:type="dcterms:W3CDTF">2026-01-07T06:15:48Z</dcterms:modified>
  <cp:category>9Slide.vn</cp:category>
</cp:coreProperties>
</file>