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8" r:id="rId2"/>
    <p:sldId id="259" r:id="rId3"/>
    <p:sldId id="279" r:id="rId4"/>
    <p:sldId id="264" r:id="rId5"/>
    <p:sldId id="266" r:id="rId6"/>
    <p:sldId id="452" r:id="rId7"/>
    <p:sldId id="455" r:id="rId8"/>
    <p:sldId id="461" r:id="rId9"/>
    <p:sldId id="4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85118" autoAdjust="0"/>
  </p:normalViewPr>
  <p:slideViewPr>
    <p:cSldViewPr snapToGrid="0">
      <p:cViewPr varScale="1">
        <p:scale>
          <a:sx n="79" d="100"/>
          <a:sy n="79" d="100"/>
        </p:scale>
        <p:origin x="13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8F00E-6C9A-4A71-B294-DC2BF5D100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4010C-E22B-48C7-A2EB-EC42ACFF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2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8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63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46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2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2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7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4232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8553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9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0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2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C3E9EF6-887D-4E5F-9909-3128A0C9C07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4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em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B2A79-A019-CAD5-C88C-6FE02F893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286" y="1006932"/>
            <a:ext cx="4840644" cy="1371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38B073-90A7-46AC-B65B-160D566FC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551" y="2327049"/>
            <a:ext cx="8785097" cy="2280102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1CBDD551-0A7E-6716-204A-18241325F6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04" y="3696555"/>
            <a:ext cx="3161445" cy="31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A61855-4308-2631-97AA-FAFF0DB87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277" y="1308595"/>
            <a:ext cx="6242845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2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4">
            <a:extLst>
              <a:ext uri="{FF2B5EF4-FFF2-40B4-BE49-F238E27FC236}">
                <a16:creationId xmlns:a16="http://schemas.microsoft.com/office/drawing/2014/main" id="{AC49D9F8-19FE-C0F7-1330-2DF2D595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0425" y="761999"/>
            <a:ext cx="4904977" cy="1076583"/>
          </a:xfrm>
          <a:prstGeom prst="rect">
            <a:avLst/>
          </a:prstGeom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6F3B813B-A865-4B0C-F4E3-545AE43120FA}"/>
              </a:ext>
            </a:extLst>
          </p:cNvPr>
          <p:cNvSpPr txBox="1"/>
          <p:nvPr/>
        </p:nvSpPr>
        <p:spPr>
          <a:xfrm>
            <a:off x="6966727" y="965287"/>
            <a:ext cx="514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đoạn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thơ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sau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LNTH-LuoLuoNotangYuanTi 1" charset="-128"/>
              <a:cs typeface="LNTH-LuoLuoNotangYuanTi 1" charset="-128"/>
            </a:endParaRPr>
          </a:p>
        </p:txBody>
      </p:sp>
      <p:pic>
        <p:nvPicPr>
          <p:cNvPr id="24" name="Hình ảnh 2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7CB009B-DFCD-A579-FC99-6E0DFF83F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636" l="10000" r="90000">
                        <a14:foregroundMark x1="58500" y1="22960" x2="48500" y2="39279"/>
                        <a14:foregroundMark x1="46293" y1="47565" x2="42333" y2="62429"/>
                        <a14:foregroundMark x1="48500" y1="39279" x2="46933" y2="45161"/>
                        <a14:foregroundMark x1="42333" y1="62429" x2="46500" y2="56546"/>
                        <a14:foregroundMark x1="49927" y1="45161" x2="52667" y2="36053"/>
                        <a14:foregroundMark x1="49755" y1="45731" x2="49927" y2="45161"/>
                        <a14:foregroundMark x1="49698" y1="45920" x2="49755" y2="45731"/>
                        <a14:foregroundMark x1="49412" y1="46869" x2="49698" y2="45920"/>
                        <a14:foregroundMark x1="46500" y1="56546" x2="49412" y2="46869"/>
                        <a14:foregroundMark x1="49833" y1="39469" x2="53833" y2="57875"/>
                        <a14:foregroundMark x1="53833" y1="57875" x2="54333" y2="58634"/>
                        <a14:foregroundMark x1="45000" y1="22960" x2="43667" y2="35294"/>
                        <a14:foregroundMark x1="54833" y1="5693" x2="54833" y2="5693"/>
                        <a14:foregroundMark x1="60667" y1="90702" x2="60667" y2="90702"/>
                        <a14:foregroundMark x1="63974" y1="85259" x2="60333" y2="93548"/>
                        <a14:foregroundMark x1="60333" y1="93548" x2="57500" y2="95636"/>
                        <a14:foregroundMark x1="57667" y1="88425" x2="64167" y2="88235"/>
                        <a14:foregroundMark x1="64167" y1="88235" x2="64711" y2="86642"/>
                        <a14:foregroundMark x1="59833" y1="91082" x2="59833" y2="91082"/>
                        <a14:foregroundMark x1="31500" y1="69450" x2="31500" y2="69450"/>
                        <a14:foregroundMark x1="30500" y1="68501" x2="30500" y2="68501"/>
                        <a14:foregroundMark x1="29333" y1="67362" x2="29333" y2="67362"/>
                        <a14:backgroundMark x1="46833" y1="45920" x2="46833" y2="45920"/>
                        <a14:backgroundMark x1="46500" y1="46110" x2="46500" y2="46110"/>
                        <a14:backgroundMark x1="47333" y1="45920" x2="47333" y2="45920"/>
                        <a14:backgroundMark x1="47500" y1="45731" x2="47500" y2="45731"/>
                        <a14:backgroundMark x1="47000" y1="45161" x2="47000" y2="45161"/>
                        <a14:backgroundMark x1="46500" y1="46869" x2="46500" y2="46869"/>
                        <a14:backgroundMark x1="46167" y1="46300" x2="47000" y2="46300"/>
                        <a14:backgroundMark x1="65333" y1="79696" x2="67167" y2="85958"/>
                        <a14:backgroundMark x1="65167" y1="79127" x2="67667" y2="83681"/>
                        <a14:backgroundMark x1="65167" y1="79886" x2="67167" y2="85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34" y="1494071"/>
            <a:ext cx="5334868" cy="4685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A4AB72-91B2-7F34-CE16-94B8F6AE7181}"/>
              </a:ext>
            </a:extLst>
          </p:cNvPr>
          <p:cNvGrpSpPr/>
          <p:nvPr/>
        </p:nvGrpSpPr>
        <p:grpSpPr>
          <a:xfrm>
            <a:off x="123824" y="180977"/>
            <a:ext cx="6962775" cy="3362323"/>
            <a:chOff x="123825" y="666336"/>
            <a:chExt cx="6648450" cy="2981739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FA83C8C-49D7-871C-E88D-5949925B6982}"/>
                </a:ext>
              </a:extLst>
            </p:cNvPr>
            <p:cNvSpPr/>
            <p:nvPr/>
          </p:nvSpPr>
          <p:spPr>
            <a:xfrm>
              <a:off x="123825" y="666336"/>
              <a:ext cx="6648450" cy="2981739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886585217">
                    <a:custGeom>
                      <a:avLst/>
                      <a:gdLst>
                        <a:gd name="connsiteX0" fmla="*/ 0 w 3225130"/>
                        <a:gd name="connsiteY0" fmla="*/ 416384 h 2498252"/>
                        <a:gd name="connsiteX1" fmla="*/ 416384 w 3225130"/>
                        <a:gd name="connsiteY1" fmla="*/ 0 h 2498252"/>
                        <a:gd name="connsiteX2" fmla="*/ 1014475 w 3225130"/>
                        <a:gd name="connsiteY2" fmla="*/ 0 h 2498252"/>
                        <a:gd name="connsiteX3" fmla="*/ 1540794 w 3225130"/>
                        <a:gd name="connsiteY3" fmla="*/ 0 h 2498252"/>
                        <a:gd name="connsiteX4" fmla="*/ 2162808 w 3225130"/>
                        <a:gd name="connsiteY4" fmla="*/ 0 h 2498252"/>
                        <a:gd name="connsiteX5" fmla="*/ 2808746 w 3225130"/>
                        <a:gd name="connsiteY5" fmla="*/ 0 h 2498252"/>
                        <a:gd name="connsiteX6" fmla="*/ 3225130 w 3225130"/>
                        <a:gd name="connsiteY6" fmla="*/ 416384 h 2498252"/>
                        <a:gd name="connsiteX7" fmla="*/ 3225130 w 3225130"/>
                        <a:gd name="connsiteY7" fmla="*/ 1004855 h 2498252"/>
                        <a:gd name="connsiteX8" fmla="*/ 3225130 w 3225130"/>
                        <a:gd name="connsiteY8" fmla="*/ 1526707 h 2498252"/>
                        <a:gd name="connsiteX9" fmla="*/ 3225130 w 3225130"/>
                        <a:gd name="connsiteY9" fmla="*/ 2081868 h 2498252"/>
                        <a:gd name="connsiteX10" fmla="*/ 2808746 w 3225130"/>
                        <a:gd name="connsiteY10" fmla="*/ 2498252 h 2498252"/>
                        <a:gd name="connsiteX11" fmla="*/ 2234579 w 3225130"/>
                        <a:gd name="connsiteY11" fmla="*/ 2498252 h 2498252"/>
                        <a:gd name="connsiteX12" fmla="*/ 1660412 w 3225130"/>
                        <a:gd name="connsiteY12" fmla="*/ 2498252 h 2498252"/>
                        <a:gd name="connsiteX13" fmla="*/ 1014475 w 3225130"/>
                        <a:gd name="connsiteY13" fmla="*/ 2498252 h 2498252"/>
                        <a:gd name="connsiteX14" fmla="*/ 416384 w 3225130"/>
                        <a:gd name="connsiteY14" fmla="*/ 2498252 h 2498252"/>
                        <a:gd name="connsiteX15" fmla="*/ 0 w 3225130"/>
                        <a:gd name="connsiteY15" fmla="*/ 2081868 h 2498252"/>
                        <a:gd name="connsiteX16" fmla="*/ 0 w 3225130"/>
                        <a:gd name="connsiteY16" fmla="*/ 1493397 h 2498252"/>
                        <a:gd name="connsiteX17" fmla="*/ 0 w 3225130"/>
                        <a:gd name="connsiteY17" fmla="*/ 938236 h 2498252"/>
                        <a:gd name="connsiteX18" fmla="*/ 0 w 3225130"/>
                        <a:gd name="connsiteY18" fmla="*/ 416384 h 2498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225130" h="2498252" fill="none" extrusionOk="0">
                          <a:moveTo>
                            <a:pt x="0" y="416384"/>
                          </a:moveTo>
                          <a:cubicBezTo>
                            <a:pt x="28837" y="192833"/>
                            <a:pt x="254180" y="6716"/>
                            <a:pt x="416384" y="0"/>
                          </a:cubicBezTo>
                          <a:cubicBezTo>
                            <a:pt x="662493" y="-47266"/>
                            <a:pt x="880075" y="61114"/>
                            <a:pt x="1014475" y="0"/>
                          </a:cubicBezTo>
                          <a:cubicBezTo>
                            <a:pt x="1148875" y="-61114"/>
                            <a:pt x="1429603" y="9551"/>
                            <a:pt x="1540794" y="0"/>
                          </a:cubicBezTo>
                          <a:cubicBezTo>
                            <a:pt x="1651985" y="-9551"/>
                            <a:pt x="2015192" y="25268"/>
                            <a:pt x="2162808" y="0"/>
                          </a:cubicBezTo>
                          <a:cubicBezTo>
                            <a:pt x="2310424" y="-25268"/>
                            <a:pt x="2494201" y="16537"/>
                            <a:pt x="2808746" y="0"/>
                          </a:cubicBezTo>
                          <a:cubicBezTo>
                            <a:pt x="3030129" y="39604"/>
                            <a:pt x="3242672" y="134092"/>
                            <a:pt x="3225130" y="416384"/>
                          </a:cubicBezTo>
                          <a:cubicBezTo>
                            <a:pt x="3261748" y="701522"/>
                            <a:pt x="3160590" y="756302"/>
                            <a:pt x="3225130" y="1004855"/>
                          </a:cubicBezTo>
                          <a:cubicBezTo>
                            <a:pt x="3289670" y="1253408"/>
                            <a:pt x="3219882" y="1372189"/>
                            <a:pt x="3225130" y="1526707"/>
                          </a:cubicBezTo>
                          <a:cubicBezTo>
                            <a:pt x="3230378" y="1681225"/>
                            <a:pt x="3201470" y="1845030"/>
                            <a:pt x="3225130" y="2081868"/>
                          </a:cubicBezTo>
                          <a:cubicBezTo>
                            <a:pt x="3211008" y="2289095"/>
                            <a:pt x="3054562" y="2497602"/>
                            <a:pt x="2808746" y="2498252"/>
                          </a:cubicBezTo>
                          <a:cubicBezTo>
                            <a:pt x="2686091" y="2539849"/>
                            <a:pt x="2438903" y="2487928"/>
                            <a:pt x="2234579" y="2498252"/>
                          </a:cubicBezTo>
                          <a:cubicBezTo>
                            <a:pt x="2030255" y="2508576"/>
                            <a:pt x="1899592" y="2497014"/>
                            <a:pt x="1660412" y="2498252"/>
                          </a:cubicBezTo>
                          <a:cubicBezTo>
                            <a:pt x="1421232" y="2499490"/>
                            <a:pt x="1244229" y="2461775"/>
                            <a:pt x="1014475" y="2498252"/>
                          </a:cubicBezTo>
                          <a:cubicBezTo>
                            <a:pt x="784721" y="2534729"/>
                            <a:pt x="703679" y="2468160"/>
                            <a:pt x="416384" y="2498252"/>
                          </a:cubicBezTo>
                          <a:cubicBezTo>
                            <a:pt x="167549" y="2516582"/>
                            <a:pt x="-43924" y="2305466"/>
                            <a:pt x="0" y="2081868"/>
                          </a:cubicBezTo>
                          <a:cubicBezTo>
                            <a:pt x="-15547" y="1806920"/>
                            <a:pt x="68631" y="1761992"/>
                            <a:pt x="0" y="1493397"/>
                          </a:cubicBezTo>
                          <a:cubicBezTo>
                            <a:pt x="-68631" y="1224802"/>
                            <a:pt x="62898" y="1075608"/>
                            <a:pt x="0" y="938236"/>
                          </a:cubicBezTo>
                          <a:cubicBezTo>
                            <a:pt x="-62898" y="800864"/>
                            <a:pt x="47651" y="563265"/>
                            <a:pt x="0" y="416384"/>
                          </a:cubicBezTo>
                          <a:close/>
                        </a:path>
                        <a:path w="3225130" h="2498252" stroke="0" extrusionOk="0">
                          <a:moveTo>
                            <a:pt x="0" y="416384"/>
                          </a:moveTo>
                          <a:cubicBezTo>
                            <a:pt x="-242" y="203133"/>
                            <a:pt x="232769" y="-1507"/>
                            <a:pt x="416384" y="0"/>
                          </a:cubicBezTo>
                          <a:cubicBezTo>
                            <a:pt x="707839" y="-38471"/>
                            <a:pt x="740788" y="64085"/>
                            <a:pt x="1038398" y="0"/>
                          </a:cubicBezTo>
                          <a:cubicBezTo>
                            <a:pt x="1336008" y="-64085"/>
                            <a:pt x="1442454" y="16963"/>
                            <a:pt x="1588641" y="0"/>
                          </a:cubicBezTo>
                          <a:cubicBezTo>
                            <a:pt x="1734828" y="-16963"/>
                            <a:pt x="1896841" y="22661"/>
                            <a:pt x="2162808" y="0"/>
                          </a:cubicBezTo>
                          <a:cubicBezTo>
                            <a:pt x="2428775" y="-22661"/>
                            <a:pt x="2652858" y="42239"/>
                            <a:pt x="2808746" y="0"/>
                          </a:cubicBezTo>
                          <a:cubicBezTo>
                            <a:pt x="3010000" y="-6177"/>
                            <a:pt x="3282733" y="172510"/>
                            <a:pt x="3225130" y="416384"/>
                          </a:cubicBezTo>
                          <a:cubicBezTo>
                            <a:pt x="3286528" y="586755"/>
                            <a:pt x="3185441" y="856625"/>
                            <a:pt x="3225130" y="1004855"/>
                          </a:cubicBezTo>
                          <a:cubicBezTo>
                            <a:pt x="3264819" y="1153085"/>
                            <a:pt x="3220881" y="1395377"/>
                            <a:pt x="3225130" y="1510052"/>
                          </a:cubicBezTo>
                          <a:cubicBezTo>
                            <a:pt x="3229379" y="1624727"/>
                            <a:pt x="3179110" y="1804465"/>
                            <a:pt x="3225130" y="2081868"/>
                          </a:cubicBezTo>
                          <a:cubicBezTo>
                            <a:pt x="3234323" y="2291862"/>
                            <a:pt x="3034305" y="2502652"/>
                            <a:pt x="2808746" y="2498252"/>
                          </a:cubicBezTo>
                          <a:cubicBezTo>
                            <a:pt x="2508942" y="2567585"/>
                            <a:pt x="2331170" y="2443943"/>
                            <a:pt x="2186732" y="2498252"/>
                          </a:cubicBezTo>
                          <a:cubicBezTo>
                            <a:pt x="2042294" y="2552561"/>
                            <a:pt x="1906785" y="2459802"/>
                            <a:pt x="1660412" y="2498252"/>
                          </a:cubicBezTo>
                          <a:cubicBezTo>
                            <a:pt x="1414039" y="2536702"/>
                            <a:pt x="1208450" y="2447557"/>
                            <a:pt x="1086245" y="2498252"/>
                          </a:cubicBezTo>
                          <a:cubicBezTo>
                            <a:pt x="964040" y="2548947"/>
                            <a:pt x="750335" y="2436244"/>
                            <a:pt x="416384" y="2498252"/>
                          </a:cubicBezTo>
                          <a:cubicBezTo>
                            <a:pt x="163670" y="2441247"/>
                            <a:pt x="43383" y="2351153"/>
                            <a:pt x="0" y="2081868"/>
                          </a:cubicBezTo>
                          <a:cubicBezTo>
                            <a:pt x="-12553" y="1890265"/>
                            <a:pt x="56177" y="1753756"/>
                            <a:pt x="0" y="1560016"/>
                          </a:cubicBezTo>
                          <a:cubicBezTo>
                            <a:pt x="-56177" y="1366276"/>
                            <a:pt x="8615" y="1145435"/>
                            <a:pt x="0" y="1004855"/>
                          </a:cubicBezTo>
                          <a:cubicBezTo>
                            <a:pt x="-8615" y="864275"/>
                            <a:pt x="51555" y="666422"/>
                            <a:pt x="0" y="41638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55AE34-3537-75D7-41E8-EE9D70CC159D}"/>
                </a:ext>
              </a:extLst>
            </p:cNvPr>
            <p:cNvSpPr txBox="1"/>
            <p:nvPr/>
          </p:nvSpPr>
          <p:spPr>
            <a:xfrm>
              <a:off x="136790" y="691167"/>
              <a:ext cx="6534150" cy="275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Núi rừng đây là của chúng ta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cánh đồng thơm mát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ngả đường bát ngát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dòng sông đỏ nặng phù sa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in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Tuyển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3, NXB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1997)</a:t>
              </a:r>
            </a:p>
          </p:txBody>
        </p:sp>
      </p:grp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4DD762D0-3260-0884-6C3C-FEF63F5718D3}"/>
              </a:ext>
            </a:extLst>
          </p:cNvPr>
          <p:cNvSpPr/>
          <p:nvPr/>
        </p:nvSpPr>
        <p:spPr>
          <a:xfrm>
            <a:off x="723121" y="4172160"/>
            <a:ext cx="6830204" cy="2076240"/>
          </a:xfrm>
          <a:custGeom>
            <a:avLst/>
            <a:gdLst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0204" h="2076240" fill="none" extrusionOk="0">
                <a:moveTo>
                  <a:pt x="0" y="207831"/>
                </a:moveTo>
                <a:cubicBezTo>
                  <a:pt x="4718" y="130565"/>
                  <a:pt x="177618" y="-26173"/>
                  <a:pt x="292669" y="0"/>
                </a:cubicBezTo>
                <a:cubicBezTo>
                  <a:pt x="2581186" y="90098"/>
                  <a:pt x="5201170" y="-309794"/>
                  <a:pt x="6537534" y="0"/>
                </a:cubicBezTo>
                <a:cubicBezTo>
                  <a:pt x="6664025" y="-4471"/>
                  <a:pt x="6870602" y="68633"/>
                  <a:pt x="6830204" y="207831"/>
                </a:cubicBezTo>
                <a:cubicBezTo>
                  <a:pt x="6862236" y="905415"/>
                  <a:pt x="6967157" y="1213304"/>
                  <a:pt x="6830204" y="1868408"/>
                </a:cubicBezTo>
                <a:cubicBezTo>
                  <a:pt x="6799193" y="2009413"/>
                  <a:pt x="6735550" y="2075313"/>
                  <a:pt x="6537534" y="2076240"/>
                </a:cubicBezTo>
                <a:cubicBezTo>
                  <a:pt x="5220761" y="2034819"/>
                  <a:pt x="3214893" y="2047243"/>
                  <a:pt x="292669" y="2076240"/>
                </a:cubicBezTo>
                <a:cubicBezTo>
                  <a:pt x="124869" y="2047095"/>
                  <a:pt x="589" y="2002688"/>
                  <a:pt x="0" y="1868408"/>
                </a:cubicBezTo>
                <a:cubicBezTo>
                  <a:pt x="-180890" y="1140215"/>
                  <a:pt x="101895" y="725901"/>
                  <a:pt x="0" y="207831"/>
                </a:cubicBezTo>
                <a:close/>
              </a:path>
              <a:path w="6830204" h="2076240" stroke="0" extrusionOk="0">
                <a:moveTo>
                  <a:pt x="0" y="207831"/>
                </a:moveTo>
                <a:cubicBezTo>
                  <a:pt x="-35502" y="101251"/>
                  <a:pt x="160439" y="-18954"/>
                  <a:pt x="292669" y="0"/>
                </a:cubicBezTo>
                <a:cubicBezTo>
                  <a:pt x="2309483" y="-293669"/>
                  <a:pt x="3350654" y="291705"/>
                  <a:pt x="6537534" y="0"/>
                </a:cubicBezTo>
                <a:cubicBezTo>
                  <a:pt x="6665032" y="-1450"/>
                  <a:pt x="6832713" y="131082"/>
                  <a:pt x="6830204" y="207831"/>
                </a:cubicBezTo>
                <a:cubicBezTo>
                  <a:pt x="6946017" y="684657"/>
                  <a:pt x="7037619" y="1289359"/>
                  <a:pt x="6830204" y="1868408"/>
                </a:cubicBezTo>
                <a:cubicBezTo>
                  <a:pt x="6850221" y="2005376"/>
                  <a:pt x="6674474" y="2071283"/>
                  <a:pt x="6537534" y="2076240"/>
                </a:cubicBezTo>
                <a:cubicBezTo>
                  <a:pt x="4066032" y="2045235"/>
                  <a:pt x="980133" y="2176337"/>
                  <a:pt x="292669" y="2076240"/>
                </a:cubicBezTo>
                <a:cubicBezTo>
                  <a:pt x="137361" y="2035125"/>
                  <a:pt x="-14623" y="1949629"/>
                  <a:pt x="0" y="1868408"/>
                </a:cubicBezTo>
                <a:cubicBezTo>
                  <a:pt x="-183088" y="1268341"/>
                  <a:pt x="-189820" y="872831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-15469" y="73144"/>
                  <a:pt x="166485" y="-4760"/>
                  <a:pt x="292669" y="0"/>
                </a:cubicBezTo>
                <a:cubicBezTo>
                  <a:pt x="2326930" y="109930"/>
                  <a:pt x="5106229" y="56129"/>
                  <a:pt x="6537534" y="0"/>
                </a:cubicBezTo>
                <a:cubicBezTo>
                  <a:pt x="6674725" y="2679"/>
                  <a:pt x="6870078" y="90137"/>
                  <a:pt x="6830204" y="207831"/>
                </a:cubicBezTo>
                <a:cubicBezTo>
                  <a:pt x="6813197" y="1003247"/>
                  <a:pt x="6942374" y="1175097"/>
                  <a:pt x="6830204" y="1868408"/>
                </a:cubicBezTo>
                <a:cubicBezTo>
                  <a:pt x="6809884" y="2005308"/>
                  <a:pt x="6712327" y="2050535"/>
                  <a:pt x="6537534" y="2076240"/>
                </a:cubicBezTo>
                <a:cubicBezTo>
                  <a:pt x="4691776" y="1959151"/>
                  <a:pt x="3412246" y="2097370"/>
                  <a:pt x="292669" y="2076240"/>
                </a:cubicBezTo>
                <a:cubicBezTo>
                  <a:pt x="129168" y="2067013"/>
                  <a:pt x="24617" y="1993723"/>
                  <a:pt x="0" y="1868408"/>
                </a:cubicBezTo>
                <a:cubicBezTo>
                  <a:pt x="-132521" y="1252855"/>
                  <a:pt x="-76295" y="822113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247" y="84570"/>
                  <a:pt x="176993" y="-7075"/>
                  <a:pt x="292669" y="0"/>
                </a:cubicBezTo>
                <a:cubicBezTo>
                  <a:pt x="2316570" y="242430"/>
                  <a:pt x="5171553" y="-167386"/>
                  <a:pt x="6537534" y="0"/>
                </a:cubicBezTo>
                <a:cubicBezTo>
                  <a:pt x="6665782" y="-2206"/>
                  <a:pt x="6861892" y="80796"/>
                  <a:pt x="6830204" y="207831"/>
                </a:cubicBezTo>
                <a:cubicBezTo>
                  <a:pt x="6837107" y="955485"/>
                  <a:pt x="6967714" y="1194851"/>
                  <a:pt x="6830204" y="1868408"/>
                </a:cubicBezTo>
                <a:cubicBezTo>
                  <a:pt x="6802231" y="2011389"/>
                  <a:pt x="6725889" y="2072792"/>
                  <a:pt x="6537534" y="2076240"/>
                </a:cubicBezTo>
                <a:cubicBezTo>
                  <a:pt x="4912138" y="1777172"/>
                  <a:pt x="3324186" y="1830379"/>
                  <a:pt x="292669" y="2076240"/>
                </a:cubicBezTo>
                <a:cubicBezTo>
                  <a:pt x="121779" y="2044562"/>
                  <a:pt x="4587" y="1999173"/>
                  <a:pt x="0" y="1868408"/>
                </a:cubicBezTo>
                <a:cubicBezTo>
                  <a:pt x="-190895" y="1247706"/>
                  <a:pt x="69551" y="752316"/>
                  <a:pt x="0" y="2078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2F648419-C74B-C379-002A-86817F78E849}"/>
              </a:ext>
            </a:extLst>
          </p:cNvPr>
          <p:cNvSpPr txBox="1"/>
          <p:nvPr/>
        </p:nvSpPr>
        <p:spPr>
          <a:xfrm>
            <a:off x="658511" y="4404426"/>
            <a:ext cx="6828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</a:rPr>
              <a:t>Đoạn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thơ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trên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giúp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liên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tưởng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đến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đẹp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ở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địa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phương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FF0000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7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2000" accel="18000" decel="82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A3E0A-5048-B354-3EE2-B80FC5AB9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464" y="1300977"/>
            <a:ext cx="5230821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Hoạt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động</a:t>
            </a:r>
            <a:r>
              <a:rPr lang="en-US" sz="4800" b="1" dirty="0">
                <a:solidFill>
                  <a:srgbClr val="002060"/>
                </a:solidFill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</a:rPr>
              <a:t>Tìm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hiểu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về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vị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trí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địa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lí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138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tế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76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688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BCD2526E-9120-1387-ACE1-470C06514AB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C15F382B-ADB9-262D-EA34-9CE64FD5F9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9B39F956-9D12-5D55-3EF4-3658CDF8BD1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;p13">
            <a:extLst>
              <a:ext uri="{FF2B5EF4-FFF2-40B4-BE49-F238E27FC236}">
                <a16:creationId xmlns:a16="http://schemas.microsoft.com/office/drawing/2014/main" id="{E4705F21-335B-6EB8-1328-6063C18E51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p13">
            <a:extLst>
              <a:ext uri="{FF2B5EF4-FFF2-40B4-BE49-F238E27FC236}">
                <a16:creationId xmlns:a16="http://schemas.microsoft.com/office/drawing/2014/main" id="{82468D7A-7A92-E1A8-9EE5-A028121250C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1;p13">
            <a:extLst>
              <a:ext uri="{FF2B5EF4-FFF2-40B4-BE49-F238E27FC236}">
                <a16:creationId xmlns:a16="http://schemas.microsoft.com/office/drawing/2014/main" id="{33BCC7EE-78D1-574C-8ED3-D72E5124193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2;p13">
            <a:extLst>
              <a:ext uri="{FF2B5EF4-FFF2-40B4-BE49-F238E27FC236}">
                <a16:creationId xmlns:a16="http://schemas.microsoft.com/office/drawing/2014/main" id="{41C963F1-9235-F006-4A3F-B53EF12B334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3;p13">
            <a:extLst>
              <a:ext uri="{FF2B5EF4-FFF2-40B4-BE49-F238E27FC236}">
                <a16:creationId xmlns:a16="http://schemas.microsoft.com/office/drawing/2014/main" id="{D26BC98D-F516-738E-3342-8A49994EDA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4;p13">
            <a:extLst>
              <a:ext uri="{FF2B5EF4-FFF2-40B4-BE49-F238E27FC236}">
                <a16:creationId xmlns:a16="http://schemas.microsoft.com/office/drawing/2014/main" id="{E7CC0D7F-B532-05E4-3984-C7248C91313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4">
            <a:extLst>
              <a:ext uri="{FF2B5EF4-FFF2-40B4-BE49-F238E27FC236}">
                <a16:creationId xmlns:a16="http://schemas.microsoft.com/office/drawing/2014/main" id="{3602595F-9407-3D81-4AD9-4DBCD81F3E2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5;p14">
            <a:extLst>
              <a:ext uri="{FF2B5EF4-FFF2-40B4-BE49-F238E27FC236}">
                <a16:creationId xmlns:a16="http://schemas.microsoft.com/office/drawing/2014/main" id="{B606D612-26D4-F5BF-892F-29F91405653E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" name="Google Shape;81;p14">
            <a:extLst>
              <a:ext uri="{FF2B5EF4-FFF2-40B4-BE49-F238E27FC236}">
                <a16:creationId xmlns:a16="http://schemas.microsoft.com/office/drawing/2014/main" id="{B29A9498-3DBE-A046-E521-19653E0B283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82;p14">
            <a:extLst>
              <a:ext uri="{FF2B5EF4-FFF2-40B4-BE49-F238E27FC236}">
                <a16:creationId xmlns:a16="http://schemas.microsoft.com/office/drawing/2014/main" id="{EB1DACA0-C384-D186-C18F-1C70C1035A4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8F9DB1-848F-A069-1D63-3F11A4DF0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8126" y="2222227"/>
            <a:ext cx="4945599" cy="665751"/>
          </a:xfrm>
          <a:prstGeom prst="rect">
            <a:avLst/>
          </a:prstGeom>
        </p:spPr>
      </p:pic>
      <p:pic>
        <p:nvPicPr>
          <p:cNvPr id="1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02CD284-A6CC-CA3E-7344-9318E554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5837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210</TotalTime>
  <Words>119</Words>
  <Application>Microsoft Macintosh PowerPoint</Application>
  <PresentationFormat>Widescreen</PresentationFormat>
  <Paragraphs>18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Coiny</vt:lpstr>
      <vt:lpstr>Georgia</vt:lpstr>
      <vt:lpstr>字魂37号-波纹乖乖体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Microsoft Office User</cp:lastModifiedBy>
  <cp:revision>40</cp:revision>
  <dcterms:created xsi:type="dcterms:W3CDTF">2023-06-28T09:22:28Z</dcterms:created>
  <dcterms:modified xsi:type="dcterms:W3CDTF">2026-01-07T05:59:04Z</dcterms:modified>
  <cp:category>9Slide.vn</cp:category>
</cp:coreProperties>
</file>