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7" r:id="rId2"/>
    <p:sldId id="272" r:id="rId3"/>
    <p:sldId id="270" r:id="rId4"/>
    <p:sldId id="318" r:id="rId5"/>
    <p:sldId id="319" r:id="rId6"/>
    <p:sldId id="317" r:id="rId7"/>
    <p:sldId id="267" r:id="rId8"/>
    <p:sldId id="293" r:id="rId9"/>
    <p:sldId id="330" r:id="rId10"/>
    <p:sldId id="327" r:id="rId11"/>
    <p:sldId id="333" r:id="rId12"/>
    <p:sldId id="33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81579" autoAdjust="0"/>
  </p:normalViewPr>
  <p:slideViewPr>
    <p:cSldViewPr snapToGrid="0">
      <p:cViewPr varScale="1">
        <p:scale>
          <a:sx n="75" d="100"/>
          <a:sy n="75" d="100"/>
        </p:scale>
        <p:origin x="1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761C-A77C-4540-84E4-7AFAC6F5F9F8}" type="datetimeFigureOut">
              <a:rPr lang="en-US" smtClean="0"/>
              <a:t>1/7/26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77BB6-590C-4154-A615-8DB837DC8F15}" type="slidenum">
              <a:rPr lang="en-US" smtClean="0"/>
              <a:t>‹#›</a:t>
            </a:fld>
            <a:endParaRPr lang="en-US"/>
          </a:p>
        </p:txBody>
      </p:sp>
    </p:spTree>
    <p:extLst>
      <p:ext uri="{BB962C8B-B14F-4D97-AF65-F5344CB8AC3E}">
        <p14:creationId xmlns:p14="http://schemas.microsoft.com/office/powerpoint/2010/main" val="316093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90403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623690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1093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986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9132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618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741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932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9830-3BC8-40AA-9EE4-29E9C6399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285FB3-4BA3-4ABC-9706-97AD2B478F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4712E3-4495-4C9E-B184-CC57B5313B89}"/>
              </a:ext>
            </a:extLst>
          </p:cNvPr>
          <p:cNvSpPr>
            <a:spLocks noGrp="1"/>
          </p:cNvSpPr>
          <p:nvPr>
            <p:ph type="dt" sz="half" idx="10"/>
          </p:nvPr>
        </p:nvSpPr>
        <p:spPr/>
        <p:txBody>
          <a:bodyPr/>
          <a:lstStyle/>
          <a:p>
            <a:fld id="{B465E5C8-5AD4-4EBF-9349-04DEA2FACB08}" type="datetimeFigureOut">
              <a:rPr lang="en-US" smtClean="0"/>
              <a:t>1/7/26</a:t>
            </a:fld>
            <a:endParaRPr lang="en-US"/>
          </a:p>
        </p:txBody>
      </p:sp>
      <p:sp>
        <p:nvSpPr>
          <p:cNvPr id="5" name="Footer Placeholder 4">
            <a:extLst>
              <a:ext uri="{FF2B5EF4-FFF2-40B4-BE49-F238E27FC236}">
                <a16:creationId xmlns:a16="http://schemas.microsoft.com/office/drawing/2014/main" id="{96DC0071-3487-492B-A99C-BAEC45B38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43529-3905-4CFF-A267-7AD8AF5BED50}"/>
              </a:ext>
            </a:extLst>
          </p:cNvPr>
          <p:cNvSpPr>
            <a:spLocks noGrp="1"/>
          </p:cNvSpPr>
          <p:nvPr>
            <p:ph type="sldNum" sz="quarter" idx="12"/>
          </p:nvPr>
        </p:nvSpPr>
        <p:spPr/>
        <p:txBody>
          <a:bodyPr/>
          <a:lstStyle/>
          <a:p>
            <a:fld id="{8629610C-D69F-443B-9C49-658FC1EAF7CF}" type="slidenum">
              <a:rPr lang="en-US" smtClean="0"/>
              <a:t>‹#›</a:t>
            </a:fld>
            <a:endParaRPr lang="en-US"/>
          </a:p>
        </p:txBody>
      </p:sp>
    </p:spTree>
    <p:extLst>
      <p:ext uri="{BB962C8B-B14F-4D97-AF65-F5344CB8AC3E}">
        <p14:creationId xmlns:p14="http://schemas.microsoft.com/office/powerpoint/2010/main" val="316337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CAB94-A6B5-45FC-A527-BFCCA786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AD9F62-5905-4789-8FBC-DE9522EB2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A37F9-E3DD-4B2A-8C52-D2CF01A5EC0A}"/>
              </a:ext>
            </a:extLst>
          </p:cNvPr>
          <p:cNvSpPr>
            <a:spLocks noGrp="1"/>
          </p:cNvSpPr>
          <p:nvPr>
            <p:ph type="dt" sz="half" idx="10"/>
          </p:nvPr>
        </p:nvSpPr>
        <p:spPr/>
        <p:txBody>
          <a:bodyPr/>
          <a:lstStyle/>
          <a:p>
            <a:fld id="{B465E5C8-5AD4-4EBF-9349-04DEA2FACB08}" type="datetimeFigureOut">
              <a:rPr lang="en-US" smtClean="0"/>
              <a:t>1/7/26</a:t>
            </a:fld>
            <a:endParaRPr lang="en-US"/>
          </a:p>
        </p:txBody>
      </p:sp>
      <p:sp>
        <p:nvSpPr>
          <p:cNvPr id="5" name="Footer Placeholder 4">
            <a:extLst>
              <a:ext uri="{FF2B5EF4-FFF2-40B4-BE49-F238E27FC236}">
                <a16:creationId xmlns:a16="http://schemas.microsoft.com/office/drawing/2014/main" id="{C56CB327-2013-4C51-B8AD-929CA86D9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F62D7-2CD3-4FBC-A4D8-10C82D3B3836}"/>
              </a:ext>
            </a:extLst>
          </p:cNvPr>
          <p:cNvSpPr>
            <a:spLocks noGrp="1"/>
          </p:cNvSpPr>
          <p:nvPr>
            <p:ph type="sldNum" sz="quarter" idx="12"/>
          </p:nvPr>
        </p:nvSpPr>
        <p:spPr/>
        <p:txBody>
          <a:bodyPr/>
          <a:lstStyle/>
          <a:p>
            <a:fld id="{8629610C-D69F-443B-9C49-658FC1EAF7CF}" type="slidenum">
              <a:rPr lang="en-US" smtClean="0"/>
              <a:t>‹#›</a:t>
            </a:fld>
            <a:endParaRPr lang="en-US"/>
          </a:p>
        </p:txBody>
      </p:sp>
    </p:spTree>
    <p:extLst>
      <p:ext uri="{BB962C8B-B14F-4D97-AF65-F5344CB8AC3E}">
        <p14:creationId xmlns:p14="http://schemas.microsoft.com/office/powerpoint/2010/main" val="408047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8CAC21-0069-41B6-B2C8-097629BCAB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8C2B7E-016C-4D35-9250-656637183E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E961F-F863-4F62-96C6-68352277013A}"/>
              </a:ext>
            </a:extLst>
          </p:cNvPr>
          <p:cNvSpPr>
            <a:spLocks noGrp="1"/>
          </p:cNvSpPr>
          <p:nvPr>
            <p:ph type="dt" sz="half" idx="10"/>
          </p:nvPr>
        </p:nvSpPr>
        <p:spPr/>
        <p:txBody>
          <a:bodyPr/>
          <a:lstStyle/>
          <a:p>
            <a:fld id="{B465E5C8-5AD4-4EBF-9349-04DEA2FACB08}" type="datetimeFigureOut">
              <a:rPr lang="en-US" smtClean="0"/>
              <a:t>1/7/26</a:t>
            </a:fld>
            <a:endParaRPr lang="en-US"/>
          </a:p>
        </p:txBody>
      </p:sp>
      <p:sp>
        <p:nvSpPr>
          <p:cNvPr id="5" name="Footer Placeholder 4">
            <a:extLst>
              <a:ext uri="{FF2B5EF4-FFF2-40B4-BE49-F238E27FC236}">
                <a16:creationId xmlns:a16="http://schemas.microsoft.com/office/drawing/2014/main" id="{75CA5291-1F24-400F-9296-E5A406FD5E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EE990B-FBE3-46C6-BAA9-FC124D0B81F5}"/>
              </a:ext>
            </a:extLst>
          </p:cNvPr>
          <p:cNvSpPr>
            <a:spLocks noGrp="1"/>
          </p:cNvSpPr>
          <p:nvPr>
            <p:ph type="sldNum" sz="quarter" idx="12"/>
          </p:nvPr>
        </p:nvSpPr>
        <p:spPr/>
        <p:txBody>
          <a:bodyPr/>
          <a:lstStyle/>
          <a:p>
            <a:fld id="{8629610C-D69F-443B-9C49-658FC1EAF7CF}" type="slidenum">
              <a:rPr lang="en-US" smtClean="0"/>
              <a:t>‹#›</a:t>
            </a:fld>
            <a:endParaRPr lang="en-US"/>
          </a:p>
        </p:txBody>
      </p:sp>
    </p:spTree>
    <p:extLst>
      <p:ext uri="{BB962C8B-B14F-4D97-AF65-F5344CB8AC3E}">
        <p14:creationId xmlns:p14="http://schemas.microsoft.com/office/powerpoint/2010/main" val="238501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5F9D7-2F4F-4D76-873B-669136924F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0B220B-395C-42D0-9C1A-FD227F3A1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3E0B1-AC66-4E3A-B889-810D92B939F3}"/>
              </a:ext>
            </a:extLst>
          </p:cNvPr>
          <p:cNvSpPr>
            <a:spLocks noGrp="1"/>
          </p:cNvSpPr>
          <p:nvPr>
            <p:ph type="dt" sz="half" idx="10"/>
          </p:nvPr>
        </p:nvSpPr>
        <p:spPr/>
        <p:txBody>
          <a:bodyPr/>
          <a:lstStyle/>
          <a:p>
            <a:fld id="{B465E5C8-5AD4-4EBF-9349-04DEA2FACB08}" type="datetimeFigureOut">
              <a:rPr lang="en-US" smtClean="0"/>
              <a:t>1/7/26</a:t>
            </a:fld>
            <a:endParaRPr lang="en-US"/>
          </a:p>
        </p:txBody>
      </p:sp>
      <p:sp>
        <p:nvSpPr>
          <p:cNvPr id="5" name="Footer Placeholder 4">
            <a:extLst>
              <a:ext uri="{FF2B5EF4-FFF2-40B4-BE49-F238E27FC236}">
                <a16:creationId xmlns:a16="http://schemas.microsoft.com/office/drawing/2014/main" id="{359CD539-5909-41E6-B553-DE373EB21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29555C-189C-4C51-B3BE-909B2C16C4F4}"/>
              </a:ext>
            </a:extLst>
          </p:cNvPr>
          <p:cNvSpPr>
            <a:spLocks noGrp="1"/>
          </p:cNvSpPr>
          <p:nvPr>
            <p:ph type="sldNum" sz="quarter" idx="12"/>
          </p:nvPr>
        </p:nvSpPr>
        <p:spPr/>
        <p:txBody>
          <a:bodyPr/>
          <a:lstStyle/>
          <a:p>
            <a:fld id="{8629610C-D69F-443B-9C49-658FC1EAF7CF}" type="slidenum">
              <a:rPr lang="en-US" smtClean="0"/>
              <a:t>‹#›</a:t>
            </a:fld>
            <a:endParaRPr lang="en-US"/>
          </a:p>
        </p:txBody>
      </p:sp>
    </p:spTree>
    <p:extLst>
      <p:ext uri="{BB962C8B-B14F-4D97-AF65-F5344CB8AC3E}">
        <p14:creationId xmlns:p14="http://schemas.microsoft.com/office/powerpoint/2010/main" val="73544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1048-D566-4EAC-B3B0-6DE6DF7F1D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E3C946-AF8F-4463-AC9E-BE675D939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B6C005-B3A9-4E0C-A368-E9834B1F3D41}"/>
              </a:ext>
            </a:extLst>
          </p:cNvPr>
          <p:cNvSpPr>
            <a:spLocks noGrp="1"/>
          </p:cNvSpPr>
          <p:nvPr>
            <p:ph type="dt" sz="half" idx="10"/>
          </p:nvPr>
        </p:nvSpPr>
        <p:spPr/>
        <p:txBody>
          <a:bodyPr/>
          <a:lstStyle/>
          <a:p>
            <a:fld id="{B465E5C8-5AD4-4EBF-9349-04DEA2FACB08}" type="datetimeFigureOut">
              <a:rPr lang="en-US" smtClean="0"/>
              <a:t>1/7/26</a:t>
            </a:fld>
            <a:endParaRPr lang="en-US"/>
          </a:p>
        </p:txBody>
      </p:sp>
      <p:sp>
        <p:nvSpPr>
          <p:cNvPr id="5" name="Footer Placeholder 4">
            <a:extLst>
              <a:ext uri="{FF2B5EF4-FFF2-40B4-BE49-F238E27FC236}">
                <a16:creationId xmlns:a16="http://schemas.microsoft.com/office/drawing/2014/main" id="{655339D2-2A0B-4C9A-B0E4-F35B37897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A4E6-3B84-43C8-A98E-ACF47928A0D9}"/>
              </a:ext>
            </a:extLst>
          </p:cNvPr>
          <p:cNvSpPr>
            <a:spLocks noGrp="1"/>
          </p:cNvSpPr>
          <p:nvPr>
            <p:ph type="sldNum" sz="quarter" idx="12"/>
          </p:nvPr>
        </p:nvSpPr>
        <p:spPr/>
        <p:txBody>
          <a:bodyPr/>
          <a:lstStyle/>
          <a:p>
            <a:fld id="{8629610C-D69F-443B-9C49-658FC1EAF7CF}" type="slidenum">
              <a:rPr lang="en-US" smtClean="0"/>
              <a:t>‹#›</a:t>
            </a:fld>
            <a:endParaRPr lang="en-US"/>
          </a:p>
        </p:txBody>
      </p:sp>
    </p:spTree>
    <p:extLst>
      <p:ext uri="{BB962C8B-B14F-4D97-AF65-F5344CB8AC3E}">
        <p14:creationId xmlns:p14="http://schemas.microsoft.com/office/powerpoint/2010/main" val="345038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68E83-14B5-421E-8A83-F2FF326A36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FF3ADE-6F82-4FE9-B036-17FF682A99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49FEB1-8B64-47F3-8C87-F4B908475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69A3E5-2561-4B20-BEBC-C0ED84D4A68D}"/>
              </a:ext>
            </a:extLst>
          </p:cNvPr>
          <p:cNvSpPr>
            <a:spLocks noGrp="1"/>
          </p:cNvSpPr>
          <p:nvPr>
            <p:ph type="dt" sz="half" idx="10"/>
          </p:nvPr>
        </p:nvSpPr>
        <p:spPr/>
        <p:txBody>
          <a:bodyPr/>
          <a:lstStyle/>
          <a:p>
            <a:fld id="{B465E5C8-5AD4-4EBF-9349-04DEA2FACB08}" type="datetimeFigureOut">
              <a:rPr lang="en-US" smtClean="0"/>
              <a:t>1/7/26</a:t>
            </a:fld>
            <a:endParaRPr lang="en-US"/>
          </a:p>
        </p:txBody>
      </p:sp>
      <p:sp>
        <p:nvSpPr>
          <p:cNvPr id="6" name="Footer Placeholder 5">
            <a:extLst>
              <a:ext uri="{FF2B5EF4-FFF2-40B4-BE49-F238E27FC236}">
                <a16:creationId xmlns:a16="http://schemas.microsoft.com/office/drawing/2014/main" id="{1DB03019-1D38-42DB-808F-89A4B9F7F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3591D1-2A4D-4704-87B9-B2DF8166E36E}"/>
              </a:ext>
            </a:extLst>
          </p:cNvPr>
          <p:cNvSpPr>
            <a:spLocks noGrp="1"/>
          </p:cNvSpPr>
          <p:nvPr>
            <p:ph type="sldNum" sz="quarter" idx="12"/>
          </p:nvPr>
        </p:nvSpPr>
        <p:spPr/>
        <p:txBody>
          <a:bodyPr/>
          <a:lstStyle/>
          <a:p>
            <a:fld id="{8629610C-D69F-443B-9C49-658FC1EAF7CF}" type="slidenum">
              <a:rPr lang="en-US" smtClean="0"/>
              <a:t>‹#›</a:t>
            </a:fld>
            <a:endParaRPr lang="en-US"/>
          </a:p>
        </p:txBody>
      </p:sp>
    </p:spTree>
    <p:extLst>
      <p:ext uri="{BB962C8B-B14F-4D97-AF65-F5344CB8AC3E}">
        <p14:creationId xmlns:p14="http://schemas.microsoft.com/office/powerpoint/2010/main" val="5274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1A9A-9071-4CEF-BC09-1A73A18CDE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E8DCB5-D185-41D6-860D-61E6C26573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E6505F-E1E0-4BE2-8645-C2DCDC81A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6269BE-C6B0-4AD3-9BB2-3428CE23AA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7973B-4C1F-4222-9A67-3BF2AB7FEB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91D42E-D06D-4D6C-97EE-AD256DCF08CC}"/>
              </a:ext>
            </a:extLst>
          </p:cNvPr>
          <p:cNvSpPr>
            <a:spLocks noGrp="1"/>
          </p:cNvSpPr>
          <p:nvPr>
            <p:ph type="dt" sz="half" idx="10"/>
          </p:nvPr>
        </p:nvSpPr>
        <p:spPr/>
        <p:txBody>
          <a:bodyPr/>
          <a:lstStyle/>
          <a:p>
            <a:fld id="{B465E5C8-5AD4-4EBF-9349-04DEA2FACB08}" type="datetimeFigureOut">
              <a:rPr lang="en-US" smtClean="0"/>
              <a:t>1/7/26</a:t>
            </a:fld>
            <a:endParaRPr lang="en-US"/>
          </a:p>
        </p:txBody>
      </p:sp>
      <p:sp>
        <p:nvSpPr>
          <p:cNvPr id="8" name="Footer Placeholder 7">
            <a:extLst>
              <a:ext uri="{FF2B5EF4-FFF2-40B4-BE49-F238E27FC236}">
                <a16:creationId xmlns:a16="http://schemas.microsoft.com/office/drawing/2014/main" id="{F9F7B4A4-0DEA-44EB-82DD-3658B38ABF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CF387B-3AA2-456C-B894-25D74EAD0465}"/>
              </a:ext>
            </a:extLst>
          </p:cNvPr>
          <p:cNvSpPr>
            <a:spLocks noGrp="1"/>
          </p:cNvSpPr>
          <p:nvPr>
            <p:ph type="sldNum" sz="quarter" idx="12"/>
          </p:nvPr>
        </p:nvSpPr>
        <p:spPr/>
        <p:txBody>
          <a:bodyPr/>
          <a:lstStyle/>
          <a:p>
            <a:fld id="{8629610C-D69F-443B-9C49-658FC1EAF7CF}" type="slidenum">
              <a:rPr lang="en-US" smtClean="0"/>
              <a:t>‹#›</a:t>
            </a:fld>
            <a:endParaRPr lang="en-US"/>
          </a:p>
        </p:txBody>
      </p:sp>
    </p:spTree>
    <p:extLst>
      <p:ext uri="{BB962C8B-B14F-4D97-AF65-F5344CB8AC3E}">
        <p14:creationId xmlns:p14="http://schemas.microsoft.com/office/powerpoint/2010/main" val="358527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927F-EBAF-499E-8A1F-FA02F81788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C00A28-C9F1-47DC-9A3D-F40DBF4FA31A}"/>
              </a:ext>
            </a:extLst>
          </p:cNvPr>
          <p:cNvSpPr>
            <a:spLocks noGrp="1"/>
          </p:cNvSpPr>
          <p:nvPr>
            <p:ph type="dt" sz="half" idx="10"/>
          </p:nvPr>
        </p:nvSpPr>
        <p:spPr/>
        <p:txBody>
          <a:bodyPr/>
          <a:lstStyle/>
          <a:p>
            <a:fld id="{B465E5C8-5AD4-4EBF-9349-04DEA2FACB08}" type="datetimeFigureOut">
              <a:rPr lang="en-US" smtClean="0"/>
              <a:t>1/7/26</a:t>
            </a:fld>
            <a:endParaRPr lang="en-US"/>
          </a:p>
        </p:txBody>
      </p:sp>
      <p:sp>
        <p:nvSpPr>
          <p:cNvPr id="4" name="Footer Placeholder 3">
            <a:extLst>
              <a:ext uri="{FF2B5EF4-FFF2-40B4-BE49-F238E27FC236}">
                <a16:creationId xmlns:a16="http://schemas.microsoft.com/office/drawing/2014/main" id="{5E38AE45-8D14-4700-BE04-4CA6D0CE6F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BC506-EDAF-45BE-B2BF-B77927DDA255}"/>
              </a:ext>
            </a:extLst>
          </p:cNvPr>
          <p:cNvSpPr>
            <a:spLocks noGrp="1"/>
          </p:cNvSpPr>
          <p:nvPr>
            <p:ph type="sldNum" sz="quarter" idx="12"/>
          </p:nvPr>
        </p:nvSpPr>
        <p:spPr/>
        <p:txBody>
          <a:bodyPr/>
          <a:lstStyle/>
          <a:p>
            <a:fld id="{8629610C-D69F-443B-9C49-658FC1EAF7CF}" type="slidenum">
              <a:rPr lang="en-US" smtClean="0"/>
              <a:t>‹#›</a:t>
            </a:fld>
            <a:endParaRPr lang="en-US"/>
          </a:p>
        </p:txBody>
      </p:sp>
    </p:spTree>
    <p:extLst>
      <p:ext uri="{BB962C8B-B14F-4D97-AF65-F5344CB8AC3E}">
        <p14:creationId xmlns:p14="http://schemas.microsoft.com/office/powerpoint/2010/main" val="314484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8AF090-EB3E-4DA6-859D-812CDF971549}"/>
              </a:ext>
            </a:extLst>
          </p:cNvPr>
          <p:cNvSpPr>
            <a:spLocks noGrp="1"/>
          </p:cNvSpPr>
          <p:nvPr>
            <p:ph type="dt" sz="half" idx="10"/>
          </p:nvPr>
        </p:nvSpPr>
        <p:spPr/>
        <p:txBody>
          <a:bodyPr/>
          <a:lstStyle/>
          <a:p>
            <a:fld id="{B465E5C8-5AD4-4EBF-9349-04DEA2FACB08}" type="datetimeFigureOut">
              <a:rPr lang="en-US" smtClean="0"/>
              <a:t>1/7/26</a:t>
            </a:fld>
            <a:endParaRPr lang="en-US"/>
          </a:p>
        </p:txBody>
      </p:sp>
      <p:sp>
        <p:nvSpPr>
          <p:cNvPr id="3" name="Footer Placeholder 2">
            <a:extLst>
              <a:ext uri="{FF2B5EF4-FFF2-40B4-BE49-F238E27FC236}">
                <a16:creationId xmlns:a16="http://schemas.microsoft.com/office/drawing/2014/main" id="{CB892ECF-A053-4A7A-ABC9-76CD51D3F1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E521F-86A2-4C4F-8E88-D27C39D07101}"/>
              </a:ext>
            </a:extLst>
          </p:cNvPr>
          <p:cNvSpPr>
            <a:spLocks noGrp="1"/>
          </p:cNvSpPr>
          <p:nvPr>
            <p:ph type="sldNum" sz="quarter" idx="12"/>
          </p:nvPr>
        </p:nvSpPr>
        <p:spPr/>
        <p:txBody>
          <a:bodyPr/>
          <a:lstStyle/>
          <a:p>
            <a:fld id="{8629610C-D69F-443B-9C49-658FC1EAF7CF}" type="slidenum">
              <a:rPr lang="en-US" smtClean="0"/>
              <a:t>‹#›</a:t>
            </a:fld>
            <a:endParaRPr lang="en-US"/>
          </a:p>
        </p:txBody>
      </p:sp>
    </p:spTree>
    <p:extLst>
      <p:ext uri="{BB962C8B-B14F-4D97-AF65-F5344CB8AC3E}">
        <p14:creationId xmlns:p14="http://schemas.microsoft.com/office/powerpoint/2010/main" val="44129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368C-F5CF-4BF9-ACDE-A51005484B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2FD380-25AC-4060-ABC3-0286D1655D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C19A6A-4753-413F-B9DD-7B40D6540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62343-6137-4A2C-9EA3-BF20FCA6BD9F}"/>
              </a:ext>
            </a:extLst>
          </p:cNvPr>
          <p:cNvSpPr>
            <a:spLocks noGrp="1"/>
          </p:cNvSpPr>
          <p:nvPr>
            <p:ph type="dt" sz="half" idx="10"/>
          </p:nvPr>
        </p:nvSpPr>
        <p:spPr/>
        <p:txBody>
          <a:bodyPr/>
          <a:lstStyle/>
          <a:p>
            <a:fld id="{B465E5C8-5AD4-4EBF-9349-04DEA2FACB08}" type="datetimeFigureOut">
              <a:rPr lang="en-US" smtClean="0"/>
              <a:t>1/7/26</a:t>
            </a:fld>
            <a:endParaRPr lang="en-US"/>
          </a:p>
        </p:txBody>
      </p:sp>
      <p:sp>
        <p:nvSpPr>
          <p:cNvPr id="6" name="Footer Placeholder 5">
            <a:extLst>
              <a:ext uri="{FF2B5EF4-FFF2-40B4-BE49-F238E27FC236}">
                <a16:creationId xmlns:a16="http://schemas.microsoft.com/office/drawing/2014/main" id="{AEA262AF-76C1-450B-ADD9-BEB485257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2DEBD3-2D68-4FBF-8F90-034414EAB6E3}"/>
              </a:ext>
            </a:extLst>
          </p:cNvPr>
          <p:cNvSpPr>
            <a:spLocks noGrp="1"/>
          </p:cNvSpPr>
          <p:nvPr>
            <p:ph type="sldNum" sz="quarter" idx="12"/>
          </p:nvPr>
        </p:nvSpPr>
        <p:spPr/>
        <p:txBody>
          <a:bodyPr/>
          <a:lstStyle/>
          <a:p>
            <a:fld id="{8629610C-D69F-443B-9C49-658FC1EAF7CF}" type="slidenum">
              <a:rPr lang="en-US" smtClean="0"/>
              <a:t>‹#›</a:t>
            </a:fld>
            <a:endParaRPr lang="en-US"/>
          </a:p>
        </p:txBody>
      </p:sp>
    </p:spTree>
    <p:extLst>
      <p:ext uri="{BB962C8B-B14F-4D97-AF65-F5344CB8AC3E}">
        <p14:creationId xmlns:p14="http://schemas.microsoft.com/office/powerpoint/2010/main" val="260146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2379-5384-4708-A7F6-97D3B4D28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01BC35-A46A-492C-B9F7-BFC5404EE5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3BFEB9-744C-45A6-980B-891955247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A84465-6229-4FB8-A20F-3E0C880CF6B2}"/>
              </a:ext>
            </a:extLst>
          </p:cNvPr>
          <p:cNvSpPr>
            <a:spLocks noGrp="1"/>
          </p:cNvSpPr>
          <p:nvPr>
            <p:ph type="dt" sz="half" idx="10"/>
          </p:nvPr>
        </p:nvSpPr>
        <p:spPr/>
        <p:txBody>
          <a:bodyPr/>
          <a:lstStyle/>
          <a:p>
            <a:fld id="{B465E5C8-5AD4-4EBF-9349-04DEA2FACB08}" type="datetimeFigureOut">
              <a:rPr lang="en-US" smtClean="0"/>
              <a:t>1/7/26</a:t>
            </a:fld>
            <a:endParaRPr lang="en-US"/>
          </a:p>
        </p:txBody>
      </p:sp>
      <p:sp>
        <p:nvSpPr>
          <p:cNvPr id="6" name="Footer Placeholder 5">
            <a:extLst>
              <a:ext uri="{FF2B5EF4-FFF2-40B4-BE49-F238E27FC236}">
                <a16:creationId xmlns:a16="http://schemas.microsoft.com/office/drawing/2014/main" id="{A14AD8A6-9C7C-44B5-86E0-1EC72485EF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9074D8-0200-4D55-8082-F562A59683CF}"/>
              </a:ext>
            </a:extLst>
          </p:cNvPr>
          <p:cNvSpPr>
            <a:spLocks noGrp="1"/>
          </p:cNvSpPr>
          <p:nvPr>
            <p:ph type="sldNum" sz="quarter" idx="12"/>
          </p:nvPr>
        </p:nvSpPr>
        <p:spPr/>
        <p:txBody>
          <a:bodyPr/>
          <a:lstStyle/>
          <a:p>
            <a:fld id="{8629610C-D69F-443B-9C49-658FC1EAF7CF}" type="slidenum">
              <a:rPr lang="en-US" smtClean="0"/>
              <a:t>‹#›</a:t>
            </a:fld>
            <a:endParaRPr lang="en-US"/>
          </a:p>
        </p:txBody>
      </p:sp>
    </p:spTree>
    <p:extLst>
      <p:ext uri="{BB962C8B-B14F-4D97-AF65-F5344CB8AC3E}">
        <p14:creationId xmlns:p14="http://schemas.microsoft.com/office/powerpoint/2010/main" val="716555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8B8EF030-2CB9-4BD7-AFCF-44EA28DC96C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BA03CA2-3E0F-4CC2-82E4-8D9FF43E0C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99BB1D-DDBC-42B3-8749-2B0BF88D7B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03B7B-B513-457D-9CA7-B5291A651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5E5C8-5AD4-4EBF-9349-04DEA2FACB08}" type="datetimeFigureOut">
              <a:rPr lang="en-US" smtClean="0"/>
              <a:t>1/7/26</a:t>
            </a:fld>
            <a:endParaRPr lang="en-US"/>
          </a:p>
        </p:txBody>
      </p:sp>
      <p:sp>
        <p:nvSpPr>
          <p:cNvPr id="5" name="Footer Placeholder 4">
            <a:extLst>
              <a:ext uri="{FF2B5EF4-FFF2-40B4-BE49-F238E27FC236}">
                <a16:creationId xmlns:a16="http://schemas.microsoft.com/office/drawing/2014/main" id="{EB2BC35E-1B94-423E-A68D-F86F0A272C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3BD770-26E0-4967-B9D0-125E133DE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9610C-D69F-443B-9C49-658FC1EAF7CF}" type="slidenum">
              <a:rPr lang="en-US" smtClean="0"/>
              <a:t>‹#›</a:t>
            </a:fld>
            <a:endParaRPr lang="en-US"/>
          </a:p>
        </p:txBody>
      </p:sp>
    </p:spTree>
    <p:extLst>
      <p:ext uri="{BB962C8B-B14F-4D97-AF65-F5344CB8AC3E}">
        <p14:creationId xmlns:p14="http://schemas.microsoft.com/office/powerpoint/2010/main" val="375199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Oval 4"/>
          <p:cNvSpPr/>
          <p:nvPr/>
        </p:nvSpPr>
        <p:spPr>
          <a:xfrm>
            <a:off x="1138987" y="-4744096"/>
            <a:ext cx="9991368" cy="9991368"/>
          </a:xfrm>
          <a:prstGeom prst="ellipse">
            <a:avLst/>
          </a:prstGeom>
          <a:blipFill dpi="0" rotWithShape="1">
            <a:blip r:embed="rId4">
              <a:alphaModFix amt="20000"/>
            </a:blip>
            <a:srcRect/>
            <a:stretch>
              <a:fillRect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TextBox 16"/>
          <p:cNvSpPr txBox="1"/>
          <p:nvPr/>
        </p:nvSpPr>
        <p:spPr>
          <a:xfrm>
            <a:off x="1682535" y="-215886"/>
            <a:ext cx="10408805" cy="132343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dirty="0">
              <a:ln>
                <a:noFill/>
              </a:ln>
              <a:solidFill>
                <a:srgbClr val="C00000"/>
              </a:solidFill>
              <a:effectLst/>
              <a:uLnTx/>
              <a:uFillTx/>
              <a:latin typeface="#9Slide03 AmpleSoft Bold" panose="02000000000000000000" pitchFamily="2" charset="0"/>
              <a:ea typeface="字魂35号-经典雅黑" panose="02000000000000000000" pitchFamily="2" charset="-122"/>
              <a:cs typeface="Montserrat SemiBold" panose="00000700000000000000" charset="0"/>
            </a:endParaRPr>
          </a:p>
        </p:txBody>
      </p:sp>
      <p:sp>
        <p:nvSpPr>
          <p:cNvPr id="9" name="TextBox 16"/>
          <p:cNvSpPr txBox="1"/>
          <p:nvPr/>
        </p:nvSpPr>
        <p:spPr>
          <a:xfrm>
            <a:off x="823768" y="-163933"/>
            <a:ext cx="11834957" cy="1862048"/>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11500" b="1" i="0" u="none" strike="noStrike" kern="1200" cap="none" spc="0" normalizeH="0" baseline="0" noProof="0" dirty="0">
              <a:ln>
                <a:noFill/>
              </a:ln>
              <a:solidFill>
                <a:srgbClr val="C00000"/>
              </a:solidFill>
              <a:effectLst/>
              <a:uLnTx/>
              <a:uFillTx/>
              <a:latin typeface="#9Slide03 AmpleSoft Bold" panose="02000000000000000000" pitchFamily="2" charset="0"/>
              <a:ea typeface="字魂35号-经典雅黑" panose="02000000000000000000" pitchFamily="2" charset="-122"/>
              <a:cs typeface="Montserrat SemiBold" panose="00000700000000000000" charset="0"/>
            </a:endParaRPr>
          </a:p>
        </p:txBody>
      </p:sp>
      <p:pic>
        <p:nvPicPr>
          <p:cNvPr id="3" name="Picture 2">
            <a:extLst>
              <a:ext uri="{FF2B5EF4-FFF2-40B4-BE49-F238E27FC236}">
                <a16:creationId xmlns:a16="http://schemas.microsoft.com/office/drawing/2014/main" id="{EAA83DE3-82B0-90B4-9EA3-8A821F29D4FF}"/>
              </a:ext>
            </a:extLst>
          </p:cNvPr>
          <p:cNvPicPr>
            <a:picLocks noChangeAspect="1"/>
          </p:cNvPicPr>
          <p:nvPr/>
        </p:nvPicPr>
        <p:blipFill>
          <a:blip r:embed="rId5"/>
          <a:stretch>
            <a:fillRect/>
          </a:stretch>
        </p:blipFill>
        <p:spPr>
          <a:xfrm>
            <a:off x="3707655" y="417919"/>
            <a:ext cx="5462489" cy="859611"/>
          </a:xfrm>
          <a:prstGeom prst="rect">
            <a:avLst/>
          </a:prstGeom>
        </p:spPr>
      </p:pic>
      <p:pic>
        <p:nvPicPr>
          <p:cNvPr id="15" name="Picture 14">
            <a:extLst>
              <a:ext uri="{FF2B5EF4-FFF2-40B4-BE49-F238E27FC236}">
                <a16:creationId xmlns:a16="http://schemas.microsoft.com/office/drawing/2014/main" id="{17DD4750-9D1A-1A95-D9D6-50A368E38ED9}"/>
              </a:ext>
            </a:extLst>
          </p:cNvPr>
          <p:cNvPicPr>
            <a:picLocks noChangeAspect="1"/>
          </p:cNvPicPr>
          <p:nvPr/>
        </p:nvPicPr>
        <p:blipFill>
          <a:blip r:embed="rId6"/>
          <a:stretch>
            <a:fillRect/>
          </a:stretch>
        </p:blipFill>
        <p:spPr>
          <a:xfrm>
            <a:off x="69574" y="1400907"/>
            <a:ext cx="12192000" cy="35592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8" presetClass="emph" presetSubtype="0" repeatCount="indefinite" fill="hold" grpId="0" nodeType="withEffect">
                                  <p:stCondLst>
                                    <p:cond delay="0"/>
                                  </p:stCondLst>
                                  <p:childTnLst>
                                    <p:animRot by="21600000">
                                      <p:cBhvr>
                                        <p:cTn id="15" dur="2500" fill="hold"/>
                                        <p:tgtEl>
                                          <p:spTgt spid="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1082" y="0"/>
            <a:ext cx="12192000" cy="6858000"/>
            <a:chOff x="2669310" y="212104"/>
            <a:chExt cx="12192000" cy="6858000"/>
          </a:xfrm>
        </p:grpSpPr>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17916" t="2384" r="16046" b="31578"/>
            <a:stretch>
              <a:fillRect/>
            </a:stretch>
          </p:blipFill>
          <p:spPr>
            <a:xfrm>
              <a:off x="2669310" y="212104"/>
              <a:ext cx="12192000" cy="6858000"/>
            </a:xfrm>
            <a:prstGeom prst="rect">
              <a:avLst/>
            </a:prstGeom>
          </p:spPr>
        </p:pic>
        <p:cxnSp>
          <p:nvCxnSpPr>
            <p:cNvPr id="38" name="直接连接符 37"/>
            <p:cNvCxnSpPr/>
            <p:nvPr/>
          </p:nvCxnSpPr>
          <p:spPr>
            <a:xfrm>
              <a:off x="3530601" y="1169556"/>
              <a:ext cx="10538691" cy="0"/>
            </a:xfrm>
            <a:prstGeom prst="line">
              <a:avLst/>
            </a:prstGeom>
            <a:ln>
              <a:solidFill>
                <a:srgbClr val="45A158"/>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C76A87CE-23F6-9CD7-34D4-BE2A9E93D08B}"/>
              </a:ext>
            </a:extLst>
          </p:cNvPr>
          <p:cNvSpPr/>
          <p:nvPr/>
        </p:nvSpPr>
        <p:spPr>
          <a:xfrm>
            <a:off x="238540" y="238539"/>
            <a:ext cx="11953460" cy="1411357"/>
          </a:xfrm>
          <a:prstGeom prst="rect">
            <a:avLst/>
          </a:prstGeom>
          <a:solidFill>
            <a:srgbClr val="FE6A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Giới thiệu với bạn về một loại trang phục hoặc một món ăn/một lễ hội tiêu biểu ở địa phương em.</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3068256F-671D-585C-23FE-AA7612BFBC8D}"/>
              </a:ext>
            </a:extLst>
          </p:cNvPr>
          <p:cNvPicPr>
            <a:picLocks noChangeAspect="1"/>
          </p:cNvPicPr>
          <p:nvPr/>
        </p:nvPicPr>
        <p:blipFill>
          <a:blip r:embed="rId4"/>
          <a:stretch>
            <a:fillRect/>
          </a:stretch>
        </p:blipFill>
        <p:spPr>
          <a:xfrm>
            <a:off x="238540" y="2177769"/>
            <a:ext cx="11847443" cy="2972599"/>
          </a:xfrm>
          <a:prstGeom prst="rect">
            <a:avLst/>
          </a:prstGeom>
        </p:spPr>
      </p:pic>
    </p:spTree>
    <p:extLst>
      <p:ext uri="{BB962C8B-B14F-4D97-AF65-F5344CB8AC3E}">
        <p14:creationId xmlns:p14="http://schemas.microsoft.com/office/powerpoint/2010/main" val="319842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0"/>
            <a:ext cx="12192000" cy="6858000"/>
            <a:chOff x="0" y="0"/>
            <a:chExt cx="12192000" cy="6858000"/>
          </a:xfrm>
        </p:grpSpPr>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17916" t="2384" r="16046" b="31578"/>
            <a:stretch>
              <a:fillRect/>
            </a:stretch>
          </p:blipFill>
          <p:spPr>
            <a:xfrm>
              <a:off x="0" y="0"/>
              <a:ext cx="12192000" cy="6858000"/>
            </a:xfrm>
            <a:prstGeom prst="rect">
              <a:avLst/>
            </a:prstGeom>
          </p:spPr>
        </p:pic>
        <p:cxnSp>
          <p:nvCxnSpPr>
            <p:cNvPr id="38" name="直接连接符 37"/>
            <p:cNvCxnSpPr/>
            <p:nvPr/>
          </p:nvCxnSpPr>
          <p:spPr>
            <a:xfrm>
              <a:off x="891309" y="1003300"/>
              <a:ext cx="10538691" cy="0"/>
            </a:xfrm>
            <a:prstGeom prst="line">
              <a:avLst/>
            </a:prstGeom>
            <a:ln>
              <a:solidFill>
                <a:srgbClr val="45A158"/>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0B17121E-3A2E-22AC-F8E5-970A0F143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454" y="2690542"/>
            <a:ext cx="2321565" cy="4099906"/>
          </a:xfrm>
          <a:prstGeom prst="rect">
            <a:avLst/>
          </a:prstGeom>
        </p:spPr>
      </p:pic>
      <p:sp>
        <p:nvSpPr>
          <p:cNvPr id="6" name="矩形 18">
            <a:extLst>
              <a:ext uri="{FF2B5EF4-FFF2-40B4-BE49-F238E27FC236}">
                <a16:creationId xmlns:a16="http://schemas.microsoft.com/office/drawing/2014/main" id="{898087AD-5C32-5EFF-ED62-3C2DA1C5269A}"/>
              </a:ext>
            </a:extLst>
          </p:cNvPr>
          <p:cNvSpPr/>
          <p:nvPr/>
        </p:nvSpPr>
        <p:spPr>
          <a:xfrm>
            <a:off x="1438421" y="1939165"/>
            <a:ext cx="7333163" cy="2580143"/>
          </a:xfrm>
          <a:prstGeom prst="rect">
            <a:avLst/>
          </a:prstGeom>
          <a:solidFill>
            <a:srgbClr val="85D8DE"/>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矩形 8">
            <a:extLst>
              <a:ext uri="{FF2B5EF4-FFF2-40B4-BE49-F238E27FC236}">
                <a16:creationId xmlns:a16="http://schemas.microsoft.com/office/drawing/2014/main" id="{11321E67-9680-94D9-3E10-253495370469}"/>
              </a:ext>
            </a:extLst>
          </p:cNvPr>
          <p:cNvSpPr/>
          <p:nvPr/>
        </p:nvSpPr>
        <p:spPr>
          <a:xfrm>
            <a:off x="1008121" y="1514735"/>
            <a:ext cx="7333163" cy="2580143"/>
          </a:xfrm>
          <a:prstGeom prst="rect">
            <a:avLst/>
          </a:prstGeom>
          <a:solidFill>
            <a:schemeClr val="bg1"/>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pic>
        <p:nvPicPr>
          <p:cNvPr id="3" name="Picture 2">
            <a:extLst>
              <a:ext uri="{FF2B5EF4-FFF2-40B4-BE49-F238E27FC236}">
                <a16:creationId xmlns:a16="http://schemas.microsoft.com/office/drawing/2014/main" id="{F3A1AD78-44CB-954A-4121-1502C90C9951}"/>
              </a:ext>
            </a:extLst>
          </p:cNvPr>
          <p:cNvPicPr>
            <a:picLocks noChangeAspect="1"/>
          </p:cNvPicPr>
          <p:nvPr/>
        </p:nvPicPr>
        <p:blipFill>
          <a:blip r:embed="rId5"/>
          <a:stretch>
            <a:fillRect/>
          </a:stretch>
        </p:blipFill>
        <p:spPr>
          <a:xfrm>
            <a:off x="995707" y="1658664"/>
            <a:ext cx="7517019" cy="2566638"/>
          </a:xfrm>
          <a:prstGeom prst="rect">
            <a:avLst/>
          </a:prstGeom>
        </p:spPr>
      </p:pic>
    </p:spTree>
    <p:extLst>
      <p:ext uri="{BB962C8B-B14F-4D97-AF65-F5344CB8AC3E}">
        <p14:creationId xmlns:p14="http://schemas.microsoft.com/office/powerpoint/2010/main" val="13451843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0"/>
            <a:ext cx="12192000" cy="6858000"/>
            <a:chOff x="0" y="0"/>
            <a:chExt cx="12192000" cy="6858000"/>
          </a:xfrm>
        </p:grpSpPr>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17916" t="2384" r="16046" b="31578"/>
            <a:stretch>
              <a:fillRect/>
            </a:stretch>
          </p:blipFill>
          <p:spPr>
            <a:xfrm>
              <a:off x="0" y="0"/>
              <a:ext cx="12192000" cy="6858000"/>
            </a:xfrm>
            <a:prstGeom prst="rect">
              <a:avLst/>
            </a:prstGeom>
          </p:spPr>
        </p:pic>
        <p:cxnSp>
          <p:nvCxnSpPr>
            <p:cNvPr id="38" name="直接连接符 37"/>
            <p:cNvCxnSpPr/>
            <p:nvPr/>
          </p:nvCxnSpPr>
          <p:spPr>
            <a:xfrm>
              <a:off x="891309" y="1003300"/>
              <a:ext cx="10538691" cy="0"/>
            </a:xfrm>
            <a:prstGeom prst="line">
              <a:avLst/>
            </a:prstGeom>
            <a:ln>
              <a:solidFill>
                <a:srgbClr val="45A158"/>
              </a:solidFill>
            </a:ln>
          </p:spPr>
          <p:style>
            <a:lnRef idx="1">
              <a:schemeClr val="accent1"/>
            </a:lnRef>
            <a:fillRef idx="0">
              <a:schemeClr val="accent1"/>
            </a:fillRef>
            <a:effectRef idx="0">
              <a:schemeClr val="accent1"/>
            </a:effectRef>
            <a:fontRef idx="minor">
              <a:schemeClr val="tx1"/>
            </a:fontRef>
          </p:style>
        </p:cxnSp>
      </p:grpSp>
      <p:sp>
        <p:nvSpPr>
          <p:cNvPr id="4" name="Rectangle: Rounded Corners 3">
            <a:extLst>
              <a:ext uri="{FF2B5EF4-FFF2-40B4-BE49-F238E27FC236}">
                <a16:creationId xmlns:a16="http://schemas.microsoft.com/office/drawing/2014/main" id="{9D3AA7FA-A9B9-CB76-AB89-BB3F92AD5BED}"/>
              </a:ext>
            </a:extLst>
          </p:cNvPr>
          <p:cNvSpPr/>
          <p:nvPr/>
        </p:nvSpPr>
        <p:spPr>
          <a:xfrm>
            <a:off x="367748" y="367748"/>
            <a:ext cx="11390243" cy="1023730"/>
          </a:xfrm>
          <a:prstGeom prst="roundRect">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1. Lập và hoàn thiện bảng (theo gợi ý dưới đây) về một số nét văn hóa truyền thống tiêu biểu của địa phương em.</a:t>
            </a:r>
          </a:p>
        </p:txBody>
      </p:sp>
      <p:graphicFrame>
        <p:nvGraphicFramePr>
          <p:cNvPr id="8" name="Table 8">
            <a:extLst>
              <a:ext uri="{FF2B5EF4-FFF2-40B4-BE49-F238E27FC236}">
                <a16:creationId xmlns:a16="http://schemas.microsoft.com/office/drawing/2014/main" id="{DA67ABD6-9A24-1A89-F659-020943F1D79A}"/>
              </a:ext>
            </a:extLst>
          </p:cNvPr>
          <p:cNvGraphicFramePr>
            <a:graphicFrameLocks noGrp="1"/>
          </p:cNvGraphicFramePr>
          <p:nvPr>
            <p:extLst>
              <p:ext uri="{D42A27DB-BD31-4B8C-83A1-F6EECF244321}">
                <p14:modId xmlns:p14="http://schemas.microsoft.com/office/powerpoint/2010/main" val="2552118951"/>
              </p:ext>
            </p:extLst>
          </p:nvPr>
        </p:nvGraphicFramePr>
        <p:xfrm>
          <a:off x="908879" y="2101204"/>
          <a:ext cx="10829236" cy="4144525"/>
        </p:xfrm>
        <a:graphic>
          <a:graphicData uri="http://schemas.openxmlformats.org/drawingml/2006/table">
            <a:tbl>
              <a:tblPr firstRow="1" bandRow="1">
                <a:tableStyleId>{21E4AEA4-8DFA-4A89-87EB-49C32662AFE0}</a:tableStyleId>
              </a:tblPr>
              <a:tblGrid>
                <a:gridCol w="1188278">
                  <a:extLst>
                    <a:ext uri="{9D8B030D-6E8A-4147-A177-3AD203B41FA5}">
                      <a16:colId xmlns:a16="http://schemas.microsoft.com/office/drawing/2014/main" val="3418298069"/>
                    </a:ext>
                  </a:extLst>
                </a:gridCol>
                <a:gridCol w="4226340">
                  <a:extLst>
                    <a:ext uri="{9D8B030D-6E8A-4147-A177-3AD203B41FA5}">
                      <a16:colId xmlns:a16="http://schemas.microsoft.com/office/drawing/2014/main" val="1224024593"/>
                    </a:ext>
                  </a:extLst>
                </a:gridCol>
                <a:gridCol w="2707309">
                  <a:extLst>
                    <a:ext uri="{9D8B030D-6E8A-4147-A177-3AD203B41FA5}">
                      <a16:colId xmlns:a16="http://schemas.microsoft.com/office/drawing/2014/main" val="2660013778"/>
                    </a:ext>
                  </a:extLst>
                </a:gridCol>
                <a:gridCol w="2707309">
                  <a:extLst>
                    <a:ext uri="{9D8B030D-6E8A-4147-A177-3AD203B41FA5}">
                      <a16:colId xmlns:a16="http://schemas.microsoft.com/office/drawing/2014/main" val="436603682"/>
                    </a:ext>
                  </a:extLst>
                </a:gridCol>
              </a:tblGrid>
              <a:tr h="828905">
                <a:tc>
                  <a:txBody>
                    <a:bodyPr/>
                    <a:lstStyle/>
                    <a:p>
                      <a:pPr algn="ctr"/>
                      <a:r>
                        <a:rPr lang="en-US" sz="3600" dirty="0">
                          <a:latin typeface="Cambria" panose="02040503050406030204" pitchFamily="18" charset="0"/>
                          <a:ea typeface="Cambria" panose="02040503050406030204" pitchFamily="18" charset="0"/>
                        </a:rPr>
                        <a:t>STT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latin typeface="Cambria" panose="02040503050406030204" pitchFamily="18" charset="0"/>
                          <a:ea typeface="Cambria" panose="02040503050406030204" pitchFamily="18" charset="0"/>
                        </a:rPr>
                        <a:t>Lĩnh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vực</a:t>
                      </a:r>
                      <a:endParaRPr lang="en-US" sz="3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latin typeface="Cambria" panose="02040503050406030204" pitchFamily="18" charset="0"/>
                          <a:ea typeface="Cambria" panose="02040503050406030204" pitchFamily="18" charset="0"/>
                        </a:rPr>
                        <a:t>Tên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gọi</a:t>
                      </a:r>
                      <a:endParaRPr lang="en-US" sz="3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latin typeface="Cambria" panose="02040503050406030204" pitchFamily="18" charset="0"/>
                          <a:ea typeface="Cambria" panose="02040503050406030204" pitchFamily="18" charset="0"/>
                        </a:rPr>
                        <a:t>Mô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endParaRPr lang="en-US" sz="3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3674804"/>
                  </a:ext>
                </a:extLst>
              </a:tr>
              <a:tr h="828905">
                <a:tc>
                  <a:txBody>
                    <a:bodyPr/>
                    <a:lstStyle/>
                    <a:p>
                      <a:pPr algn="ctr"/>
                      <a:r>
                        <a:rPr lang="en-US" sz="3600" dirty="0">
                          <a:latin typeface="Cambria" panose="02040503050406030204" pitchFamily="18" charset="0"/>
                          <a:ea typeface="Cambria" panose="020405030504060302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err="1">
                          <a:latin typeface="Cambria" panose="02040503050406030204" pitchFamily="18" charset="0"/>
                          <a:ea typeface="Cambria" panose="02040503050406030204" pitchFamily="18" charset="0"/>
                        </a:rPr>
                        <a:t>Lễ</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hội</a:t>
                      </a:r>
                      <a:endParaRPr lang="en-US" sz="3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8645598"/>
                  </a:ext>
                </a:extLst>
              </a:tr>
              <a:tr h="828905">
                <a:tc>
                  <a:txBody>
                    <a:bodyPr/>
                    <a:lstStyle/>
                    <a:p>
                      <a:pPr algn="ctr"/>
                      <a:r>
                        <a:rPr lang="en-US" sz="3600"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err="1">
                          <a:latin typeface="Cambria" panose="02040503050406030204" pitchFamily="18" charset="0"/>
                          <a:ea typeface="Cambria" panose="02040503050406030204" pitchFamily="18" charset="0"/>
                        </a:rPr>
                        <a:t>Món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ăn</a:t>
                      </a:r>
                      <a:endParaRPr lang="en-US" sz="3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0685784"/>
                  </a:ext>
                </a:extLst>
              </a:tr>
              <a:tr h="828905">
                <a:tc>
                  <a:txBody>
                    <a:bodyPr/>
                    <a:lstStyle/>
                    <a:p>
                      <a:pPr algn="ctr"/>
                      <a:r>
                        <a:rPr lang="en-US" sz="3600"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err="1">
                          <a:latin typeface="Cambria" panose="02040503050406030204" pitchFamily="18" charset="0"/>
                          <a:ea typeface="Cambria" panose="02040503050406030204" pitchFamily="18" charset="0"/>
                        </a:rPr>
                        <a:t>Phong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tục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quán</a:t>
                      </a:r>
                      <a:endParaRPr lang="en-US" sz="3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5500455"/>
                  </a:ext>
                </a:extLst>
              </a:tr>
              <a:tr h="828905">
                <a:tc>
                  <a:txBody>
                    <a:bodyPr/>
                    <a:lstStyle/>
                    <a:p>
                      <a:pPr algn="ctr"/>
                      <a:r>
                        <a:rPr lang="en-US" sz="3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1782927"/>
                  </a:ext>
                </a:extLst>
              </a:tr>
            </a:tbl>
          </a:graphicData>
        </a:graphic>
      </p:graphicFrame>
    </p:spTree>
    <p:extLst>
      <p:ext uri="{BB962C8B-B14F-4D97-AF65-F5344CB8AC3E}">
        <p14:creationId xmlns:p14="http://schemas.microsoft.com/office/powerpoint/2010/main" val="1144843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0"/>
            <a:ext cx="12192000" cy="6858000"/>
            <a:chOff x="0" y="0"/>
            <a:chExt cx="12192000" cy="6858000"/>
          </a:xfrm>
        </p:grpSpPr>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17916" t="2384" r="16046" b="31578"/>
            <a:stretch>
              <a:fillRect/>
            </a:stretch>
          </p:blipFill>
          <p:spPr>
            <a:xfrm>
              <a:off x="0" y="0"/>
              <a:ext cx="12192000" cy="6858000"/>
            </a:xfrm>
            <a:prstGeom prst="rect">
              <a:avLst/>
            </a:prstGeom>
          </p:spPr>
        </p:pic>
        <p:cxnSp>
          <p:nvCxnSpPr>
            <p:cNvPr id="38" name="直接连接符 37"/>
            <p:cNvCxnSpPr/>
            <p:nvPr/>
          </p:nvCxnSpPr>
          <p:spPr>
            <a:xfrm>
              <a:off x="891309" y="1003300"/>
              <a:ext cx="10538691" cy="0"/>
            </a:xfrm>
            <a:prstGeom prst="line">
              <a:avLst/>
            </a:prstGeom>
            <a:ln>
              <a:solidFill>
                <a:srgbClr val="45A158"/>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0B17121E-3A2E-22AC-F8E5-970A0F143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454" y="2690542"/>
            <a:ext cx="2321565" cy="4099906"/>
          </a:xfrm>
          <a:prstGeom prst="rect">
            <a:avLst/>
          </a:prstGeom>
        </p:spPr>
      </p:pic>
      <p:sp>
        <p:nvSpPr>
          <p:cNvPr id="6" name="矩形 18">
            <a:extLst>
              <a:ext uri="{FF2B5EF4-FFF2-40B4-BE49-F238E27FC236}">
                <a16:creationId xmlns:a16="http://schemas.microsoft.com/office/drawing/2014/main" id="{898087AD-5C32-5EFF-ED62-3C2DA1C5269A}"/>
              </a:ext>
            </a:extLst>
          </p:cNvPr>
          <p:cNvSpPr/>
          <p:nvPr/>
        </p:nvSpPr>
        <p:spPr>
          <a:xfrm>
            <a:off x="1438421" y="1939165"/>
            <a:ext cx="7333163" cy="2580143"/>
          </a:xfrm>
          <a:prstGeom prst="rect">
            <a:avLst/>
          </a:prstGeom>
          <a:solidFill>
            <a:srgbClr val="85D8DE"/>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8">
            <a:extLst>
              <a:ext uri="{FF2B5EF4-FFF2-40B4-BE49-F238E27FC236}">
                <a16:creationId xmlns:a16="http://schemas.microsoft.com/office/drawing/2014/main" id="{11321E67-9680-94D9-3E10-253495370469}"/>
              </a:ext>
            </a:extLst>
          </p:cNvPr>
          <p:cNvSpPr/>
          <p:nvPr/>
        </p:nvSpPr>
        <p:spPr>
          <a:xfrm>
            <a:off x="1008121" y="1514735"/>
            <a:ext cx="7333163" cy="2580143"/>
          </a:xfrm>
          <a:prstGeom prst="rect">
            <a:avLst/>
          </a:prstGeom>
          <a:solidFill>
            <a:schemeClr val="bg1"/>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10">
            <a:extLst>
              <a:ext uri="{FF2B5EF4-FFF2-40B4-BE49-F238E27FC236}">
                <a16:creationId xmlns:a16="http://schemas.microsoft.com/office/drawing/2014/main" id="{9BAA38E4-594D-D4B6-B9D3-B5A35C4F0276}"/>
              </a:ext>
            </a:extLst>
          </p:cNvPr>
          <p:cNvPicPr>
            <a:picLocks noChangeAspect="1"/>
          </p:cNvPicPr>
          <p:nvPr/>
        </p:nvPicPr>
        <p:blipFill>
          <a:blip r:embed="rId5"/>
          <a:stretch>
            <a:fillRect/>
          </a:stretch>
        </p:blipFill>
        <p:spPr>
          <a:xfrm>
            <a:off x="1063861" y="1536751"/>
            <a:ext cx="7560644" cy="26774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7916" t="2384" r="16046" b="31578"/>
          <a:stretch>
            <a:fillRect/>
          </a:stretch>
        </p:blipFill>
        <p:spPr>
          <a:xfrm>
            <a:off x="0" y="0"/>
            <a:ext cx="12192000" cy="6858000"/>
          </a:xfrm>
          <a:prstGeom prst="rect">
            <a:avLst/>
          </a:prstGeom>
        </p:spPr>
      </p:pic>
      <p:pic>
        <p:nvPicPr>
          <p:cNvPr id="1026" name="Picture 2" descr="Những hoạt động ngày Tết của mỗi gia đình Việt Nam">
            <a:extLst>
              <a:ext uri="{FF2B5EF4-FFF2-40B4-BE49-F238E27FC236}">
                <a16:creationId xmlns:a16="http://schemas.microsoft.com/office/drawing/2014/main" id="{90D1E510-1B67-759F-3F31-5F565B9671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4025" y="1077931"/>
            <a:ext cx="6163917" cy="3991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C4A73539-89E3-619A-FC5B-AF017A5CCA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329" y="4535434"/>
            <a:ext cx="2960497" cy="2322565"/>
          </a:xfrm>
          <a:prstGeom prst="rect">
            <a:avLst/>
          </a:prstGeom>
        </p:spPr>
      </p:pic>
      <p:grpSp>
        <p:nvGrpSpPr>
          <p:cNvPr id="5" name="Group 4">
            <a:extLst>
              <a:ext uri="{FF2B5EF4-FFF2-40B4-BE49-F238E27FC236}">
                <a16:creationId xmlns:a16="http://schemas.microsoft.com/office/drawing/2014/main" id="{13C88D53-13B3-F4A9-98CC-1FB9B120C080}"/>
              </a:ext>
            </a:extLst>
          </p:cNvPr>
          <p:cNvGrpSpPr/>
          <p:nvPr/>
        </p:nvGrpSpPr>
        <p:grpSpPr>
          <a:xfrm>
            <a:off x="251241" y="616227"/>
            <a:ext cx="5294793" cy="3434866"/>
            <a:chOff x="2060663" y="2009402"/>
            <a:chExt cx="8932660" cy="779027"/>
          </a:xfrm>
          <a:solidFill>
            <a:schemeClr val="accent4">
              <a:lumMod val="20000"/>
              <a:lumOff val="80000"/>
            </a:schemeClr>
          </a:solidFill>
        </p:grpSpPr>
        <p:sp>
          <p:nvSpPr>
            <p:cNvPr id="6" name="Rectangle 5">
              <a:extLst>
                <a:ext uri="{FF2B5EF4-FFF2-40B4-BE49-F238E27FC236}">
                  <a16:creationId xmlns:a16="http://schemas.microsoft.com/office/drawing/2014/main" id="{2F728F0C-1A17-AF13-6ED1-DCA896D3C924}"/>
                </a:ext>
              </a:extLst>
            </p:cNvPr>
            <p:cNvSpPr/>
            <p:nvPr/>
          </p:nvSpPr>
          <p:spPr>
            <a:xfrm>
              <a:off x="2217158" y="2125823"/>
              <a:ext cx="8476174" cy="501100"/>
            </a:xfrm>
            <a:prstGeom prst="rect">
              <a:avLst/>
            </a:prstGeom>
            <a:grpFill/>
            <a:ln w="3175">
              <a:noFill/>
            </a:ln>
            <a:effectLst/>
          </p:spPr>
          <p:txBody>
            <a:bodyPr wrap="square" lIns="0" tIns="0" rIns="0" bIns="0" anchor="ctr" anchorCtr="0">
              <a:spAutoFit/>
            </a:bodyPr>
            <a:lstStyle/>
            <a:p>
              <a:pPr algn="ctr"/>
              <a:r>
                <a:rPr lang="en-US" sz="2800" cap="none" spc="0">
                  <a:ln w="0"/>
                  <a:solidFill>
                    <a:srgbClr val="F16B6B"/>
                  </a:solidFill>
                  <a:latin typeface="UTM Avo" panose="02040603050506020204" pitchFamily="18" charset="0"/>
                </a:rPr>
                <a:t>Thực vật "ăn" gì để sống?</a:t>
              </a:r>
            </a:p>
          </p:txBody>
        </p:sp>
        <p:sp>
          <p:nvSpPr>
            <p:cNvPr id="7" name="Speech Bubble: Rectangle with Corners Rounded 6">
              <a:extLst>
                <a:ext uri="{FF2B5EF4-FFF2-40B4-BE49-F238E27FC236}">
                  <a16:creationId xmlns:a16="http://schemas.microsoft.com/office/drawing/2014/main" id="{379BBABA-DD8E-F486-E9DD-A0A4ACBA8EE6}"/>
                </a:ext>
              </a:extLst>
            </p:cNvPr>
            <p:cNvSpPr/>
            <p:nvPr/>
          </p:nvSpPr>
          <p:spPr>
            <a:xfrm>
              <a:off x="2060663" y="2009402"/>
              <a:ext cx="8932660" cy="779027"/>
            </a:xfrm>
            <a:prstGeom prst="wedgeRoundRectCallout">
              <a:avLst>
                <a:gd name="adj1" fmla="val -34295"/>
                <a:gd name="adj2" fmla="val 63203"/>
                <a:gd name="adj3" fmla="val 16667"/>
              </a:avLst>
            </a:prstGeom>
            <a:grpFill/>
            <a:ln>
              <a:solidFill>
                <a:srgbClr val="72685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rtl="0">
                <a:spcBef>
                  <a:spcPts val="0"/>
                </a:spcBef>
                <a:spcAft>
                  <a:spcPts val="500"/>
                </a:spcAft>
                <a:buFont typeface="Arial" panose="020B0604020202020204" pitchFamily="34" charset="0"/>
                <a:buChar char="•"/>
              </a:pPr>
              <a:r>
                <a:rPr lang="vi-VN" sz="2800" b="1" i="0" u="none" strike="noStrike" dirty="0">
                  <a:solidFill>
                    <a:srgbClr val="FF0000"/>
                  </a:solidFill>
                  <a:effectLst/>
                  <a:latin typeface="Cambria" panose="02040503050406030204" pitchFamily="18" charset="0"/>
                  <a:ea typeface="Cambria" panose="02040503050406030204" pitchFamily="18" charset="0"/>
                </a:rPr>
                <a:t>Quan sát hình ảnh bên và chia sẻ những thông tin mà em biết liên quan đến hình ảnh đó.</a:t>
              </a:r>
              <a:endParaRPr lang="vi-VN" sz="2800" b="1" dirty="0">
                <a:solidFill>
                  <a:srgbClr val="FF0000"/>
                </a:solidFill>
                <a:effectLst/>
                <a:latin typeface="Cambria" panose="02040503050406030204" pitchFamily="18" charset="0"/>
                <a:ea typeface="Cambria" panose="02040503050406030204" pitchFamily="18" charset="0"/>
              </a:endParaRPr>
            </a:p>
            <a:p>
              <a:pPr marL="457200" indent="-457200" algn="just" rtl="0">
                <a:spcBef>
                  <a:spcPts val="0"/>
                </a:spcBef>
                <a:spcAft>
                  <a:spcPts val="500"/>
                </a:spcAft>
                <a:buFont typeface="Arial" panose="020B0604020202020204" pitchFamily="34" charset="0"/>
                <a:buChar char="•"/>
              </a:pPr>
              <a:r>
                <a:rPr lang="vi-VN" sz="2800" b="1" i="0" u="none" strike="noStrike" dirty="0">
                  <a:solidFill>
                    <a:srgbClr val="FF0000"/>
                  </a:solidFill>
                  <a:effectLst/>
                  <a:latin typeface="Cambria" panose="02040503050406030204" pitchFamily="18" charset="0"/>
                  <a:ea typeface="Cambria" panose="02040503050406030204" pitchFamily="18" charset="0"/>
                </a:rPr>
                <a:t>Hãy giới thiệu những phong tục tương tự ở địa phương em.</a:t>
              </a:r>
              <a:endParaRPr lang="vi-VN" sz="2800" b="1" dirty="0">
                <a:solidFill>
                  <a:srgbClr val="FF0000"/>
                </a:solidFill>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7916" t="2384" r="16046" b="31578"/>
          <a:stretch>
            <a:fillRect/>
          </a:stretch>
        </p:blipFill>
        <p:spPr>
          <a:xfrm>
            <a:off x="0" y="0"/>
            <a:ext cx="12192000" cy="6858000"/>
          </a:xfrm>
          <a:prstGeom prst="rect">
            <a:avLst/>
          </a:prstGeom>
        </p:spPr>
      </p:pic>
      <p:pic>
        <p:nvPicPr>
          <p:cNvPr id="2" name="Picture 2" descr="Những hoạt động ngày Tết của mỗi gia đình Việt Nam">
            <a:extLst>
              <a:ext uri="{FF2B5EF4-FFF2-40B4-BE49-F238E27FC236}">
                <a16:creationId xmlns:a16="http://schemas.microsoft.com/office/drawing/2014/main" id="{91793E3F-0D5C-6B78-5B4B-9BBFADB23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00155">
            <a:off x="327990" y="1485435"/>
            <a:ext cx="6163917" cy="3991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7F9D379E-24A1-0115-64D1-819C1A8AB10F}"/>
              </a:ext>
            </a:extLst>
          </p:cNvPr>
          <p:cNvSpPr/>
          <p:nvPr/>
        </p:nvSpPr>
        <p:spPr>
          <a:xfrm>
            <a:off x="6907696" y="1377373"/>
            <a:ext cx="4864048" cy="4516531"/>
          </a:xfrm>
          <a:prstGeom prst="rect">
            <a:avLst/>
          </a:prstGeom>
          <a:solidFill>
            <a:srgbClr val="CCFF66"/>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defRPr/>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Gói bánh chưng vào các dịp lễ, tết là một nét đẹp văn hóa của người Việt cổ, được hình thành ngay từ thời Văn Lang - Âu Lạc và được duy trì cho đến ngày nay.</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876226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l="17916" t="2384" r="16046" b="31578"/>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7F9D379E-24A1-0115-64D1-819C1A8AB10F}"/>
              </a:ext>
            </a:extLst>
          </p:cNvPr>
          <p:cNvSpPr/>
          <p:nvPr/>
        </p:nvSpPr>
        <p:spPr>
          <a:xfrm>
            <a:off x="6907696" y="1377373"/>
            <a:ext cx="4864048" cy="4516531"/>
          </a:xfrm>
          <a:prstGeom prst="rect">
            <a:avLst/>
          </a:prstGeom>
          <a:solidFill>
            <a:srgbClr val="CCFF66"/>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just">
              <a:defRPr/>
            </a:pP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Người Việt thường dâng cúng bánh chưng vào các dịp lễ, tết để bày tỏ lòng thành, sự biết ơn với tổ tiên, trời đất và cầu mong một năm mưa thuận, gió hòa.</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2050" name="Picture 2" descr="Cách làm bánh chưng dẻo, xanh mướt, thơm ngon, đậm đà cho ngày Tết">
            <a:extLst>
              <a:ext uri="{FF2B5EF4-FFF2-40B4-BE49-F238E27FC236}">
                <a16:creationId xmlns:a16="http://schemas.microsoft.com/office/drawing/2014/main" id="{54493EBA-50AE-94D4-43E7-27BD6AC69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2382">
            <a:off x="351182" y="1968777"/>
            <a:ext cx="6138442" cy="34579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2020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0"/>
            <a:ext cx="12192000" cy="6858000"/>
            <a:chOff x="0" y="0"/>
            <a:chExt cx="12192000" cy="6858000"/>
          </a:xfrm>
        </p:grpSpPr>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17916" t="2384" r="16046" b="31578"/>
            <a:stretch>
              <a:fillRect/>
            </a:stretch>
          </p:blipFill>
          <p:spPr>
            <a:xfrm>
              <a:off x="0" y="0"/>
              <a:ext cx="12192000" cy="6858000"/>
            </a:xfrm>
            <a:prstGeom prst="rect">
              <a:avLst/>
            </a:prstGeom>
          </p:spPr>
        </p:pic>
        <p:cxnSp>
          <p:nvCxnSpPr>
            <p:cNvPr id="38" name="直接连接符 37"/>
            <p:cNvCxnSpPr/>
            <p:nvPr/>
          </p:nvCxnSpPr>
          <p:spPr>
            <a:xfrm>
              <a:off x="891309" y="1003300"/>
              <a:ext cx="10538691" cy="0"/>
            </a:xfrm>
            <a:prstGeom prst="line">
              <a:avLst/>
            </a:prstGeom>
            <a:ln>
              <a:solidFill>
                <a:srgbClr val="45A158"/>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0B17121E-3A2E-22AC-F8E5-970A0F143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454" y="2690542"/>
            <a:ext cx="2321565" cy="4099906"/>
          </a:xfrm>
          <a:prstGeom prst="rect">
            <a:avLst/>
          </a:prstGeom>
        </p:spPr>
      </p:pic>
      <p:sp>
        <p:nvSpPr>
          <p:cNvPr id="6" name="矩形 18">
            <a:extLst>
              <a:ext uri="{FF2B5EF4-FFF2-40B4-BE49-F238E27FC236}">
                <a16:creationId xmlns:a16="http://schemas.microsoft.com/office/drawing/2014/main" id="{898087AD-5C32-5EFF-ED62-3C2DA1C5269A}"/>
              </a:ext>
            </a:extLst>
          </p:cNvPr>
          <p:cNvSpPr/>
          <p:nvPr/>
        </p:nvSpPr>
        <p:spPr>
          <a:xfrm>
            <a:off x="1438421" y="1939165"/>
            <a:ext cx="7333163" cy="2580143"/>
          </a:xfrm>
          <a:prstGeom prst="rect">
            <a:avLst/>
          </a:prstGeom>
          <a:solidFill>
            <a:srgbClr val="85D8DE"/>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7" name="矩形 8">
            <a:extLst>
              <a:ext uri="{FF2B5EF4-FFF2-40B4-BE49-F238E27FC236}">
                <a16:creationId xmlns:a16="http://schemas.microsoft.com/office/drawing/2014/main" id="{11321E67-9680-94D9-3E10-253495370469}"/>
              </a:ext>
            </a:extLst>
          </p:cNvPr>
          <p:cNvSpPr/>
          <p:nvPr/>
        </p:nvSpPr>
        <p:spPr>
          <a:xfrm>
            <a:off x="1008121" y="1514735"/>
            <a:ext cx="7333163" cy="2580143"/>
          </a:xfrm>
          <a:prstGeom prst="rect">
            <a:avLst/>
          </a:prstGeom>
          <a:solidFill>
            <a:schemeClr val="bg1"/>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sp>
        <p:nvSpPr>
          <p:cNvPr id="2" name="Title 2">
            <a:extLst>
              <a:ext uri="{FF2B5EF4-FFF2-40B4-BE49-F238E27FC236}">
                <a16:creationId xmlns:a16="http://schemas.microsoft.com/office/drawing/2014/main" id="{A12F9224-0D37-D344-C5D2-3AD8E9894421}"/>
              </a:ext>
            </a:extLst>
          </p:cNvPr>
          <p:cNvSpPr txBox="1"/>
          <p:nvPr/>
        </p:nvSpPr>
        <p:spPr>
          <a:xfrm>
            <a:off x="1257054" y="2448746"/>
            <a:ext cx="7141511" cy="117576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5200"/>
              <a:buFont typeface="Life Savers"/>
              <a:buNone/>
              <a:defRPr sz="5400" b="1" i="0" u="none" strike="noStrike" cap="none">
                <a:solidFill>
                  <a:schemeClr val="lt2"/>
                </a:solidFill>
                <a:latin typeface="Life Savers"/>
                <a:ea typeface="Life Savers"/>
                <a:cs typeface="Life Savers"/>
                <a:sym typeface="Life Savers"/>
              </a:defRPr>
            </a:lvl1pPr>
            <a:lvl2pPr marR="0" lvl="1" algn="ctr" rtl="0">
              <a:lnSpc>
                <a:spcPct val="100000"/>
              </a:lnSpc>
              <a:spcBef>
                <a:spcPts val="0"/>
              </a:spcBef>
              <a:spcAft>
                <a:spcPts val="0"/>
              </a:spcAft>
              <a:buClr>
                <a:schemeClr val="dk1"/>
              </a:buClr>
              <a:buSzPts val="5200"/>
              <a:buFont typeface="Arial" panose="020B0604020202020204"/>
              <a:buNone/>
              <a:defRPr sz="5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5200"/>
              <a:buFont typeface="Arial" panose="020B0604020202020204"/>
              <a:buNone/>
              <a:defRPr sz="5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5200"/>
              <a:buFont typeface="Arial" panose="020B0604020202020204"/>
              <a:buNone/>
              <a:defRPr sz="5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5200"/>
              <a:buFont typeface="Arial" panose="020B0604020202020204"/>
              <a:buNone/>
              <a:defRPr sz="5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5200"/>
              <a:buFont typeface="Arial" panose="020B0604020202020204"/>
              <a:buNone/>
              <a:defRPr sz="5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5200"/>
              <a:buFont typeface="Arial" panose="020B0604020202020204"/>
              <a:buNone/>
              <a:defRPr sz="5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5200"/>
              <a:buFont typeface="Arial" panose="020B0604020202020204"/>
              <a:buNone/>
              <a:defRPr sz="5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5200"/>
              <a:buFont typeface="Arial" panose="020B0604020202020204"/>
              <a:buNone/>
              <a:defRPr sz="5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US" sz="11500" dirty="0">
                <a:solidFill>
                  <a:srgbClr val="C00000"/>
                </a:solidFill>
                <a:latin typeface="UTM Cookies" panose="02040603050506020204" pitchFamily="18" charset="0"/>
              </a:rPr>
              <a:t>KHÁM PHÁ</a:t>
            </a:r>
          </a:p>
        </p:txBody>
      </p:sp>
    </p:spTree>
    <p:extLst>
      <p:ext uri="{BB962C8B-B14F-4D97-AF65-F5344CB8AC3E}">
        <p14:creationId xmlns:p14="http://schemas.microsoft.com/office/powerpoint/2010/main" val="267691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椭圆 10"/>
          <p:cNvSpPr/>
          <p:nvPr/>
        </p:nvSpPr>
        <p:spPr>
          <a:xfrm>
            <a:off x="550844" y="1831378"/>
            <a:ext cx="1183906" cy="1179860"/>
          </a:xfrm>
          <a:prstGeom prst="ellipse">
            <a:avLst/>
          </a:prstGeom>
          <a:solidFill>
            <a:srgbClr val="45A1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1">
                <a:ln>
                  <a:noFill/>
                </a:ln>
                <a:solidFill>
                  <a:prstClr val="white"/>
                </a:solidFill>
                <a:effectLst/>
                <a:uLnTx/>
                <a:uFillTx/>
                <a:latin typeface="Cambria" panose="02040503050406030204" pitchFamily="18" charset="0"/>
                <a:ea typeface="Cambria" panose="02040503050406030204" pitchFamily="18" charset="0"/>
                <a:cs typeface="Montserrat SemiBold" panose="00000700000000000000" charset="0"/>
              </a:rPr>
              <a:t>1</a:t>
            </a:r>
          </a:p>
        </p:txBody>
      </p:sp>
      <p:sp>
        <p:nvSpPr>
          <p:cNvPr id="8" name="Oval 7"/>
          <p:cNvSpPr/>
          <p:nvPr/>
        </p:nvSpPr>
        <p:spPr>
          <a:xfrm>
            <a:off x="6434316" y="-1141487"/>
            <a:ext cx="9991368" cy="9991368"/>
          </a:xfrm>
          <a:prstGeom prst="ellipse">
            <a:avLst/>
          </a:prstGeom>
          <a:blipFill dpi="0" rotWithShape="1">
            <a:blip r:embed="rId4">
              <a:alphaModFix amt="20000"/>
            </a:blip>
            <a:srcRect/>
            <a:stretch>
              <a:fillRect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0F34DAC-D977-92ED-C97D-0DD6F4005882}"/>
              </a:ext>
            </a:extLst>
          </p:cNvPr>
          <p:cNvSpPr/>
          <p:nvPr/>
        </p:nvSpPr>
        <p:spPr>
          <a:xfrm>
            <a:off x="1739348" y="2012604"/>
            <a:ext cx="6211956"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Văn</a:t>
            </a:r>
            <a:r>
              <a:rPr kumimoji="0" lang="en-US" sz="66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6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hóa</a:t>
            </a:r>
            <a:r>
              <a:rPr kumimoji="0" lang="en-US" sz="66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6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truyền</a:t>
            </a:r>
            <a:r>
              <a:rPr kumimoji="0" lang="en-US" sz="66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66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Arial" panose="020B0604020202020204" pitchFamily="34" charset="0"/>
              </a:rPr>
              <a:t>thống</a:t>
            </a:r>
            <a:endParaRPr kumimoji="0" lang="vi-VN" sz="6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7">
                                          <p:stCondLst>
                                            <p:cond delay="0"/>
                                          </p:stCondLst>
                                        </p:cTn>
                                        <p:tgtEl>
                                          <p:spTgt spid="11"/>
                                        </p:tgtEl>
                                      </p:cBhvr>
                                    </p:animEffect>
                                    <p:anim calcmode="lin" valueType="num">
                                      <p:cBhvr>
                                        <p:cTn id="11" dur="159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 dur="581"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 dur="581" tmFilter="0, 0; 0.125,0.2665; 0.25,0.4; 0.375,0.465; 0.5,0.5;  0.625,0.535; 0.75,0.6; 0.875,0.7335; 1,1">
                                          <p:stCondLst>
                                            <p:cond delay="581"/>
                                          </p:stCondLst>
                                        </p:cTn>
                                        <p:tgtEl>
                                          <p:spTgt spid="11"/>
                                        </p:tgtEl>
                                        <p:attrNameLst>
                                          <p:attrName>ppt_y</p:attrName>
                                        </p:attrNameLst>
                                      </p:cBhvr>
                                      <p:tavLst>
                                        <p:tav tm="0" fmla="#ppt_y-sin(pi*$)/9">
                                          <p:val>
                                            <p:fltVal val="0"/>
                                          </p:val>
                                        </p:tav>
                                        <p:tav tm="100000">
                                          <p:val>
                                            <p:fltVal val="1"/>
                                          </p:val>
                                        </p:tav>
                                      </p:tavLst>
                                    </p:anim>
                                    <p:anim calcmode="lin" valueType="num">
                                      <p:cBhvr>
                                        <p:cTn id="14" dur="290" tmFilter="0, 0; 0.125,0.2665; 0.25,0.4; 0.375,0.465; 0.5,0.5;  0.625,0.535; 0.75,0.6; 0.875,0.7335; 1,1">
                                          <p:stCondLst>
                                            <p:cond delay="1159"/>
                                          </p:stCondLst>
                                        </p:cTn>
                                        <p:tgtEl>
                                          <p:spTgt spid="11"/>
                                        </p:tgtEl>
                                        <p:attrNameLst>
                                          <p:attrName>ppt_y</p:attrName>
                                        </p:attrNameLst>
                                      </p:cBhvr>
                                      <p:tavLst>
                                        <p:tav tm="0" fmla="#ppt_y-sin(pi*$)/27">
                                          <p:val>
                                            <p:fltVal val="0"/>
                                          </p:val>
                                        </p:tav>
                                        <p:tav tm="100000">
                                          <p:val>
                                            <p:fltVal val="1"/>
                                          </p:val>
                                        </p:tav>
                                      </p:tavLst>
                                    </p:anim>
                                    <p:anim calcmode="lin" valueType="num">
                                      <p:cBhvr>
                                        <p:cTn id="15" dur="144" tmFilter="0, 0; 0.125,0.2665; 0.25,0.4; 0.375,0.465; 0.5,0.5;  0.625,0.535; 0.75,0.6; 0.875,0.7335; 1,1">
                                          <p:stCondLst>
                                            <p:cond delay="1449"/>
                                          </p:stCondLst>
                                        </p:cTn>
                                        <p:tgtEl>
                                          <p:spTgt spid="11"/>
                                        </p:tgtEl>
                                        <p:attrNameLst>
                                          <p:attrName>ppt_y</p:attrName>
                                        </p:attrNameLst>
                                      </p:cBhvr>
                                      <p:tavLst>
                                        <p:tav tm="0" fmla="#ppt_y-sin(pi*$)/81">
                                          <p:val>
                                            <p:fltVal val="0"/>
                                          </p:val>
                                        </p:tav>
                                        <p:tav tm="100000">
                                          <p:val>
                                            <p:fltVal val="1"/>
                                          </p:val>
                                        </p:tav>
                                      </p:tavLst>
                                    </p:anim>
                                    <p:animScale>
                                      <p:cBhvr>
                                        <p:cTn id="16" dur="23">
                                          <p:stCondLst>
                                            <p:cond delay="569"/>
                                          </p:stCondLst>
                                        </p:cTn>
                                        <p:tgtEl>
                                          <p:spTgt spid="11"/>
                                        </p:tgtEl>
                                      </p:cBhvr>
                                      <p:to x="100000" y="60000"/>
                                    </p:animScale>
                                    <p:animScale>
                                      <p:cBhvr>
                                        <p:cTn id="17" dur="145" decel="50000">
                                          <p:stCondLst>
                                            <p:cond delay="592"/>
                                          </p:stCondLst>
                                        </p:cTn>
                                        <p:tgtEl>
                                          <p:spTgt spid="11"/>
                                        </p:tgtEl>
                                      </p:cBhvr>
                                      <p:to x="100000" y="100000"/>
                                    </p:animScale>
                                    <p:animScale>
                                      <p:cBhvr>
                                        <p:cTn id="18" dur="23">
                                          <p:stCondLst>
                                            <p:cond delay="1148"/>
                                          </p:stCondLst>
                                        </p:cTn>
                                        <p:tgtEl>
                                          <p:spTgt spid="11"/>
                                        </p:tgtEl>
                                      </p:cBhvr>
                                      <p:to x="100000" y="80000"/>
                                    </p:animScale>
                                    <p:animScale>
                                      <p:cBhvr>
                                        <p:cTn id="19" dur="145" decel="50000">
                                          <p:stCondLst>
                                            <p:cond delay="1171"/>
                                          </p:stCondLst>
                                        </p:cTn>
                                        <p:tgtEl>
                                          <p:spTgt spid="11"/>
                                        </p:tgtEl>
                                      </p:cBhvr>
                                      <p:to x="100000" y="100000"/>
                                    </p:animScale>
                                    <p:animScale>
                                      <p:cBhvr>
                                        <p:cTn id="20" dur="23">
                                          <p:stCondLst>
                                            <p:cond delay="1437"/>
                                          </p:stCondLst>
                                        </p:cTn>
                                        <p:tgtEl>
                                          <p:spTgt spid="11"/>
                                        </p:tgtEl>
                                      </p:cBhvr>
                                      <p:to x="100000" y="90000"/>
                                    </p:animScale>
                                    <p:animScale>
                                      <p:cBhvr>
                                        <p:cTn id="21" dur="145" decel="50000">
                                          <p:stCondLst>
                                            <p:cond delay="1459"/>
                                          </p:stCondLst>
                                        </p:cTn>
                                        <p:tgtEl>
                                          <p:spTgt spid="11"/>
                                        </p:tgtEl>
                                      </p:cBhvr>
                                      <p:to x="100000" y="100000"/>
                                    </p:animScale>
                                    <p:animScale>
                                      <p:cBhvr>
                                        <p:cTn id="22" dur="23">
                                          <p:stCondLst>
                                            <p:cond delay="1582"/>
                                          </p:stCondLst>
                                        </p:cTn>
                                        <p:tgtEl>
                                          <p:spTgt spid="11"/>
                                        </p:tgtEl>
                                      </p:cBhvr>
                                      <p:to x="100000" y="95000"/>
                                    </p:animScale>
                                    <p:animScale>
                                      <p:cBhvr>
                                        <p:cTn id="23" dur="145" decel="50000">
                                          <p:stCondLst>
                                            <p:cond delay="1605"/>
                                          </p:stCondLst>
                                        </p:cTn>
                                        <p:tgtEl>
                                          <p:spTgt spid="11"/>
                                        </p:tgtEl>
                                      </p:cBhvr>
                                      <p:to x="100000" y="100000"/>
                                    </p:animScale>
                                  </p:childTnLst>
                                </p:cTn>
                              </p:par>
                              <p:par>
                                <p:cTn id="24" presetID="8" presetClass="emph" presetSubtype="0" repeatCount="indefinite" fill="hold" grpId="0" nodeType="withEffect">
                                  <p:stCondLst>
                                    <p:cond delay="0"/>
                                  </p:stCondLst>
                                  <p:childTnLst>
                                    <p:animRot by="21600000">
                                      <p:cBhvr>
                                        <p:cTn id="25" dur="2500" fill="hold"/>
                                        <p:tgtEl>
                                          <p:spTgt spid="8"/>
                                        </p:tgtEl>
                                        <p:attrNameLst>
                                          <p:attrName>r</p:attrName>
                                        </p:attrNameLst>
                                      </p:cBhvr>
                                    </p:animRot>
                                  </p:childTnLst>
                                </p:cTn>
                              </p:par>
                            </p:childTnLst>
                          </p:cTn>
                        </p:par>
                        <p:par>
                          <p:cTn id="26" fill="hold">
                            <p:stCondLst>
                              <p:cond delay="2500"/>
                            </p:stCondLst>
                            <p:childTnLst>
                              <p:par>
                                <p:cTn id="27" presetID="53" presetClass="entr" presetSubtype="16" fill="hold" grpId="1"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par>
                          <p:cTn id="32" fill="hold">
                            <p:stCondLst>
                              <p:cond delay="3000"/>
                            </p:stCondLst>
                            <p:childTnLst>
                              <p:par>
                                <p:cTn id="33" presetID="31"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8" grpId="1"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0"/>
            <a:ext cx="12192000" cy="6858000"/>
            <a:chOff x="0" y="0"/>
            <a:chExt cx="12192000" cy="6858000"/>
          </a:xfrm>
        </p:grpSpPr>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17916" t="2384" r="16046" b="31578"/>
            <a:stretch>
              <a:fillRect/>
            </a:stretch>
          </p:blipFill>
          <p:spPr>
            <a:xfrm>
              <a:off x="0" y="0"/>
              <a:ext cx="12192000" cy="6858000"/>
            </a:xfrm>
            <a:prstGeom prst="rect">
              <a:avLst/>
            </a:prstGeom>
          </p:spPr>
        </p:pic>
        <p:cxnSp>
          <p:nvCxnSpPr>
            <p:cNvPr id="38" name="直接连接符 37"/>
            <p:cNvCxnSpPr/>
            <p:nvPr/>
          </p:nvCxnSpPr>
          <p:spPr>
            <a:xfrm>
              <a:off x="891309" y="1003300"/>
              <a:ext cx="10538691" cy="0"/>
            </a:xfrm>
            <a:prstGeom prst="line">
              <a:avLst/>
            </a:prstGeom>
            <a:ln>
              <a:solidFill>
                <a:srgbClr val="45A158"/>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1A645A8E-06B5-EC48-E8DF-CBDF9CEC03A9}"/>
              </a:ext>
            </a:extLst>
          </p:cNvPr>
          <p:cNvSpPr/>
          <p:nvPr/>
        </p:nvSpPr>
        <p:spPr>
          <a:xfrm>
            <a:off x="1748383" y="117262"/>
            <a:ext cx="8763000" cy="1295400"/>
          </a:xfrm>
          <a:prstGeom prst="rect">
            <a:avLst/>
          </a:prstGeom>
          <a:solidFill>
            <a:schemeClr val="accent4">
              <a:lumMod val="75000"/>
            </a:schemeClr>
          </a:solidFill>
          <a:ln>
            <a:noFill/>
          </a:ln>
          <a:effectLst>
            <a:glow rad="228600">
              <a:schemeClr val="accent2">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cs typeface="Times New Roman" panose="02020603050405020304" pitchFamily="18" charset="0"/>
              </a:rPr>
              <a:t>Đọc thông tin và dựa vào Tài liệu giáo dục địa phương, hãy thực hiện nhiệm vụ:</a:t>
            </a:r>
          </a:p>
        </p:txBody>
      </p:sp>
      <p:pic>
        <p:nvPicPr>
          <p:cNvPr id="4" name="Picture 3">
            <a:extLst>
              <a:ext uri="{FF2B5EF4-FFF2-40B4-BE49-F238E27FC236}">
                <a16:creationId xmlns:a16="http://schemas.microsoft.com/office/drawing/2014/main" id="{36257A6E-D549-F1B1-D539-DD9B9C628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29" y="4535434"/>
            <a:ext cx="2960497" cy="2322565"/>
          </a:xfrm>
          <a:prstGeom prst="rect">
            <a:avLst/>
          </a:prstGeom>
        </p:spPr>
      </p:pic>
      <p:grpSp>
        <p:nvGrpSpPr>
          <p:cNvPr id="5" name="Group 4">
            <a:extLst>
              <a:ext uri="{FF2B5EF4-FFF2-40B4-BE49-F238E27FC236}">
                <a16:creationId xmlns:a16="http://schemas.microsoft.com/office/drawing/2014/main" id="{A6A039AD-DDFB-E709-9F73-793D32EE973A}"/>
              </a:ext>
            </a:extLst>
          </p:cNvPr>
          <p:cNvGrpSpPr/>
          <p:nvPr/>
        </p:nvGrpSpPr>
        <p:grpSpPr>
          <a:xfrm>
            <a:off x="738259" y="2454965"/>
            <a:ext cx="10443263" cy="1341782"/>
            <a:chOff x="2060663" y="2009402"/>
            <a:chExt cx="8932660" cy="779027"/>
          </a:xfrm>
          <a:solidFill>
            <a:schemeClr val="accent4">
              <a:lumMod val="20000"/>
              <a:lumOff val="80000"/>
            </a:schemeClr>
          </a:solidFill>
        </p:grpSpPr>
        <p:sp>
          <p:nvSpPr>
            <p:cNvPr id="6" name="Rectangle 5">
              <a:extLst>
                <a:ext uri="{FF2B5EF4-FFF2-40B4-BE49-F238E27FC236}">
                  <a16:creationId xmlns:a16="http://schemas.microsoft.com/office/drawing/2014/main" id="{AB327171-EF49-5B35-A227-84FC2EC42016}"/>
                </a:ext>
              </a:extLst>
            </p:cNvPr>
            <p:cNvSpPr/>
            <p:nvPr/>
          </p:nvSpPr>
          <p:spPr>
            <a:xfrm>
              <a:off x="2217158" y="2125823"/>
              <a:ext cx="8476174" cy="501100"/>
            </a:xfrm>
            <a:prstGeom prst="rect">
              <a:avLst/>
            </a:prstGeom>
            <a:grpFill/>
            <a:ln w="3175">
              <a:noFill/>
            </a:ln>
            <a:effectLst/>
          </p:spPr>
          <p:txBody>
            <a:bodyPr wrap="square" lIns="0" tIns="0" rIns="0" bIns="0" anchor="ctr" anchorCtr="0">
              <a:spAutoFit/>
            </a:bodyPr>
            <a:lstStyle/>
            <a:p>
              <a:pPr algn="ctr"/>
              <a:r>
                <a:rPr lang="en-US" sz="2800" cap="none" spc="0">
                  <a:ln w="0"/>
                  <a:solidFill>
                    <a:srgbClr val="F16B6B"/>
                  </a:solidFill>
                  <a:latin typeface="UTM Avo" panose="02040603050506020204" pitchFamily="18" charset="0"/>
                </a:rPr>
                <a:t>Thực vật "ăn" gì để sống?</a:t>
              </a:r>
            </a:p>
          </p:txBody>
        </p:sp>
        <p:sp>
          <p:nvSpPr>
            <p:cNvPr id="7" name="Speech Bubble: Rectangle with Corners Rounded 6">
              <a:extLst>
                <a:ext uri="{FF2B5EF4-FFF2-40B4-BE49-F238E27FC236}">
                  <a16:creationId xmlns:a16="http://schemas.microsoft.com/office/drawing/2014/main" id="{B62A3D9D-05CD-A34C-C496-BFC3EEA5E976}"/>
                </a:ext>
              </a:extLst>
            </p:cNvPr>
            <p:cNvSpPr/>
            <p:nvPr/>
          </p:nvSpPr>
          <p:spPr>
            <a:xfrm>
              <a:off x="2060663" y="2009402"/>
              <a:ext cx="8932660" cy="779027"/>
            </a:xfrm>
            <a:prstGeom prst="wedgeRoundRectCallout">
              <a:avLst>
                <a:gd name="adj1" fmla="val -34295"/>
                <a:gd name="adj2" fmla="val 63203"/>
                <a:gd name="adj3" fmla="val 16667"/>
              </a:avLst>
            </a:prstGeom>
            <a:grpFill/>
            <a:ln>
              <a:solidFill>
                <a:srgbClr val="72685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rtl="0">
                <a:spcBef>
                  <a:spcPts val="0"/>
                </a:spcBef>
                <a:spcAft>
                  <a:spcPts val="500"/>
                </a:spcAft>
                <a:buFont typeface="Arial" panose="020B0604020202020204" pitchFamily="34" charset="0"/>
                <a:buChar char="•"/>
              </a:pPr>
              <a:r>
                <a:rPr lang="vi-VN" sz="3600" b="1" i="0" u="none" strike="noStrike" dirty="0">
                  <a:solidFill>
                    <a:srgbClr val="FF0000"/>
                  </a:solidFill>
                  <a:effectLst/>
                  <a:latin typeface="Cambria" panose="02040503050406030204" pitchFamily="18" charset="0"/>
                  <a:ea typeface="Cambria" panose="02040503050406030204" pitchFamily="18" charset="0"/>
                </a:rPr>
                <a:t>Kể tên một số phong tục, tập quán, nhà ở, lễ hội và món ăn ở địa phương em</a:t>
              </a:r>
              <a:endParaRPr lang="vi-VN" sz="3600" b="1" dirty="0">
                <a:solidFill>
                  <a:srgbClr val="FF0000"/>
                </a:solidFill>
                <a:effectLst/>
                <a:latin typeface="Cambria" panose="02040503050406030204" pitchFamily="18" charset="0"/>
                <a:ea typeface="Cambria" panose="02040503050406030204" pitchFamily="18" charset="0"/>
              </a:endParaRPr>
            </a:p>
          </p:txBody>
        </p:sp>
      </p:grpSp>
      <p:grpSp>
        <p:nvGrpSpPr>
          <p:cNvPr id="9" name="Group 8">
            <a:extLst>
              <a:ext uri="{FF2B5EF4-FFF2-40B4-BE49-F238E27FC236}">
                <a16:creationId xmlns:a16="http://schemas.microsoft.com/office/drawing/2014/main" id="{9525B751-28EC-4395-C4A3-8CB94B20D690}"/>
              </a:ext>
            </a:extLst>
          </p:cNvPr>
          <p:cNvGrpSpPr/>
          <p:nvPr/>
        </p:nvGrpSpPr>
        <p:grpSpPr>
          <a:xfrm>
            <a:off x="2368277" y="4164495"/>
            <a:ext cx="9518923" cy="1540566"/>
            <a:chOff x="2060663" y="2009401"/>
            <a:chExt cx="8932660" cy="894439"/>
          </a:xfrm>
          <a:solidFill>
            <a:schemeClr val="accent4">
              <a:lumMod val="20000"/>
              <a:lumOff val="80000"/>
            </a:schemeClr>
          </a:solidFill>
        </p:grpSpPr>
        <p:sp>
          <p:nvSpPr>
            <p:cNvPr id="11" name="Rectangle 10">
              <a:extLst>
                <a:ext uri="{FF2B5EF4-FFF2-40B4-BE49-F238E27FC236}">
                  <a16:creationId xmlns:a16="http://schemas.microsoft.com/office/drawing/2014/main" id="{F4B5B484-945E-4CAD-A067-AB408180FBF6}"/>
                </a:ext>
              </a:extLst>
            </p:cNvPr>
            <p:cNvSpPr/>
            <p:nvPr/>
          </p:nvSpPr>
          <p:spPr>
            <a:xfrm>
              <a:off x="2217158" y="2125823"/>
              <a:ext cx="8476174" cy="501100"/>
            </a:xfrm>
            <a:prstGeom prst="rect">
              <a:avLst/>
            </a:prstGeom>
            <a:grpFill/>
            <a:ln w="3175">
              <a:noFill/>
            </a:ln>
            <a:effectLst/>
          </p:spPr>
          <p:txBody>
            <a:bodyPr wrap="square" lIns="0" tIns="0" rIns="0" bIns="0" anchor="ctr" anchorCtr="0">
              <a:spAutoFit/>
            </a:bodyPr>
            <a:lstStyle/>
            <a:p>
              <a:pPr algn="ctr"/>
              <a:r>
                <a:rPr lang="en-US" sz="2800" cap="none" spc="0">
                  <a:ln w="0"/>
                  <a:solidFill>
                    <a:srgbClr val="F16B6B"/>
                  </a:solidFill>
                  <a:latin typeface="UTM Avo" panose="02040603050506020204" pitchFamily="18" charset="0"/>
                </a:rPr>
                <a:t>Thực vật "ăn" gì để sống?</a:t>
              </a:r>
            </a:p>
          </p:txBody>
        </p:sp>
        <p:sp>
          <p:nvSpPr>
            <p:cNvPr id="12" name="Speech Bubble: Rectangle with Corners Rounded 11">
              <a:extLst>
                <a:ext uri="{FF2B5EF4-FFF2-40B4-BE49-F238E27FC236}">
                  <a16:creationId xmlns:a16="http://schemas.microsoft.com/office/drawing/2014/main" id="{C07F93F6-C9C0-789C-560E-31245D9CB0EA}"/>
                </a:ext>
              </a:extLst>
            </p:cNvPr>
            <p:cNvSpPr/>
            <p:nvPr/>
          </p:nvSpPr>
          <p:spPr>
            <a:xfrm>
              <a:off x="2060663" y="2009401"/>
              <a:ext cx="8932660" cy="894439"/>
            </a:xfrm>
            <a:prstGeom prst="wedgeRoundRectCallout">
              <a:avLst>
                <a:gd name="adj1" fmla="val -34295"/>
                <a:gd name="adj2" fmla="val 63203"/>
                <a:gd name="adj3" fmla="val 16667"/>
              </a:avLst>
            </a:prstGeom>
            <a:grpFill/>
            <a:ln>
              <a:solidFill>
                <a:srgbClr val="72685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rtl="0">
                <a:spcBef>
                  <a:spcPts val="0"/>
                </a:spcBef>
                <a:spcAft>
                  <a:spcPts val="500"/>
                </a:spcAft>
                <a:buFont typeface="Arial" panose="020B0604020202020204" pitchFamily="34" charset="0"/>
                <a:buChar char="•"/>
              </a:pPr>
              <a:r>
                <a:rPr lang="vi-VN" sz="3600" b="1" i="0" u="none" strike="noStrike" dirty="0">
                  <a:solidFill>
                    <a:srgbClr val="FF0000"/>
                  </a:solidFill>
                  <a:effectLst/>
                  <a:latin typeface="Cambria" panose="02040503050406030204" pitchFamily="18" charset="0"/>
                  <a:ea typeface="Cambria" panose="02040503050406030204" pitchFamily="18" charset="0"/>
                </a:rPr>
                <a:t>Giới thiệu với bạn về một loại trang phục hoặc một món ăn/một lễ hội tiêu biểu ở địa phương em.</a:t>
              </a:r>
            </a:p>
          </p:txBody>
        </p:sp>
      </p:grpSp>
    </p:spTree>
    <p:extLst>
      <p:ext uri="{BB962C8B-B14F-4D97-AF65-F5344CB8AC3E}">
        <p14:creationId xmlns:p14="http://schemas.microsoft.com/office/powerpoint/2010/main" val="858994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11082" y="0"/>
            <a:ext cx="12192000" cy="6858000"/>
            <a:chOff x="2669310" y="212104"/>
            <a:chExt cx="12192000" cy="6858000"/>
          </a:xfrm>
        </p:grpSpPr>
        <p:pic>
          <p:nvPicPr>
            <p:cNvPr id="31" name="图片 30"/>
            <p:cNvPicPr>
              <a:picLocks noChangeAspect="1"/>
            </p:cNvPicPr>
            <p:nvPr/>
          </p:nvPicPr>
          <p:blipFill rotWithShape="1">
            <a:blip r:embed="rId3">
              <a:extLst>
                <a:ext uri="{28A0092B-C50C-407E-A947-70E740481C1C}">
                  <a14:useLocalDpi xmlns:a14="http://schemas.microsoft.com/office/drawing/2010/main" val="0"/>
                </a:ext>
              </a:extLst>
            </a:blip>
            <a:srcRect l="17916" t="2384" r="16046" b="31578"/>
            <a:stretch>
              <a:fillRect/>
            </a:stretch>
          </p:blipFill>
          <p:spPr>
            <a:xfrm>
              <a:off x="2669310" y="212104"/>
              <a:ext cx="12192000" cy="6858000"/>
            </a:xfrm>
            <a:prstGeom prst="rect">
              <a:avLst/>
            </a:prstGeom>
          </p:spPr>
        </p:pic>
        <p:cxnSp>
          <p:nvCxnSpPr>
            <p:cNvPr id="38" name="直接连接符 37"/>
            <p:cNvCxnSpPr/>
            <p:nvPr/>
          </p:nvCxnSpPr>
          <p:spPr>
            <a:xfrm>
              <a:off x="3530601" y="1169556"/>
              <a:ext cx="10538691" cy="0"/>
            </a:xfrm>
            <a:prstGeom prst="line">
              <a:avLst/>
            </a:prstGeom>
            <a:ln>
              <a:solidFill>
                <a:srgbClr val="45A158"/>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C76A87CE-23F6-9CD7-34D4-BE2A9E93D08B}"/>
              </a:ext>
            </a:extLst>
          </p:cNvPr>
          <p:cNvSpPr/>
          <p:nvPr/>
        </p:nvSpPr>
        <p:spPr>
          <a:xfrm>
            <a:off x="238540" y="238539"/>
            <a:ext cx="11953460" cy="1411357"/>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4000" b="1" dirty="0">
                <a:solidFill>
                  <a:prstClr val="white"/>
                </a:solidFill>
                <a:latin typeface="Cambria" panose="02040503050406030204" pitchFamily="18" charset="0"/>
                <a:ea typeface="Cambria" panose="02040503050406030204" pitchFamily="18" charset="0"/>
              </a:rPr>
              <a:t>Kể tên một số phong tục, tập quán, nhà ở, lễ hội và món ăn ở địa phương em</a:t>
            </a:r>
          </a:p>
        </p:txBody>
      </p:sp>
      <p:pic>
        <p:nvPicPr>
          <p:cNvPr id="4" name="Picture 3">
            <a:extLst>
              <a:ext uri="{FF2B5EF4-FFF2-40B4-BE49-F238E27FC236}">
                <a16:creationId xmlns:a16="http://schemas.microsoft.com/office/drawing/2014/main" id="{144F7F64-5F34-A3CD-68F3-5804F75CFA9A}"/>
              </a:ext>
            </a:extLst>
          </p:cNvPr>
          <p:cNvPicPr>
            <a:picLocks noChangeAspect="1"/>
          </p:cNvPicPr>
          <p:nvPr/>
        </p:nvPicPr>
        <p:blipFill>
          <a:blip r:embed="rId4"/>
          <a:stretch>
            <a:fillRect/>
          </a:stretch>
        </p:blipFill>
        <p:spPr>
          <a:xfrm>
            <a:off x="188844" y="2066219"/>
            <a:ext cx="12003156" cy="3799124"/>
          </a:xfrm>
          <a:prstGeom prst="rect">
            <a:avLst/>
          </a:prstGeom>
        </p:spPr>
      </p:pic>
    </p:spTree>
    <p:extLst>
      <p:ext uri="{BB962C8B-B14F-4D97-AF65-F5344CB8AC3E}">
        <p14:creationId xmlns:p14="http://schemas.microsoft.com/office/powerpoint/2010/main" val="929399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99</TotalTime>
  <Words>328</Words>
  <Application>Microsoft Macintosh PowerPoint</Application>
  <PresentationFormat>Widescreen</PresentationFormat>
  <Paragraphs>48</Paragraphs>
  <Slides>12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等线</vt:lpstr>
      <vt:lpstr>#9Slide03 AmpleSoft Bold</vt:lpstr>
      <vt:lpstr>Arial</vt:lpstr>
      <vt:lpstr>Calibri</vt:lpstr>
      <vt:lpstr>Calibri Light</vt:lpstr>
      <vt:lpstr>Cambria</vt:lpstr>
      <vt:lpstr>Life Savers</vt:lpstr>
      <vt:lpstr>UTM Avo</vt:lpstr>
      <vt:lpstr>UTM Cookies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Microsoft Office User</cp:lastModifiedBy>
  <cp:revision>44</cp:revision>
  <dcterms:created xsi:type="dcterms:W3CDTF">2023-07-08T05:21:17Z</dcterms:created>
  <dcterms:modified xsi:type="dcterms:W3CDTF">2026-01-07T06:00:03Z</dcterms:modified>
  <cp:category>9Slide.vn</cp:category>
</cp:coreProperties>
</file>