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</p:sldMasterIdLst>
  <p:notesMasterIdLst>
    <p:notesMasterId r:id="rId26"/>
  </p:notesMasterIdLst>
  <p:sldIdLst>
    <p:sldId id="355" r:id="rId4"/>
    <p:sldId id="330" r:id="rId5"/>
    <p:sldId id="259" r:id="rId6"/>
    <p:sldId id="356" r:id="rId7"/>
    <p:sldId id="319" r:id="rId8"/>
    <p:sldId id="303" r:id="rId9"/>
    <p:sldId id="262" r:id="rId10"/>
    <p:sldId id="357" r:id="rId11"/>
    <p:sldId id="358" r:id="rId12"/>
    <p:sldId id="362" r:id="rId13"/>
    <p:sldId id="302" r:id="rId14"/>
    <p:sldId id="375" r:id="rId15"/>
    <p:sldId id="360" r:id="rId16"/>
    <p:sldId id="361" r:id="rId17"/>
    <p:sldId id="368" r:id="rId18"/>
    <p:sldId id="369" r:id="rId19"/>
    <p:sldId id="371" r:id="rId20"/>
    <p:sldId id="372" r:id="rId21"/>
    <p:sldId id="370" r:id="rId22"/>
    <p:sldId id="373" r:id="rId23"/>
    <p:sldId id="374" r:id="rId24"/>
    <p:sldId id="3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2577" autoAdjust="0"/>
  </p:normalViewPr>
  <p:slideViewPr>
    <p:cSldViewPr snapToGrid="0">
      <p:cViewPr varScale="1">
        <p:scale>
          <a:sx n="76" d="100"/>
          <a:sy n="76" d="100"/>
        </p:scale>
        <p:origin x="14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B3919CE-2B86-4D65-84BB-95753B005C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C99644-44AC-4CDD-8B1A-FA6C0853B7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B5D6F7D-B02A-44AE-94AB-D70089C39E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435</Words>
  <Application>Microsoft Macintosh PowerPoint</Application>
  <PresentationFormat>Widescreen</PresentationFormat>
  <Paragraphs>36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#9Slide07 IcielStormtrooper</vt:lpstr>
      <vt:lpstr>Arial</vt:lpstr>
      <vt:lpstr>Bebas Neue</vt:lpstr>
      <vt:lpstr>Calibri</vt:lpstr>
      <vt:lpstr>Cambria</vt:lpstr>
      <vt:lpstr>Comfortaa</vt:lpstr>
      <vt:lpstr>Jomhuria</vt:lpstr>
      <vt:lpstr>SVN-Adam Gorry</vt:lpstr>
      <vt:lpstr>UVF Mussica Swash</vt:lpstr>
      <vt:lpstr>Pastel Detailed Lesson Plan for Pre-K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76</cp:revision>
  <dcterms:created xsi:type="dcterms:W3CDTF">2023-06-19T10:57:19Z</dcterms:created>
  <dcterms:modified xsi:type="dcterms:W3CDTF">2026-01-07T06:00:51Z</dcterms:modified>
  <cp:category>9Slide.vn</cp:category>
</cp:coreProperties>
</file>