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4" r:id="rId4"/>
    <p:sldId id="268" r:id="rId5"/>
    <p:sldId id="260" r:id="rId6"/>
    <p:sldId id="284" r:id="rId7"/>
    <p:sldId id="285" r:id="rId8"/>
    <p:sldId id="289" r:id="rId9"/>
    <p:sldId id="291" r:id="rId10"/>
    <p:sldId id="29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72414" autoAdjust="0"/>
  </p:normalViewPr>
  <p:slideViewPr>
    <p:cSldViewPr snapToGrid="0">
      <p:cViewPr varScale="1">
        <p:scale>
          <a:sx n="66" d="100"/>
          <a:sy n="66" d="100"/>
        </p:scale>
        <p:origin x="183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0759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D641-8A95-4E8E-1E49-D63EFCF6A7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FCB939-726E-FD80-EEE5-12A35861D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7EDFF-83CF-8777-BD69-EA3383B7E1F1}"/>
              </a:ext>
            </a:extLst>
          </p:cNvPr>
          <p:cNvSpPr>
            <a:spLocks noGrp="1"/>
          </p:cNvSpPr>
          <p:nvPr>
            <p:ph type="dt" sz="half" idx="10"/>
          </p:nvPr>
        </p:nvSpPr>
        <p:spPr/>
        <p:txBody>
          <a:bodyPr/>
          <a:lstStyle/>
          <a:p>
            <a:fld id="{E9E9232B-0FD7-429C-9F98-FF5BD8AC0A9C}" type="datetimeFigureOut">
              <a:rPr lang="en-US" smtClean="0"/>
              <a:t>1/7/26</a:t>
            </a:fld>
            <a:endParaRPr lang="en-US"/>
          </a:p>
        </p:txBody>
      </p:sp>
      <p:sp>
        <p:nvSpPr>
          <p:cNvPr id="5" name="Footer Placeholder 4">
            <a:extLst>
              <a:ext uri="{FF2B5EF4-FFF2-40B4-BE49-F238E27FC236}">
                <a16:creationId xmlns:a16="http://schemas.microsoft.com/office/drawing/2014/main" id="{727A6971-C003-07ED-F799-C2927F0B1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5E636-3B6C-849A-E2DC-DB5639DFD206}"/>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1894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9371EE-96BB-C34B-A2CE-BDB6C9AF2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C7871-C661-60D8-AFEE-A94927C8D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796CB-9C9A-AA15-7031-16CE53F6BCB3}"/>
              </a:ext>
            </a:extLst>
          </p:cNvPr>
          <p:cNvSpPr>
            <a:spLocks noGrp="1"/>
          </p:cNvSpPr>
          <p:nvPr>
            <p:ph type="dt" sz="half" idx="10"/>
          </p:nvPr>
        </p:nvSpPr>
        <p:spPr/>
        <p:txBody>
          <a:bodyPr/>
          <a:lstStyle/>
          <a:p>
            <a:fld id="{E9E9232B-0FD7-429C-9F98-FF5BD8AC0A9C}" type="datetimeFigureOut">
              <a:rPr lang="en-US" smtClean="0"/>
              <a:t>1/7/26</a:t>
            </a:fld>
            <a:endParaRPr lang="en-US"/>
          </a:p>
        </p:txBody>
      </p:sp>
      <p:sp>
        <p:nvSpPr>
          <p:cNvPr id="5" name="Footer Placeholder 4">
            <a:extLst>
              <a:ext uri="{FF2B5EF4-FFF2-40B4-BE49-F238E27FC236}">
                <a16:creationId xmlns:a16="http://schemas.microsoft.com/office/drawing/2014/main" id="{1B350C80-019C-F580-6B8B-0D382C205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BAB94-92B4-5158-2623-21C592B1B228}"/>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609044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3401763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80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387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629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
        <p:nvSpPr>
          <p:cNvPr id="4" name="TextBox 3">
            <a:extLst>
              <a:ext uri="{FF2B5EF4-FFF2-40B4-BE49-F238E27FC236}">
                <a16:creationId xmlns:a16="http://schemas.microsoft.com/office/drawing/2014/main" id="{9BD34310-F85D-4700-BAC5-E4AF3AD8BD3E}"/>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5" name="TextBox 4">
            <a:extLst>
              <a:ext uri="{FF2B5EF4-FFF2-40B4-BE49-F238E27FC236}">
                <a16:creationId xmlns:a16="http://schemas.microsoft.com/office/drawing/2014/main" id="{07730FAE-87EA-4B00-BBA3-6CD1DE6C8EF1}"/>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009304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82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1/7/26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48885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1/7/26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59662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210F-0729-EEFE-7BD3-4B0044D1D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5B8F3-FBA3-7529-ECDE-55F2D5D61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F6274-649A-DEB9-8FD8-8D239D53D13E}"/>
              </a:ext>
            </a:extLst>
          </p:cNvPr>
          <p:cNvSpPr>
            <a:spLocks noGrp="1"/>
          </p:cNvSpPr>
          <p:nvPr>
            <p:ph type="dt" sz="half" idx="10"/>
          </p:nvPr>
        </p:nvSpPr>
        <p:spPr/>
        <p:txBody>
          <a:bodyPr/>
          <a:lstStyle/>
          <a:p>
            <a:fld id="{E9E9232B-0FD7-429C-9F98-FF5BD8AC0A9C}" type="datetimeFigureOut">
              <a:rPr lang="en-US" smtClean="0"/>
              <a:t>1/7/26</a:t>
            </a:fld>
            <a:endParaRPr lang="en-US"/>
          </a:p>
        </p:txBody>
      </p:sp>
      <p:sp>
        <p:nvSpPr>
          <p:cNvPr id="5" name="Footer Placeholder 4">
            <a:extLst>
              <a:ext uri="{FF2B5EF4-FFF2-40B4-BE49-F238E27FC236}">
                <a16:creationId xmlns:a16="http://schemas.microsoft.com/office/drawing/2014/main" id="{319AEFD1-97B1-F16F-AA94-D32E0094B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10757-F01A-410E-9AF5-15A38F8160E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33602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0762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8CDA-B8F3-F593-FCF4-B4C99ED26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2E3620-FEFB-BFD4-9883-E0E9A44E3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342269-7F75-48F0-B2B0-6AE8499DDE50}"/>
              </a:ext>
            </a:extLst>
          </p:cNvPr>
          <p:cNvSpPr>
            <a:spLocks noGrp="1"/>
          </p:cNvSpPr>
          <p:nvPr>
            <p:ph type="dt" sz="half" idx="10"/>
          </p:nvPr>
        </p:nvSpPr>
        <p:spPr/>
        <p:txBody>
          <a:bodyPr/>
          <a:lstStyle/>
          <a:p>
            <a:fld id="{E9E9232B-0FD7-429C-9F98-FF5BD8AC0A9C}" type="datetimeFigureOut">
              <a:rPr lang="en-US" smtClean="0"/>
              <a:t>1/7/26</a:t>
            </a:fld>
            <a:endParaRPr lang="en-US"/>
          </a:p>
        </p:txBody>
      </p:sp>
      <p:sp>
        <p:nvSpPr>
          <p:cNvPr id="5" name="Footer Placeholder 4">
            <a:extLst>
              <a:ext uri="{FF2B5EF4-FFF2-40B4-BE49-F238E27FC236}">
                <a16:creationId xmlns:a16="http://schemas.microsoft.com/office/drawing/2014/main" id="{9BC06F3A-1B1F-FB9F-9326-BBAD0F9D2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092C7-A024-A23F-FEB8-D07D038CA054}"/>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744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02D1-2009-DBF6-31D2-43F0F074B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BECB7-4DA7-05C7-502C-7F8BA8385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59C891-5DA5-5166-4E1F-FB1FE87CB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6B1E5E-AF1F-63C8-33BB-1FB6E222A875}"/>
              </a:ext>
            </a:extLst>
          </p:cNvPr>
          <p:cNvSpPr>
            <a:spLocks noGrp="1"/>
          </p:cNvSpPr>
          <p:nvPr>
            <p:ph type="dt" sz="half" idx="10"/>
          </p:nvPr>
        </p:nvSpPr>
        <p:spPr/>
        <p:txBody>
          <a:bodyPr/>
          <a:lstStyle/>
          <a:p>
            <a:fld id="{E9E9232B-0FD7-429C-9F98-FF5BD8AC0A9C}" type="datetimeFigureOut">
              <a:rPr lang="en-US" smtClean="0"/>
              <a:t>1/7/26</a:t>
            </a:fld>
            <a:endParaRPr lang="en-US"/>
          </a:p>
        </p:txBody>
      </p:sp>
      <p:sp>
        <p:nvSpPr>
          <p:cNvPr id="6" name="Footer Placeholder 5">
            <a:extLst>
              <a:ext uri="{FF2B5EF4-FFF2-40B4-BE49-F238E27FC236}">
                <a16:creationId xmlns:a16="http://schemas.microsoft.com/office/drawing/2014/main" id="{A007BAB2-DCA9-6A1F-3FCD-B4B790FBC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32AA8-C58D-3057-42BB-028CDF70447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65680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57E0-F7CB-5126-342A-774D07CCA5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3E7E75-C915-7CBD-B15C-A9BB32BD3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22B29-108A-0FFE-E078-3D5E8A2FE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47BD88-1154-1B58-0673-E7D805D24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DF23DF-0761-D63D-5881-74AD2E3A5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1761EF-D599-77C3-D623-51D7A8255F2C}"/>
              </a:ext>
            </a:extLst>
          </p:cNvPr>
          <p:cNvSpPr>
            <a:spLocks noGrp="1"/>
          </p:cNvSpPr>
          <p:nvPr>
            <p:ph type="dt" sz="half" idx="10"/>
          </p:nvPr>
        </p:nvSpPr>
        <p:spPr/>
        <p:txBody>
          <a:bodyPr/>
          <a:lstStyle/>
          <a:p>
            <a:fld id="{E9E9232B-0FD7-429C-9F98-FF5BD8AC0A9C}" type="datetimeFigureOut">
              <a:rPr lang="en-US" smtClean="0"/>
              <a:t>1/7/26</a:t>
            </a:fld>
            <a:endParaRPr lang="en-US"/>
          </a:p>
        </p:txBody>
      </p:sp>
      <p:sp>
        <p:nvSpPr>
          <p:cNvPr id="8" name="Footer Placeholder 7">
            <a:extLst>
              <a:ext uri="{FF2B5EF4-FFF2-40B4-BE49-F238E27FC236}">
                <a16:creationId xmlns:a16="http://schemas.microsoft.com/office/drawing/2014/main" id="{4A0852A0-029C-C015-0D42-B61C845F9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16DFF2-0B6D-82A2-8D8C-263EE9180845}"/>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918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83F0-1208-67CC-63D3-C96049565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F747F7-A281-D326-CD6C-273CC58434DA}"/>
              </a:ext>
            </a:extLst>
          </p:cNvPr>
          <p:cNvSpPr>
            <a:spLocks noGrp="1"/>
          </p:cNvSpPr>
          <p:nvPr>
            <p:ph type="dt" sz="half" idx="10"/>
          </p:nvPr>
        </p:nvSpPr>
        <p:spPr/>
        <p:txBody>
          <a:bodyPr/>
          <a:lstStyle/>
          <a:p>
            <a:fld id="{E9E9232B-0FD7-429C-9F98-FF5BD8AC0A9C}" type="datetimeFigureOut">
              <a:rPr lang="en-US" smtClean="0"/>
              <a:t>1/7/26</a:t>
            </a:fld>
            <a:endParaRPr lang="en-US"/>
          </a:p>
        </p:txBody>
      </p:sp>
      <p:sp>
        <p:nvSpPr>
          <p:cNvPr id="4" name="Footer Placeholder 3">
            <a:extLst>
              <a:ext uri="{FF2B5EF4-FFF2-40B4-BE49-F238E27FC236}">
                <a16:creationId xmlns:a16="http://schemas.microsoft.com/office/drawing/2014/main" id="{7FF31778-D903-1F57-6F20-121FFA599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27BF94-0502-7294-280F-9E228F399ED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88382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76980-365A-C650-DD52-ECC12636F5CC}"/>
              </a:ext>
            </a:extLst>
          </p:cNvPr>
          <p:cNvSpPr>
            <a:spLocks noGrp="1"/>
          </p:cNvSpPr>
          <p:nvPr>
            <p:ph type="dt" sz="half" idx="10"/>
          </p:nvPr>
        </p:nvSpPr>
        <p:spPr/>
        <p:txBody>
          <a:bodyPr/>
          <a:lstStyle/>
          <a:p>
            <a:fld id="{E9E9232B-0FD7-429C-9F98-FF5BD8AC0A9C}" type="datetimeFigureOut">
              <a:rPr lang="en-US" smtClean="0"/>
              <a:t>1/7/26</a:t>
            </a:fld>
            <a:endParaRPr lang="en-US"/>
          </a:p>
        </p:txBody>
      </p:sp>
      <p:sp>
        <p:nvSpPr>
          <p:cNvPr id="3" name="Footer Placeholder 2">
            <a:extLst>
              <a:ext uri="{FF2B5EF4-FFF2-40B4-BE49-F238E27FC236}">
                <a16:creationId xmlns:a16="http://schemas.microsoft.com/office/drawing/2014/main" id="{23D00487-E911-62E7-416D-66EAF9FD9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2A2D8A-29AD-6756-3282-606FA59B219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92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2F1D-D884-E404-34DA-606B16514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2741DB-612B-E09F-5173-5B4570661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FDBC-8A26-1522-DBF2-40E25889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D3883-7DD8-3060-136A-24AF30A3561E}"/>
              </a:ext>
            </a:extLst>
          </p:cNvPr>
          <p:cNvSpPr>
            <a:spLocks noGrp="1"/>
          </p:cNvSpPr>
          <p:nvPr>
            <p:ph type="dt" sz="half" idx="10"/>
          </p:nvPr>
        </p:nvSpPr>
        <p:spPr/>
        <p:txBody>
          <a:bodyPr/>
          <a:lstStyle/>
          <a:p>
            <a:fld id="{E9E9232B-0FD7-429C-9F98-FF5BD8AC0A9C}" type="datetimeFigureOut">
              <a:rPr lang="en-US" smtClean="0"/>
              <a:t>1/7/26</a:t>
            </a:fld>
            <a:endParaRPr lang="en-US"/>
          </a:p>
        </p:txBody>
      </p:sp>
      <p:sp>
        <p:nvSpPr>
          <p:cNvPr id="6" name="Footer Placeholder 5">
            <a:extLst>
              <a:ext uri="{FF2B5EF4-FFF2-40B4-BE49-F238E27FC236}">
                <a16:creationId xmlns:a16="http://schemas.microsoft.com/office/drawing/2014/main" id="{EAB0EAC0-07E1-0638-F5DA-AD9203C4B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20876-3AC4-8171-F43D-0B90E6B1F56F}"/>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42300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F695-4189-930A-CF2E-3B5C0842A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A52BA4-0000-CC4B-E5B2-1790FCEF2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CD6BD6-B6E2-C2EF-431C-0F7445456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D8C20-61A9-2DB9-D092-526A2C0563D8}"/>
              </a:ext>
            </a:extLst>
          </p:cNvPr>
          <p:cNvSpPr>
            <a:spLocks noGrp="1"/>
          </p:cNvSpPr>
          <p:nvPr>
            <p:ph type="dt" sz="half" idx="10"/>
          </p:nvPr>
        </p:nvSpPr>
        <p:spPr/>
        <p:txBody>
          <a:bodyPr/>
          <a:lstStyle/>
          <a:p>
            <a:fld id="{E9E9232B-0FD7-429C-9F98-FF5BD8AC0A9C}" type="datetimeFigureOut">
              <a:rPr lang="en-US" smtClean="0"/>
              <a:t>1/7/26</a:t>
            </a:fld>
            <a:endParaRPr lang="en-US"/>
          </a:p>
        </p:txBody>
      </p:sp>
      <p:sp>
        <p:nvSpPr>
          <p:cNvPr id="6" name="Footer Placeholder 5">
            <a:extLst>
              <a:ext uri="{FF2B5EF4-FFF2-40B4-BE49-F238E27FC236}">
                <a16:creationId xmlns:a16="http://schemas.microsoft.com/office/drawing/2014/main" id="{D616151B-8C17-5C2C-9C4B-C09FE991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86A43-8969-7BB0-83A1-2A6B687AFFE7}"/>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414362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5.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DE30A6B-92A7-4A69-ABB4-FF3385707D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4A4A86E-9D3C-AD71-3B83-3670B3A4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81C48B-59E5-39C2-420E-BF9C26672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E7538-FA2A-2831-1DBF-068D7F79B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9232B-0FD7-429C-9F98-FF5BD8AC0A9C}" type="datetimeFigureOut">
              <a:rPr lang="en-US" smtClean="0"/>
              <a:t>1/7/26</a:t>
            </a:fld>
            <a:endParaRPr lang="en-US"/>
          </a:p>
        </p:txBody>
      </p:sp>
      <p:sp>
        <p:nvSpPr>
          <p:cNvPr id="5" name="Footer Placeholder 4">
            <a:extLst>
              <a:ext uri="{FF2B5EF4-FFF2-40B4-BE49-F238E27FC236}">
                <a16:creationId xmlns:a16="http://schemas.microsoft.com/office/drawing/2014/main" id="{4B0325E7-55C8-9908-25AF-7CAD727A2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944BE7-97BB-60BF-EC57-1507808D7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2313F-A448-49DE-B707-423A57C1E898}" type="slidenum">
              <a:rPr lang="en-US" smtClean="0"/>
              <a:t>‹#›</a:t>
            </a:fld>
            <a:endParaRPr lang="en-US"/>
          </a:p>
        </p:txBody>
      </p:sp>
    </p:spTree>
    <p:extLst>
      <p:ext uri="{BB962C8B-B14F-4D97-AF65-F5344CB8AC3E}">
        <p14:creationId xmlns:p14="http://schemas.microsoft.com/office/powerpoint/2010/main" val="343968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2" r:id="rId12"/>
    <p:sldLayoutId id="2147483685" r:id="rId13"/>
    <p:sldLayoutId id="2147483686" r:id="rId14"/>
    <p:sldLayoutId id="2147483687" r:id="rId15"/>
    <p:sldLayoutId id="2147483688" r:id="rId16"/>
    <p:sldLayoutId id="214748369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9B8428E-DC13-468A-A857-EA4D0B4704C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476494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0.xml"/><Relationship Id="rId5" Type="http://schemas.openxmlformats.org/officeDocument/2006/relationships/image" Target="../media/image1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0.xml"/><Relationship Id="rId5" Type="http://schemas.openxmlformats.org/officeDocument/2006/relationships/image" Target="../media/image1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A94CF-AC68-42B8-5D96-2DCB8288FAE4}"/>
              </a:ext>
            </a:extLst>
          </p:cNvPr>
          <p:cNvPicPr>
            <a:picLocks noChangeAspect="1"/>
          </p:cNvPicPr>
          <p:nvPr/>
        </p:nvPicPr>
        <p:blipFill>
          <a:blip r:embed="rId2"/>
          <a:stretch>
            <a:fillRect/>
          </a:stretch>
        </p:blipFill>
        <p:spPr>
          <a:xfrm>
            <a:off x="3722870" y="114300"/>
            <a:ext cx="6041660" cy="969348"/>
          </a:xfrm>
          <a:prstGeom prst="rect">
            <a:avLst/>
          </a:prstGeom>
        </p:spPr>
      </p:pic>
      <p:pic>
        <p:nvPicPr>
          <p:cNvPr id="12" name="Picture 11">
            <a:extLst>
              <a:ext uri="{FF2B5EF4-FFF2-40B4-BE49-F238E27FC236}">
                <a16:creationId xmlns:a16="http://schemas.microsoft.com/office/drawing/2014/main" id="{65D70209-18F4-A8C3-7105-76387EC0453C}"/>
              </a:ext>
            </a:extLst>
          </p:cNvPr>
          <p:cNvPicPr>
            <a:picLocks noChangeAspect="1"/>
          </p:cNvPicPr>
          <p:nvPr/>
        </p:nvPicPr>
        <p:blipFill>
          <a:blip r:embed="rId3"/>
          <a:stretch>
            <a:fillRect/>
          </a:stretch>
        </p:blipFill>
        <p:spPr>
          <a:xfrm>
            <a:off x="-246254" y="0"/>
            <a:ext cx="2675130" cy="1889620"/>
          </a:xfrm>
          <a:prstGeom prst="rect">
            <a:avLst/>
          </a:prstGeom>
        </p:spPr>
      </p:pic>
      <p:pic>
        <p:nvPicPr>
          <p:cNvPr id="13" name="Picture 12">
            <a:extLst>
              <a:ext uri="{FF2B5EF4-FFF2-40B4-BE49-F238E27FC236}">
                <a16:creationId xmlns:a16="http://schemas.microsoft.com/office/drawing/2014/main" id="{A94BABEE-85EB-1722-6B05-BB56DE05C6EE}"/>
              </a:ext>
            </a:extLst>
          </p:cNvPr>
          <p:cNvPicPr>
            <a:picLocks noChangeAspect="1"/>
          </p:cNvPicPr>
          <p:nvPr/>
        </p:nvPicPr>
        <p:blipFill>
          <a:blip r:embed="rId4"/>
          <a:stretch>
            <a:fillRect/>
          </a:stretch>
        </p:blipFill>
        <p:spPr>
          <a:xfrm>
            <a:off x="-484526" y="1715128"/>
            <a:ext cx="7182296" cy="3504572"/>
          </a:xfrm>
          <a:prstGeom prst="rect">
            <a:avLst/>
          </a:prstGeom>
        </p:spPr>
      </p:pic>
    </p:spTree>
    <p:extLst>
      <p:ext uri="{BB962C8B-B14F-4D97-AF65-F5344CB8AC3E}">
        <p14:creationId xmlns:p14="http://schemas.microsoft.com/office/powerpoint/2010/main" val="3154842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1619310" y="629143"/>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1</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3" name="文本框 38"/>
          <p:cNvSpPr txBox="1"/>
          <p:nvPr/>
        </p:nvSpPr>
        <p:spPr>
          <a:xfrm>
            <a:off x="641948" y="1312676"/>
            <a:ext cx="775119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của</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dân</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cư</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694302" y="131693"/>
            <a:ext cx="10821702" cy="1201808"/>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1, 2, 3 và hoàn thành phiếu học tập</a:t>
            </a:r>
          </a:p>
        </p:txBody>
      </p:sp>
      <p:pic>
        <p:nvPicPr>
          <p:cNvPr id="39" name="Picture 38">
            <a:extLst>
              <a:ext uri="{FF2B5EF4-FFF2-40B4-BE49-F238E27FC236}">
                <a16:creationId xmlns:a16="http://schemas.microsoft.com/office/drawing/2014/main" id="{79FF6A21-B359-ABB8-E000-985B1F0B7AFF}"/>
              </a:ext>
            </a:extLst>
          </p:cNvPr>
          <p:cNvPicPr>
            <a:picLocks noChangeAspect="1"/>
          </p:cNvPicPr>
          <p:nvPr/>
        </p:nvPicPr>
        <p:blipFill>
          <a:blip r:embed="rId3"/>
          <a:stretch>
            <a:fillRect/>
          </a:stretch>
        </p:blipFill>
        <p:spPr>
          <a:xfrm>
            <a:off x="1266825" y="1833562"/>
            <a:ext cx="9829800" cy="3190875"/>
          </a:xfrm>
          <a:prstGeom prst="rect">
            <a:avLst/>
          </a:prstGeom>
        </p:spPr>
      </p:pic>
    </p:spTree>
    <p:custDataLst>
      <p:tags r:id="rId1"/>
    </p:custDataLst>
    <p:extLst>
      <p:ext uri="{BB962C8B-B14F-4D97-AF65-F5344CB8AC3E}">
        <p14:creationId xmlns:p14="http://schemas.microsoft.com/office/powerpoint/2010/main" val="3162610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63D6F56-ED10-8ABD-AB36-EF3B4B2D42D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33549" y="484096"/>
            <a:ext cx="7562851" cy="5743407"/>
          </a:xfrm>
          <a:prstGeom prst="rect">
            <a:avLst/>
          </a:prstGeom>
        </p:spPr>
      </p:pic>
    </p:spTree>
    <p:custDataLst>
      <p:tags r:id="rId1"/>
    </p:custDataLst>
    <p:extLst>
      <p:ext uri="{BB962C8B-B14F-4D97-AF65-F5344CB8AC3E}">
        <p14:creationId xmlns:p14="http://schemas.microsoft.com/office/powerpoint/2010/main" val="3681216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99916" y="117918"/>
            <a:ext cx="11219974" cy="1815882"/>
          </a:xfrm>
          <a:custGeom>
            <a:avLst/>
            <a:gdLst>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5344504 w 11219974"/>
              <a:gd name="connsiteY24" fmla="*/ 1815882 h 1815882"/>
              <a:gd name="connsiteX25" fmla="*/ 4954050 w 11219974"/>
              <a:gd name="connsiteY25" fmla="*/ 1815882 h 1815882"/>
              <a:gd name="connsiteX26" fmla="*/ 4315375 w 11219974"/>
              <a:gd name="connsiteY26" fmla="*/ 1815882 h 1815882"/>
              <a:gd name="connsiteX27" fmla="*/ 3340100 w 11219974"/>
              <a:gd name="connsiteY27" fmla="*/ 1815882 h 1815882"/>
              <a:gd name="connsiteX28" fmla="*/ 2701425 w 11219974"/>
              <a:gd name="connsiteY28" fmla="*/ 1815882 h 1815882"/>
              <a:gd name="connsiteX29" fmla="*/ 1613950 w 11219974"/>
              <a:gd name="connsiteY29" fmla="*/ 1815882 h 1815882"/>
              <a:gd name="connsiteX30" fmla="*/ 0 w 11219974"/>
              <a:gd name="connsiteY30" fmla="*/ 1815882 h 1815882"/>
              <a:gd name="connsiteX31" fmla="*/ 0 w 11219974"/>
              <a:gd name="connsiteY31" fmla="*/ 1174269 h 1815882"/>
              <a:gd name="connsiteX32" fmla="*/ 0 w 11219974"/>
              <a:gd name="connsiteY32" fmla="*/ 532658 h 1815882"/>
              <a:gd name="connsiteX33" fmla="*/ 0 w 11219974"/>
              <a:gd name="connsiteY33" fmla="*/ 0 h 1815882"/>
              <a:gd name="connsiteX0" fmla="*/ 0 w 11219974"/>
              <a:gd name="connsiteY0" fmla="*/ 0 h 1815882"/>
              <a:gd name="connsiteX1" fmla="*/ 750875 w 11219974"/>
              <a:gd name="connsiteY1" fmla="*/ 0 h 1815882"/>
              <a:gd name="connsiteX2" fmla="*/ 1277350 w 11219974"/>
              <a:gd name="connsiteY2" fmla="*/ 0 h 1815882"/>
              <a:gd name="connsiteX3" fmla="*/ 1810212 w 11219974"/>
              <a:gd name="connsiteY3" fmla="*/ 0 h 1815882"/>
              <a:gd name="connsiteX4" fmla="*/ 2364825 w 11219974"/>
              <a:gd name="connsiteY4" fmla="*/ 0 h 1815882"/>
              <a:gd name="connsiteX5" fmla="*/ 3003501 w 11219974"/>
              <a:gd name="connsiteY5" fmla="*/ 0 h 1815882"/>
              <a:gd name="connsiteX6" fmla="*/ 3642176 w 11219974"/>
              <a:gd name="connsiteY6" fmla="*/ 0 h 1815882"/>
              <a:gd name="connsiteX7" fmla="*/ 4168651 w 11219974"/>
              <a:gd name="connsiteY7" fmla="*/ 0 h 1815882"/>
              <a:gd name="connsiteX8" fmla="*/ 4807327 w 11219974"/>
              <a:gd name="connsiteY8" fmla="*/ 0 h 1815882"/>
              <a:gd name="connsiteX9" fmla="*/ 5446002 w 11219974"/>
              <a:gd name="connsiteY9" fmla="*/ 0 h 1815882"/>
              <a:gd name="connsiteX10" fmla="*/ 6533477 w 11219974"/>
              <a:gd name="connsiteY10" fmla="*/ 0 h 1815882"/>
              <a:gd name="connsiteX11" fmla="*/ 7396552 w 11219974"/>
              <a:gd name="connsiteY11" fmla="*/ 0 h 1815882"/>
              <a:gd name="connsiteX12" fmla="*/ 8484027 w 11219974"/>
              <a:gd name="connsiteY12" fmla="*/ 0 h 1815882"/>
              <a:gd name="connsiteX13" fmla="*/ 9571500 w 11219974"/>
              <a:gd name="connsiteY13" fmla="*/ 0 h 1815882"/>
              <a:gd name="connsiteX14" fmla="*/ 10434576 w 11219974"/>
              <a:gd name="connsiteY14" fmla="*/ 0 h 1815882"/>
              <a:gd name="connsiteX15" fmla="*/ 11219974 w 11219974"/>
              <a:gd name="connsiteY15" fmla="*/ 0 h 1815882"/>
              <a:gd name="connsiteX16" fmla="*/ 11219974 w 11219974"/>
              <a:gd name="connsiteY16" fmla="*/ 587135 h 1815882"/>
              <a:gd name="connsiteX17" fmla="*/ 11219974 w 11219974"/>
              <a:gd name="connsiteY17" fmla="*/ 1156111 h 1815882"/>
              <a:gd name="connsiteX18" fmla="*/ 11219974 w 11219974"/>
              <a:gd name="connsiteY18" fmla="*/ 1815882 h 1815882"/>
              <a:gd name="connsiteX19" fmla="*/ 10469098 w 11219974"/>
              <a:gd name="connsiteY19" fmla="*/ 1815882 h 1815882"/>
              <a:gd name="connsiteX20" fmla="*/ 9606023 w 11219974"/>
              <a:gd name="connsiteY20" fmla="*/ 1815882 h 1815882"/>
              <a:gd name="connsiteX21" fmla="*/ 8855148 w 11219974"/>
              <a:gd name="connsiteY21" fmla="*/ 1815882 h 1815882"/>
              <a:gd name="connsiteX22" fmla="*/ 7992073 w 11219974"/>
              <a:gd name="connsiteY22" fmla="*/ 1815882 h 1815882"/>
              <a:gd name="connsiteX23" fmla="*/ 7016798 w 11219974"/>
              <a:gd name="connsiteY23" fmla="*/ 1815882 h 1815882"/>
              <a:gd name="connsiteX24" fmla="*/ 6265923 w 11219974"/>
              <a:gd name="connsiteY24" fmla="*/ 1815882 h 1815882"/>
              <a:gd name="connsiteX25" fmla="*/ 5290648 w 11219974"/>
              <a:gd name="connsiteY25" fmla="*/ 1815882 h 1815882"/>
              <a:gd name="connsiteX26" fmla="*/ 4427574 w 11219974"/>
              <a:gd name="connsiteY26" fmla="*/ 1815882 h 1815882"/>
              <a:gd name="connsiteX27" fmla="*/ 3676699 w 11219974"/>
              <a:gd name="connsiteY27" fmla="*/ 1815882 h 1815882"/>
              <a:gd name="connsiteX28" fmla="*/ 2925824 w 11219974"/>
              <a:gd name="connsiteY28" fmla="*/ 1815882 h 1815882"/>
              <a:gd name="connsiteX29" fmla="*/ 2287148 w 11219974"/>
              <a:gd name="connsiteY29" fmla="*/ 1815882 h 1815882"/>
              <a:gd name="connsiteX30" fmla="*/ 1536273 w 11219974"/>
              <a:gd name="connsiteY30" fmla="*/ 1815882 h 1815882"/>
              <a:gd name="connsiteX31" fmla="*/ 1009798 w 11219974"/>
              <a:gd name="connsiteY31" fmla="*/ 1815882 h 1815882"/>
              <a:gd name="connsiteX32" fmla="*/ 0 w 11219974"/>
              <a:gd name="connsiteY32" fmla="*/ 1815882 h 1815882"/>
              <a:gd name="connsiteX33" fmla="*/ 0 w 11219974"/>
              <a:gd name="connsiteY33" fmla="*/ 1174269 h 1815882"/>
              <a:gd name="connsiteX34" fmla="*/ 0 w 11219974"/>
              <a:gd name="connsiteY34" fmla="*/ 587135 h 1815882"/>
              <a:gd name="connsiteX35" fmla="*/ 0 w 11219974"/>
              <a:gd name="connsiteY35" fmla="*/ 0 h 1815882"/>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4954050 w 11219974"/>
              <a:gd name="connsiteY24" fmla="*/ 1815882 h 1815882"/>
              <a:gd name="connsiteX25" fmla="*/ 4315375 w 11219974"/>
              <a:gd name="connsiteY25" fmla="*/ 1815882 h 1815882"/>
              <a:gd name="connsiteX26" fmla="*/ 3340100 w 11219974"/>
              <a:gd name="connsiteY26" fmla="*/ 1815882 h 1815882"/>
              <a:gd name="connsiteX27" fmla="*/ 2701425 w 11219974"/>
              <a:gd name="connsiteY27" fmla="*/ 1815882 h 1815882"/>
              <a:gd name="connsiteX28" fmla="*/ 1613950 w 11219974"/>
              <a:gd name="connsiteY28" fmla="*/ 1815882 h 1815882"/>
              <a:gd name="connsiteX29" fmla="*/ 0 w 11219974"/>
              <a:gd name="connsiteY29" fmla="*/ 1815882 h 1815882"/>
              <a:gd name="connsiteX30" fmla="*/ 0 w 11219974"/>
              <a:gd name="connsiteY30" fmla="*/ 1174269 h 1815882"/>
              <a:gd name="connsiteX31" fmla="*/ 0 w 11219974"/>
              <a:gd name="connsiteY31" fmla="*/ 532658 h 1815882"/>
              <a:gd name="connsiteX32" fmla="*/ 0 w 11219974"/>
              <a:gd name="connsiteY32"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815882" fill="none" extrusionOk="0">
                <a:moveTo>
                  <a:pt x="0" y="0"/>
                </a:moveTo>
                <a:cubicBezTo>
                  <a:pt x="108116" y="-73225"/>
                  <a:pt x="418558" y="75947"/>
                  <a:pt x="638675" y="0"/>
                </a:cubicBezTo>
                <a:cubicBezTo>
                  <a:pt x="909194" y="-85997"/>
                  <a:pt x="1498253" y="5070"/>
                  <a:pt x="1726150" y="0"/>
                </a:cubicBezTo>
                <a:cubicBezTo>
                  <a:pt x="1975467" y="-7256"/>
                  <a:pt x="2078876" y="32428"/>
                  <a:pt x="2364825" y="0"/>
                </a:cubicBezTo>
                <a:cubicBezTo>
                  <a:pt x="2704446" y="-66005"/>
                  <a:pt x="3029761" y="56284"/>
                  <a:pt x="3227900" y="0"/>
                </a:cubicBezTo>
                <a:cubicBezTo>
                  <a:pt x="3418385" y="-17826"/>
                  <a:pt x="3721960" y="106143"/>
                  <a:pt x="3866575" y="0"/>
                </a:cubicBezTo>
                <a:cubicBezTo>
                  <a:pt x="4066992" y="-47499"/>
                  <a:pt x="4314441" y="-16287"/>
                  <a:pt x="4505251" y="0"/>
                </a:cubicBezTo>
                <a:cubicBezTo>
                  <a:pt x="4737129" y="-45019"/>
                  <a:pt x="5000349" y="-37500"/>
                  <a:pt x="5143926" y="0"/>
                </a:cubicBezTo>
                <a:cubicBezTo>
                  <a:pt x="5360839" y="18840"/>
                  <a:pt x="5740720" y="-48559"/>
                  <a:pt x="6007000" y="0"/>
                </a:cubicBezTo>
                <a:cubicBezTo>
                  <a:pt x="6214267" y="43552"/>
                  <a:pt x="6767922" y="218160"/>
                  <a:pt x="7094475" y="0"/>
                </a:cubicBezTo>
                <a:cubicBezTo>
                  <a:pt x="7442726" y="-26015"/>
                  <a:pt x="7521691" y="147118"/>
                  <a:pt x="7845351" y="0"/>
                </a:cubicBezTo>
                <a:cubicBezTo>
                  <a:pt x="8180219" y="-44866"/>
                  <a:pt x="8254116" y="65265"/>
                  <a:pt x="8484027" y="0"/>
                </a:cubicBezTo>
                <a:cubicBezTo>
                  <a:pt x="8731933" y="-46009"/>
                  <a:pt x="8856766" y="48534"/>
                  <a:pt x="9122702" y="0"/>
                </a:cubicBezTo>
                <a:cubicBezTo>
                  <a:pt x="9417649" y="-51594"/>
                  <a:pt x="9567244" y="-7914"/>
                  <a:pt x="9649177" y="0"/>
                </a:cubicBezTo>
                <a:cubicBezTo>
                  <a:pt x="9742493" y="53386"/>
                  <a:pt x="10826192" y="117116"/>
                  <a:pt x="11219974" y="0"/>
                </a:cubicBezTo>
                <a:cubicBezTo>
                  <a:pt x="11267038" y="119929"/>
                  <a:pt x="11203685" y="363146"/>
                  <a:pt x="11219974" y="568976"/>
                </a:cubicBezTo>
                <a:cubicBezTo>
                  <a:pt x="11268595" y="806410"/>
                  <a:pt x="11152825" y="935157"/>
                  <a:pt x="11219974" y="1174269"/>
                </a:cubicBezTo>
                <a:cubicBezTo>
                  <a:pt x="11276035" y="1433772"/>
                  <a:pt x="11129492" y="1693766"/>
                  <a:pt x="11219974" y="1815882"/>
                </a:cubicBezTo>
                <a:cubicBezTo>
                  <a:pt x="11015827" y="1909481"/>
                  <a:pt x="10731697" y="1842421"/>
                  <a:pt x="10581298" y="1815882"/>
                </a:cubicBezTo>
                <a:cubicBezTo>
                  <a:pt x="10356366" y="1793234"/>
                  <a:pt x="9937041" y="1785405"/>
                  <a:pt x="9493823" y="1815882"/>
                </a:cubicBezTo>
                <a:cubicBezTo>
                  <a:pt x="9179667" y="1786515"/>
                  <a:pt x="8902640" y="1684638"/>
                  <a:pt x="8406350" y="1815882"/>
                </a:cubicBezTo>
                <a:cubicBezTo>
                  <a:pt x="7992755" y="1896443"/>
                  <a:pt x="7637861" y="1625210"/>
                  <a:pt x="7318875" y="1815882"/>
                </a:cubicBezTo>
                <a:cubicBezTo>
                  <a:pt x="6956062" y="2044668"/>
                  <a:pt x="6814770" y="1767304"/>
                  <a:pt x="6231401" y="1815882"/>
                </a:cubicBezTo>
                <a:cubicBezTo>
                  <a:pt x="5678392" y="1772775"/>
                  <a:pt x="5925233" y="1756424"/>
                  <a:pt x="5704924" y="1815882"/>
                </a:cubicBezTo>
                <a:cubicBezTo>
                  <a:pt x="5623329" y="1858640"/>
                  <a:pt x="5424039" y="1809547"/>
                  <a:pt x="5344504" y="1815882"/>
                </a:cubicBezTo>
                <a:cubicBezTo>
                  <a:pt x="5264969" y="1822217"/>
                  <a:pt x="5055677" y="1814568"/>
                  <a:pt x="4954050" y="1815882"/>
                </a:cubicBezTo>
                <a:cubicBezTo>
                  <a:pt x="4605282" y="1842739"/>
                  <a:pt x="4465703" y="1723290"/>
                  <a:pt x="4315375" y="1815882"/>
                </a:cubicBezTo>
                <a:cubicBezTo>
                  <a:pt x="4053627" y="1989242"/>
                  <a:pt x="3652575" y="1807483"/>
                  <a:pt x="3340100" y="1815882"/>
                </a:cubicBezTo>
                <a:cubicBezTo>
                  <a:pt x="3044044" y="1845416"/>
                  <a:pt x="3000147" y="1792882"/>
                  <a:pt x="2701425" y="1815882"/>
                </a:cubicBezTo>
                <a:cubicBezTo>
                  <a:pt x="2369230" y="1918205"/>
                  <a:pt x="2042583" y="1684983"/>
                  <a:pt x="1613950" y="1815882"/>
                </a:cubicBezTo>
                <a:cubicBezTo>
                  <a:pt x="1170454" y="1985920"/>
                  <a:pt x="479894" y="1566186"/>
                  <a:pt x="0" y="1815882"/>
                </a:cubicBezTo>
                <a:cubicBezTo>
                  <a:pt x="-29837" y="1634982"/>
                  <a:pt x="127394" y="1441224"/>
                  <a:pt x="0" y="1174269"/>
                </a:cubicBezTo>
                <a:cubicBezTo>
                  <a:pt x="-75922" y="898933"/>
                  <a:pt x="14842" y="841449"/>
                  <a:pt x="0" y="532658"/>
                </a:cubicBezTo>
                <a:cubicBezTo>
                  <a:pt x="-31921" y="226660"/>
                  <a:pt x="61144" y="95297"/>
                  <a:pt x="0" y="0"/>
                </a:cubicBezTo>
                <a:close/>
              </a:path>
              <a:path w="11219974" h="1815882" stroke="0" extrusionOk="0">
                <a:moveTo>
                  <a:pt x="0" y="0"/>
                </a:moveTo>
                <a:cubicBezTo>
                  <a:pt x="333478" y="-68657"/>
                  <a:pt x="497020" y="-8225"/>
                  <a:pt x="750875" y="0"/>
                </a:cubicBezTo>
                <a:cubicBezTo>
                  <a:pt x="987907" y="5773"/>
                  <a:pt x="1118628" y="11701"/>
                  <a:pt x="1277350" y="0"/>
                </a:cubicBezTo>
                <a:cubicBezTo>
                  <a:pt x="1393962" y="23439"/>
                  <a:pt x="1623527" y="10756"/>
                  <a:pt x="1810212" y="0"/>
                </a:cubicBezTo>
                <a:cubicBezTo>
                  <a:pt x="1989415" y="-6450"/>
                  <a:pt x="2171091" y="6948"/>
                  <a:pt x="2364825" y="0"/>
                </a:cubicBezTo>
                <a:cubicBezTo>
                  <a:pt x="2629696" y="1849"/>
                  <a:pt x="2864544" y="35647"/>
                  <a:pt x="3003501" y="0"/>
                </a:cubicBezTo>
                <a:cubicBezTo>
                  <a:pt x="3161244" y="-47680"/>
                  <a:pt x="3511840" y="14243"/>
                  <a:pt x="3642176" y="0"/>
                </a:cubicBezTo>
                <a:cubicBezTo>
                  <a:pt x="3799153" y="-11215"/>
                  <a:pt x="4052776" y="4220"/>
                  <a:pt x="4168651" y="0"/>
                </a:cubicBezTo>
                <a:cubicBezTo>
                  <a:pt x="4301078" y="-8756"/>
                  <a:pt x="4449995" y="-15190"/>
                  <a:pt x="4807327" y="0"/>
                </a:cubicBezTo>
                <a:cubicBezTo>
                  <a:pt x="5090983" y="-24539"/>
                  <a:pt x="5280947" y="6954"/>
                  <a:pt x="5446002" y="0"/>
                </a:cubicBezTo>
                <a:cubicBezTo>
                  <a:pt x="5605391" y="-72771"/>
                  <a:pt x="6259485" y="32405"/>
                  <a:pt x="6533477" y="0"/>
                </a:cubicBezTo>
                <a:cubicBezTo>
                  <a:pt x="6811166" y="-100323"/>
                  <a:pt x="7226052" y="57483"/>
                  <a:pt x="7396552" y="0"/>
                </a:cubicBezTo>
                <a:cubicBezTo>
                  <a:pt x="7677182" y="-182041"/>
                  <a:pt x="8007232" y="-55513"/>
                  <a:pt x="8484027" y="0"/>
                </a:cubicBezTo>
                <a:cubicBezTo>
                  <a:pt x="8965218" y="-29950"/>
                  <a:pt x="9308418" y="39766"/>
                  <a:pt x="9571500" y="0"/>
                </a:cubicBezTo>
                <a:cubicBezTo>
                  <a:pt x="9937196" y="-54907"/>
                  <a:pt x="10095664" y="19839"/>
                  <a:pt x="10434576" y="0"/>
                </a:cubicBezTo>
                <a:cubicBezTo>
                  <a:pt x="10717017" y="-131224"/>
                  <a:pt x="10945055" y="5060"/>
                  <a:pt x="11219974" y="0"/>
                </a:cubicBezTo>
                <a:cubicBezTo>
                  <a:pt x="11304120" y="223467"/>
                  <a:pt x="11185951" y="423160"/>
                  <a:pt x="11219974" y="587135"/>
                </a:cubicBezTo>
                <a:cubicBezTo>
                  <a:pt x="11198271" y="738184"/>
                  <a:pt x="11203997" y="1032035"/>
                  <a:pt x="11219974" y="1156111"/>
                </a:cubicBezTo>
                <a:cubicBezTo>
                  <a:pt x="11312638" y="1294855"/>
                  <a:pt x="11119549" y="1588747"/>
                  <a:pt x="11219974" y="1815882"/>
                </a:cubicBezTo>
                <a:cubicBezTo>
                  <a:pt x="10964672" y="1827299"/>
                  <a:pt x="10798524" y="1715838"/>
                  <a:pt x="10469098" y="1815882"/>
                </a:cubicBezTo>
                <a:cubicBezTo>
                  <a:pt x="10193601" y="1896662"/>
                  <a:pt x="9967184" y="1781954"/>
                  <a:pt x="9606023" y="1815882"/>
                </a:cubicBezTo>
                <a:cubicBezTo>
                  <a:pt x="9173685" y="1835067"/>
                  <a:pt x="9105493" y="1745662"/>
                  <a:pt x="8855148" y="1815882"/>
                </a:cubicBezTo>
                <a:cubicBezTo>
                  <a:pt x="8538605" y="1762123"/>
                  <a:pt x="8287621" y="1819234"/>
                  <a:pt x="7992073" y="1815882"/>
                </a:cubicBezTo>
                <a:cubicBezTo>
                  <a:pt x="7550969" y="1750791"/>
                  <a:pt x="7325170" y="1723295"/>
                  <a:pt x="7016798" y="1815882"/>
                </a:cubicBezTo>
                <a:cubicBezTo>
                  <a:pt x="6662088" y="1852245"/>
                  <a:pt x="6570551" y="1669582"/>
                  <a:pt x="6265923" y="1815882"/>
                </a:cubicBezTo>
                <a:cubicBezTo>
                  <a:pt x="5915785" y="1865707"/>
                  <a:pt x="5475237" y="1618471"/>
                  <a:pt x="5290648" y="1815882"/>
                </a:cubicBezTo>
                <a:cubicBezTo>
                  <a:pt x="5114805" y="1819630"/>
                  <a:pt x="4671561" y="1766498"/>
                  <a:pt x="4427574" y="1815882"/>
                </a:cubicBezTo>
                <a:cubicBezTo>
                  <a:pt x="4215102" y="1811361"/>
                  <a:pt x="3813305" y="1742708"/>
                  <a:pt x="3676699" y="1815882"/>
                </a:cubicBezTo>
                <a:cubicBezTo>
                  <a:pt x="3502510" y="1797167"/>
                  <a:pt x="3259823" y="1746793"/>
                  <a:pt x="2925824" y="1815882"/>
                </a:cubicBezTo>
                <a:cubicBezTo>
                  <a:pt x="2671490" y="1807052"/>
                  <a:pt x="2463126" y="1796350"/>
                  <a:pt x="2287148" y="1815882"/>
                </a:cubicBezTo>
                <a:cubicBezTo>
                  <a:pt x="2079045" y="1834603"/>
                  <a:pt x="1702154" y="1828306"/>
                  <a:pt x="1536273" y="1815882"/>
                </a:cubicBezTo>
                <a:cubicBezTo>
                  <a:pt x="1353457" y="1827191"/>
                  <a:pt x="1270610" y="1801515"/>
                  <a:pt x="1009798" y="1815882"/>
                </a:cubicBezTo>
                <a:cubicBezTo>
                  <a:pt x="804490" y="1817860"/>
                  <a:pt x="302122" y="1747067"/>
                  <a:pt x="0" y="1815882"/>
                </a:cubicBezTo>
                <a:cubicBezTo>
                  <a:pt x="-57926" y="1556342"/>
                  <a:pt x="89806" y="1285043"/>
                  <a:pt x="0" y="1174269"/>
                </a:cubicBezTo>
                <a:cubicBezTo>
                  <a:pt x="-66961" y="1014326"/>
                  <a:pt x="61076" y="717707"/>
                  <a:pt x="0" y="587135"/>
                </a:cubicBezTo>
                <a:cubicBezTo>
                  <a:pt x="-115206" y="428018"/>
                  <a:pt x="150815" y="233128"/>
                  <a:pt x="0" y="0"/>
                </a:cubicBezTo>
                <a:close/>
              </a:path>
              <a:path w="11219974" h="1815882" fill="none" stroke="0" extrusionOk="0">
                <a:moveTo>
                  <a:pt x="0" y="0"/>
                </a:moveTo>
                <a:cubicBezTo>
                  <a:pt x="72182" y="-37746"/>
                  <a:pt x="348230" y="7920"/>
                  <a:pt x="638675" y="0"/>
                </a:cubicBezTo>
                <a:cubicBezTo>
                  <a:pt x="852613" y="6460"/>
                  <a:pt x="1491291" y="422"/>
                  <a:pt x="1726150" y="0"/>
                </a:cubicBezTo>
                <a:cubicBezTo>
                  <a:pt x="1971768" y="-10781"/>
                  <a:pt x="2090950" y="45215"/>
                  <a:pt x="2364825" y="0"/>
                </a:cubicBezTo>
                <a:cubicBezTo>
                  <a:pt x="2605752" y="-65878"/>
                  <a:pt x="3018539" y="25449"/>
                  <a:pt x="3227900" y="0"/>
                </a:cubicBezTo>
                <a:cubicBezTo>
                  <a:pt x="3478615" y="-37579"/>
                  <a:pt x="3644965" y="32552"/>
                  <a:pt x="3866575" y="0"/>
                </a:cubicBezTo>
                <a:cubicBezTo>
                  <a:pt x="4125757" y="-20666"/>
                  <a:pt x="4256826" y="11809"/>
                  <a:pt x="4505251" y="0"/>
                </a:cubicBezTo>
                <a:cubicBezTo>
                  <a:pt x="4739248" y="-22636"/>
                  <a:pt x="4986661" y="-410"/>
                  <a:pt x="5143926" y="0"/>
                </a:cubicBezTo>
                <a:cubicBezTo>
                  <a:pt x="5265062" y="-68145"/>
                  <a:pt x="5738333" y="-24891"/>
                  <a:pt x="6007000" y="0"/>
                </a:cubicBezTo>
                <a:cubicBezTo>
                  <a:pt x="6300701" y="-9449"/>
                  <a:pt x="6733767" y="6767"/>
                  <a:pt x="7094475" y="0"/>
                </a:cubicBezTo>
                <a:cubicBezTo>
                  <a:pt x="7454980" y="-11019"/>
                  <a:pt x="7541384" y="68090"/>
                  <a:pt x="7845351" y="0"/>
                </a:cubicBezTo>
                <a:cubicBezTo>
                  <a:pt x="8154960" y="-83285"/>
                  <a:pt x="8222987" y="35720"/>
                  <a:pt x="8484027" y="0"/>
                </a:cubicBezTo>
                <a:cubicBezTo>
                  <a:pt x="8736518" y="-10208"/>
                  <a:pt x="8783755" y="35474"/>
                  <a:pt x="9122702" y="0"/>
                </a:cubicBezTo>
                <a:cubicBezTo>
                  <a:pt x="9407027" y="-43105"/>
                  <a:pt x="9574884" y="-10781"/>
                  <a:pt x="9649177" y="0"/>
                </a:cubicBezTo>
                <a:cubicBezTo>
                  <a:pt x="9632872" y="51517"/>
                  <a:pt x="10838048" y="61683"/>
                  <a:pt x="11219974" y="0"/>
                </a:cubicBezTo>
                <a:cubicBezTo>
                  <a:pt x="11194422" y="84952"/>
                  <a:pt x="11229018" y="285864"/>
                  <a:pt x="11219974" y="568976"/>
                </a:cubicBezTo>
                <a:cubicBezTo>
                  <a:pt x="11213279" y="816986"/>
                  <a:pt x="11177223" y="953780"/>
                  <a:pt x="11219974" y="1174269"/>
                </a:cubicBezTo>
                <a:cubicBezTo>
                  <a:pt x="11340726" y="1409862"/>
                  <a:pt x="11104260" y="1630796"/>
                  <a:pt x="11219974" y="1815882"/>
                </a:cubicBezTo>
                <a:cubicBezTo>
                  <a:pt x="11067533" y="1914759"/>
                  <a:pt x="10745451" y="1722345"/>
                  <a:pt x="10581298" y="1815882"/>
                </a:cubicBezTo>
                <a:cubicBezTo>
                  <a:pt x="10369353" y="1866463"/>
                  <a:pt x="9758135" y="1792857"/>
                  <a:pt x="9493823" y="1815882"/>
                </a:cubicBezTo>
                <a:cubicBezTo>
                  <a:pt x="9133958" y="1853681"/>
                  <a:pt x="8834214" y="1718350"/>
                  <a:pt x="8406350" y="1815882"/>
                </a:cubicBezTo>
                <a:cubicBezTo>
                  <a:pt x="8001101" y="1936152"/>
                  <a:pt x="7644866" y="1708050"/>
                  <a:pt x="7318875" y="1815882"/>
                </a:cubicBezTo>
                <a:cubicBezTo>
                  <a:pt x="7003345" y="1870960"/>
                  <a:pt x="6809882" y="1847245"/>
                  <a:pt x="6231401" y="1815882"/>
                </a:cubicBezTo>
                <a:cubicBezTo>
                  <a:pt x="5750519" y="1843465"/>
                  <a:pt x="5852253" y="1776554"/>
                  <a:pt x="5704924" y="1815882"/>
                </a:cubicBezTo>
                <a:cubicBezTo>
                  <a:pt x="5551746" y="1848083"/>
                  <a:pt x="5260167" y="1849278"/>
                  <a:pt x="4954050" y="1815882"/>
                </a:cubicBezTo>
                <a:cubicBezTo>
                  <a:pt x="4620445" y="1781030"/>
                  <a:pt x="4500589" y="1769832"/>
                  <a:pt x="4315375" y="1815882"/>
                </a:cubicBezTo>
                <a:cubicBezTo>
                  <a:pt x="4158051" y="1932379"/>
                  <a:pt x="3576943" y="1771022"/>
                  <a:pt x="3340100" y="1815882"/>
                </a:cubicBezTo>
                <a:cubicBezTo>
                  <a:pt x="3047132" y="1830502"/>
                  <a:pt x="3024414" y="1783000"/>
                  <a:pt x="2701425" y="1815882"/>
                </a:cubicBezTo>
                <a:cubicBezTo>
                  <a:pt x="2320289" y="1886911"/>
                  <a:pt x="1953581" y="1808302"/>
                  <a:pt x="1613950" y="1815882"/>
                </a:cubicBezTo>
                <a:cubicBezTo>
                  <a:pt x="1255036" y="1958041"/>
                  <a:pt x="361759" y="1771220"/>
                  <a:pt x="0" y="1815882"/>
                </a:cubicBezTo>
                <a:cubicBezTo>
                  <a:pt x="-10969" y="1646399"/>
                  <a:pt x="49873" y="1360976"/>
                  <a:pt x="0" y="1174269"/>
                </a:cubicBezTo>
                <a:cubicBezTo>
                  <a:pt x="-50324" y="881122"/>
                  <a:pt x="33202" y="843270"/>
                  <a:pt x="0" y="532658"/>
                </a:cubicBezTo>
                <a:cubicBezTo>
                  <a:pt x="2217" y="215666"/>
                  <a:pt x="43640" y="122169"/>
                  <a:pt x="0" y="0"/>
                </a:cubicBezTo>
                <a:close/>
              </a:path>
              <a:path w="11219974" h="1815882" fill="none" stroke="0" extrusionOk="0">
                <a:moveTo>
                  <a:pt x="0" y="0"/>
                </a:moveTo>
                <a:cubicBezTo>
                  <a:pt x="109008" y="-69876"/>
                  <a:pt x="399425" y="73035"/>
                  <a:pt x="638675" y="0"/>
                </a:cubicBezTo>
                <a:cubicBezTo>
                  <a:pt x="893076" y="-79669"/>
                  <a:pt x="1499821" y="-391"/>
                  <a:pt x="1726150" y="0"/>
                </a:cubicBezTo>
                <a:cubicBezTo>
                  <a:pt x="1991000" y="-4193"/>
                  <a:pt x="2097759" y="56143"/>
                  <a:pt x="2364825" y="0"/>
                </a:cubicBezTo>
                <a:cubicBezTo>
                  <a:pt x="2648034" y="-47282"/>
                  <a:pt x="2966174" y="52736"/>
                  <a:pt x="3227900" y="0"/>
                </a:cubicBezTo>
                <a:cubicBezTo>
                  <a:pt x="3463528" y="-8021"/>
                  <a:pt x="3623306" y="95826"/>
                  <a:pt x="3866575" y="0"/>
                </a:cubicBezTo>
                <a:cubicBezTo>
                  <a:pt x="4111270" y="-31569"/>
                  <a:pt x="4273748" y="56529"/>
                  <a:pt x="4505251" y="0"/>
                </a:cubicBezTo>
                <a:cubicBezTo>
                  <a:pt x="4720310" y="-47662"/>
                  <a:pt x="5001499" y="-46594"/>
                  <a:pt x="5143926" y="0"/>
                </a:cubicBezTo>
                <a:cubicBezTo>
                  <a:pt x="5353174" y="52837"/>
                  <a:pt x="5819500" y="-61436"/>
                  <a:pt x="6007000" y="0"/>
                </a:cubicBezTo>
                <a:cubicBezTo>
                  <a:pt x="6282434" y="19936"/>
                  <a:pt x="6738392" y="82404"/>
                  <a:pt x="7094475" y="0"/>
                </a:cubicBezTo>
                <a:cubicBezTo>
                  <a:pt x="7433235" y="-46360"/>
                  <a:pt x="7557411" y="101717"/>
                  <a:pt x="7845351" y="0"/>
                </a:cubicBezTo>
                <a:cubicBezTo>
                  <a:pt x="8201492" y="-38654"/>
                  <a:pt x="8215808" y="82840"/>
                  <a:pt x="8484027" y="0"/>
                </a:cubicBezTo>
                <a:cubicBezTo>
                  <a:pt x="8719568" y="-39142"/>
                  <a:pt x="8827507" y="52895"/>
                  <a:pt x="9122702" y="0"/>
                </a:cubicBezTo>
                <a:cubicBezTo>
                  <a:pt x="9407837" y="-60483"/>
                  <a:pt x="9563800" y="-8683"/>
                  <a:pt x="9649177" y="0"/>
                </a:cubicBezTo>
                <a:cubicBezTo>
                  <a:pt x="9758925" y="42738"/>
                  <a:pt x="10747335" y="27765"/>
                  <a:pt x="11219974" y="0"/>
                </a:cubicBezTo>
                <a:cubicBezTo>
                  <a:pt x="11226042" y="123065"/>
                  <a:pt x="11273717" y="343649"/>
                  <a:pt x="11219974" y="568976"/>
                </a:cubicBezTo>
                <a:cubicBezTo>
                  <a:pt x="11201891" y="821586"/>
                  <a:pt x="11171073" y="945423"/>
                  <a:pt x="11219974" y="1174269"/>
                </a:cubicBezTo>
                <a:cubicBezTo>
                  <a:pt x="11369204" y="1447142"/>
                  <a:pt x="11092371" y="1652314"/>
                  <a:pt x="11219974" y="1815882"/>
                </a:cubicBezTo>
                <a:cubicBezTo>
                  <a:pt x="11032289" y="1889288"/>
                  <a:pt x="10723412" y="1818043"/>
                  <a:pt x="10581298" y="1815882"/>
                </a:cubicBezTo>
                <a:cubicBezTo>
                  <a:pt x="10406743" y="1887373"/>
                  <a:pt x="9888655" y="1708779"/>
                  <a:pt x="9493823" y="1815882"/>
                </a:cubicBezTo>
                <a:cubicBezTo>
                  <a:pt x="9141729" y="1828287"/>
                  <a:pt x="8854430" y="1763257"/>
                  <a:pt x="8406350" y="1815882"/>
                </a:cubicBezTo>
                <a:cubicBezTo>
                  <a:pt x="7997507" y="1960317"/>
                  <a:pt x="7615741" y="1550231"/>
                  <a:pt x="7318875" y="1815882"/>
                </a:cubicBezTo>
                <a:cubicBezTo>
                  <a:pt x="6963998" y="1954406"/>
                  <a:pt x="6746755" y="1850641"/>
                  <a:pt x="6231401" y="1815882"/>
                </a:cubicBezTo>
                <a:cubicBezTo>
                  <a:pt x="5726913" y="1821112"/>
                  <a:pt x="5899805" y="1754921"/>
                  <a:pt x="5704924" y="1815882"/>
                </a:cubicBezTo>
                <a:cubicBezTo>
                  <a:pt x="5552299" y="1852117"/>
                  <a:pt x="5463238" y="1788163"/>
                  <a:pt x="5352013" y="1815882"/>
                </a:cubicBezTo>
                <a:cubicBezTo>
                  <a:pt x="5240788" y="1843601"/>
                  <a:pt x="5126169" y="1786303"/>
                  <a:pt x="4954050" y="1815882"/>
                </a:cubicBezTo>
                <a:cubicBezTo>
                  <a:pt x="4617735" y="1837627"/>
                  <a:pt x="4469665" y="1716726"/>
                  <a:pt x="4315375" y="1815882"/>
                </a:cubicBezTo>
                <a:cubicBezTo>
                  <a:pt x="4006683" y="1916393"/>
                  <a:pt x="3689677" y="1821512"/>
                  <a:pt x="3340100" y="1815882"/>
                </a:cubicBezTo>
                <a:cubicBezTo>
                  <a:pt x="3041531" y="1829924"/>
                  <a:pt x="2999231" y="1804795"/>
                  <a:pt x="2701425" y="1815882"/>
                </a:cubicBezTo>
                <a:cubicBezTo>
                  <a:pt x="2466328" y="1906411"/>
                  <a:pt x="1887107" y="1695213"/>
                  <a:pt x="1613950" y="1815882"/>
                </a:cubicBezTo>
                <a:cubicBezTo>
                  <a:pt x="1191119" y="2135476"/>
                  <a:pt x="417363" y="1568781"/>
                  <a:pt x="0" y="1815882"/>
                </a:cubicBezTo>
                <a:cubicBezTo>
                  <a:pt x="-64252" y="1625920"/>
                  <a:pt x="134571" y="1482614"/>
                  <a:pt x="0" y="1174269"/>
                </a:cubicBezTo>
                <a:cubicBezTo>
                  <a:pt x="-52851" y="880896"/>
                  <a:pt x="-23" y="840620"/>
                  <a:pt x="0" y="532658"/>
                </a:cubicBezTo>
                <a:cubicBezTo>
                  <a:pt x="-36773" y="195759"/>
                  <a:pt x="79998" y="125796"/>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Bef>
                <a:spcPct val="50000"/>
              </a:spcBef>
            </a:pPr>
            <a:r>
              <a:rPr lang="vi-VN" sz="2800" b="1" dirty="0">
                <a:solidFill>
                  <a:srgbClr val="002060"/>
                </a:solidFill>
                <a:latin typeface="Calibri" panose="020F0502020204030204" pitchFamily="34" charset="0"/>
                <a:cs typeface="Calibri" panose="020F0502020204030204" pitchFamily="34" charset="0"/>
              </a:rPr>
              <a:t>Vùng Trung du và miền núi Bắc Bộ có số dân hơn 14 triệu người (năm 2020). Đây là nơi sinh sống của một số dân tộc như: Mường, Thái, Dao, Mông, Tày, Nùng, Kinh,... Mỗi dân tộc có tiếng nói, tập quán sinh hoạt và trang phục truyền thống riêng, tạo nên sự đa dạng về văn hoá của vùng.</a:t>
            </a:r>
          </a:p>
        </p:txBody>
      </p:sp>
      <p:pic>
        <p:nvPicPr>
          <p:cNvPr id="3" name="Picture 2">
            <a:extLst>
              <a:ext uri="{FF2B5EF4-FFF2-40B4-BE49-F238E27FC236}">
                <a16:creationId xmlns:a16="http://schemas.microsoft.com/office/drawing/2014/main" id="{88DD3DED-931C-7364-36CD-7FA565A2E51D}"/>
              </a:ext>
            </a:extLst>
          </p:cNvPr>
          <p:cNvPicPr>
            <a:picLocks noChangeAspect="1"/>
          </p:cNvPicPr>
          <p:nvPr/>
        </p:nvPicPr>
        <p:blipFill>
          <a:blip r:embed="rId3"/>
          <a:stretch>
            <a:fillRect/>
          </a:stretch>
        </p:blipFill>
        <p:spPr>
          <a:xfrm>
            <a:off x="933450" y="2462212"/>
            <a:ext cx="9829800" cy="3190875"/>
          </a:xfrm>
          <a:prstGeom prst="rect">
            <a:avLst/>
          </a:prstGeom>
        </p:spPr>
      </p:pic>
    </p:spTree>
    <p:custDataLst>
      <p:tags r:id="rId1"/>
    </p:custDataLst>
    <p:extLst>
      <p:ext uri="{BB962C8B-B14F-4D97-AF65-F5344CB8AC3E}">
        <p14:creationId xmlns:p14="http://schemas.microsoft.com/office/powerpoint/2010/main" val="279061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33241" y="0"/>
            <a:ext cx="11219974" cy="1384995"/>
          </a:xfrm>
          <a:custGeom>
            <a:avLst/>
            <a:gdLst>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5344504 w 11219974"/>
              <a:gd name="connsiteY24" fmla="*/ 1384995 h 1384995"/>
              <a:gd name="connsiteX25" fmla="*/ 4954050 w 11219974"/>
              <a:gd name="connsiteY25" fmla="*/ 1384995 h 1384995"/>
              <a:gd name="connsiteX26" fmla="*/ 4315375 w 11219974"/>
              <a:gd name="connsiteY26" fmla="*/ 1384995 h 1384995"/>
              <a:gd name="connsiteX27" fmla="*/ 3340100 w 11219974"/>
              <a:gd name="connsiteY27" fmla="*/ 1384995 h 1384995"/>
              <a:gd name="connsiteX28" fmla="*/ 2701425 w 11219974"/>
              <a:gd name="connsiteY28" fmla="*/ 1384995 h 1384995"/>
              <a:gd name="connsiteX29" fmla="*/ 1613950 w 11219974"/>
              <a:gd name="connsiteY29" fmla="*/ 1384995 h 1384995"/>
              <a:gd name="connsiteX30" fmla="*/ 0 w 11219974"/>
              <a:gd name="connsiteY30" fmla="*/ 1384995 h 1384995"/>
              <a:gd name="connsiteX31" fmla="*/ 0 w 11219974"/>
              <a:gd name="connsiteY31" fmla="*/ 895629 h 1384995"/>
              <a:gd name="connsiteX32" fmla="*/ 0 w 11219974"/>
              <a:gd name="connsiteY32" fmla="*/ 406265 h 1384995"/>
              <a:gd name="connsiteX33" fmla="*/ 0 w 11219974"/>
              <a:gd name="connsiteY33" fmla="*/ 0 h 1384995"/>
              <a:gd name="connsiteX0" fmla="*/ 0 w 11219974"/>
              <a:gd name="connsiteY0" fmla="*/ 0 h 1384995"/>
              <a:gd name="connsiteX1" fmla="*/ 750875 w 11219974"/>
              <a:gd name="connsiteY1" fmla="*/ 0 h 1384995"/>
              <a:gd name="connsiteX2" fmla="*/ 1277350 w 11219974"/>
              <a:gd name="connsiteY2" fmla="*/ 0 h 1384995"/>
              <a:gd name="connsiteX3" fmla="*/ 1810212 w 11219974"/>
              <a:gd name="connsiteY3" fmla="*/ 0 h 1384995"/>
              <a:gd name="connsiteX4" fmla="*/ 2364825 w 11219974"/>
              <a:gd name="connsiteY4" fmla="*/ 0 h 1384995"/>
              <a:gd name="connsiteX5" fmla="*/ 3003501 w 11219974"/>
              <a:gd name="connsiteY5" fmla="*/ 0 h 1384995"/>
              <a:gd name="connsiteX6" fmla="*/ 3642176 w 11219974"/>
              <a:gd name="connsiteY6" fmla="*/ 0 h 1384995"/>
              <a:gd name="connsiteX7" fmla="*/ 4168651 w 11219974"/>
              <a:gd name="connsiteY7" fmla="*/ 0 h 1384995"/>
              <a:gd name="connsiteX8" fmla="*/ 4807327 w 11219974"/>
              <a:gd name="connsiteY8" fmla="*/ 0 h 1384995"/>
              <a:gd name="connsiteX9" fmla="*/ 5446002 w 11219974"/>
              <a:gd name="connsiteY9" fmla="*/ 0 h 1384995"/>
              <a:gd name="connsiteX10" fmla="*/ 6533477 w 11219974"/>
              <a:gd name="connsiteY10" fmla="*/ 0 h 1384995"/>
              <a:gd name="connsiteX11" fmla="*/ 7396552 w 11219974"/>
              <a:gd name="connsiteY11" fmla="*/ 0 h 1384995"/>
              <a:gd name="connsiteX12" fmla="*/ 8484027 w 11219974"/>
              <a:gd name="connsiteY12" fmla="*/ 0 h 1384995"/>
              <a:gd name="connsiteX13" fmla="*/ 9571500 w 11219974"/>
              <a:gd name="connsiteY13" fmla="*/ 0 h 1384995"/>
              <a:gd name="connsiteX14" fmla="*/ 10434576 w 11219974"/>
              <a:gd name="connsiteY14" fmla="*/ 0 h 1384995"/>
              <a:gd name="connsiteX15" fmla="*/ 11219974 w 11219974"/>
              <a:gd name="connsiteY15" fmla="*/ 0 h 1384995"/>
              <a:gd name="connsiteX16" fmla="*/ 11219974 w 11219974"/>
              <a:gd name="connsiteY16" fmla="*/ 447815 h 1384995"/>
              <a:gd name="connsiteX17" fmla="*/ 11219974 w 11219974"/>
              <a:gd name="connsiteY17" fmla="*/ 881780 h 1384995"/>
              <a:gd name="connsiteX18" fmla="*/ 11219974 w 11219974"/>
              <a:gd name="connsiteY18" fmla="*/ 1384995 h 1384995"/>
              <a:gd name="connsiteX19" fmla="*/ 10469098 w 11219974"/>
              <a:gd name="connsiteY19" fmla="*/ 1384995 h 1384995"/>
              <a:gd name="connsiteX20" fmla="*/ 9606023 w 11219974"/>
              <a:gd name="connsiteY20" fmla="*/ 1384995 h 1384995"/>
              <a:gd name="connsiteX21" fmla="*/ 8855148 w 11219974"/>
              <a:gd name="connsiteY21" fmla="*/ 1384995 h 1384995"/>
              <a:gd name="connsiteX22" fmla="*/ 7992073 w 11219974"/>
              <a:gd name="connsiteY22" fmla="*/ 1384995 h 1384995"/>
              <a:gd name="connsiteX23" fmla="*/ 7016798 w 11219974"/>
              <a:gd name="connsiteY23" fmla="*/ 1384995 h 1384995"/>
              <a:gd name="connsiteX24" fmla="*/ 6265923 w 11219974"/>
              <a:gd name="connsiteY24" fmla="*/ 1384995 h 1384995"/>
              <a:gd name="connsiteX25" fmla="*/ 5290648 w 11219974"/>
              <a:gd name="connsiteY25" fmla="*/ 1384995 h 1384995"/>
              <a:gd name="connsiteX26" fmla="*/ 4427574 w 11219974"/>
              <a:gd name="connsiteY26" fmla="*/ 1384995 h 1384995"/>
              <a:gd name="connsiteX27" fmla="*/ 3676699 w 11219974"/>
              <a:gd name="connsiteY27" fmla="*/ 1384995 h 1384995"/>
              <a:gd name="connsiteX28" fmla="*/ 2925824 w 11219974"/>
              <a:gd name="connsiteY28" fmla="*/ 1384995 h 1384995"/>
              <a:gd name="connsiteX29" fmla="*/ 2287148 w 11219974"/>
              <a:gd name="connsiteY29" fmla="*/ 1384995 h 1384995"/>
              <a:gd name="connsiteX30" fmla="*/ 1536273 w 11219974"/>
              <a:gd name="connsiteY30" fmla="*/ 1384995 h 1384995"/>
              <a:gd name="connsiteX31" fmla="*/ 1009798 w 11219974"/>
              <a:gd name="connsiteY31" fmla="*/ 1384995 h 1384995"/>
              <a:gd name="connsiteX32" fmla="*/ 0 w 11219974"/>
              <a:gd name="connsiteY32" fmla="*/ 1384995 h 1384995"/>
              <a:gd name="connsiteX33" fmla="*/ 0 w 11219974"/>
              <a:gd name="connsiteY33" fmla="*/ 895629 h 1384995"/>
              <a:gd name="connsiteX34" fmla="*/ 0 w 11219974"/>
              <a:gd name="connsiteY34" fmla="*/ 447815 h 1384995"/>
              <a:gd name="connsiteX35" fmla="*/ 0 w 11219974"/>
              <a:gd name="connsiteY35" fmla="*/ 0 h 1384995"/>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4954050 w 11219974"/>
              <a:gd name="connsiteY24" fmla="*/ 1384995 h 1384995"/>
              <a:gd name="connsiteX25" fmla="*/ 4315375 w 11219974"/>
              <a:gd name="connsiteY25" fmla="*/ 1384995 h 1384995"/>
              <a:gd name="connsiteX26" fmla="*/ 3340100 w 11219974"/>
              <a:gd name="connsiteY26" fmla="*/ 1384995 h 1384995"/>
              <a:gd name="connsiteX27" fmla="*/ 2701425 w 11219974"/>
              <a:gd name="connsiteY27" fmla="*/ 1384995 h 1384995"/>
              <a:gd name="connsiteX28" fmla="*/ 1613950 w 11219974"/>
              <a:gd name="connsiteY28" fmla="*/ 1384995 h 1384995"/>
              <a:gd name="connsiteX29" fmla="*/ 0 w 11219974"/>
              <a:gd name="connsiteY29" fmla="*/ 1384995 h 1384995"/>
              <a:gd name="connsiteX30" fmla="*/ 0 w 11219974"/>
              <a:gd name="connsiteY30" fmla="*/ 895629 h 1384995"/>
              <a:gd name="connsiteX31" fmla="*/ 0 w 11219974"/>
              <a:gd name="connsiteY31" fmla="*/ 406265 h 1384995"/>
              <a:gd name="connsiteX32" fmla="*/ 0 w 11219974"/>
              <a:gd name="connsiteY3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384995" fill="none" extrusionOk="0">
                <a:moveTo>
                  <a:pt x="0" y="0"/>
                </a:moveTo>
                <a:cubicBezTo>
                  <a:pt x="113085" y="-60950"/>
                  <a:pt x="419188" y="56823"/>
                  <a:pt x="638675" y="0"/>
                </a:cubicBezTo>
                <a:cubicBezTo>
                  <a:pt x="910193" y="-63856"/>
                  <a:pt x="1504456" y="-1770"/>
                  <a:pt x="1726150" y="0"/>
                </a:cubicBezTo>
                <a:cubicBezTo>
                  <a:pt x="1977864" y="1017"/>
                  <a:pt x="2074732" y="21209"/>
                  <a:pt x="2364825" y="0"/>
                </a:cubicBezTo>
                <a:cubicBezTo>
                  <a:pt x="2701553" y="-53641"/>
                  <a:pt x="3048350" y="70447"/>
                  <a:pt x="3227900" y="0"/>
                </a:cubicBezTo>
                <a:cubicBezTo>
                  <a:pt x="3421317" y="-14761"/>
                  <a:pt x="3728057" y="90737"/>
                  <a:pt x="3866575" y="0"/>
                </a:cubicBezTo>
                <a:cubicBezTo>
                  <a:pt x="4031837" y="-58627"/>
                  <a:pt x="4296797" y="17859"/>
                  <a:pt x="4505251" y="0"/>
                </a:cubicBezTo>
                <a:cubicBezTo>
                  <a:pt x="4746887" y="-34717"/>
                  <a:pt x="5000515" y="-31055"/>
                  <a:pt x="5143926" y="0"/>
                </a:cubicBezTo>
                <a:cubicBezTo>
                  <a:pt x="5355608" y="10730"/>
                  <a:pt x="5740184" y="-36673"/>
                  <a:pt x="6007000" y="0"/>
                </a:cubicBezTo>
                <a:cubicBezTo>
                  <a:pt x="6263294" y="35882"/>
                  <a:pt x="6767305" y="168909"/>
                  <a:pt x="7094475" y="0"/>
                </a:cubicBezTo>
                <a:cubicBezTo>
                  <a:pt x="7430485" y="-43673"/>
                  <a:pt x="7514751" y="135752"/>
                  <a:pt x="7845351" y="0"/>
                </a:cubicBezTo>
                <a:cubicBezTo>
                  <a:pt x="8189878" y="-17222"/>
                  <a:pt x="8251888" y="49427"/>
                  <a:pt x="8484027" y="0"/>
                </a:cubicBezTo>
                <a:cubicBezTo>
                  <a:pt x="8731254" y="-35104"/>
                  <a:pt x="8856779" y="34722"/>
                  <a:pt x="9122702" y="0"/>
                </a:cubicBezTo>
                <a:cubicBezTo>
                  <a:pt x="9417829" y="-36821"/>
                  <a:pt x="9573102" y="-6353"/>
                  <a:pt x="9649177" y="0"/>
                </a:cubicBezTo>
                <a:cubicBezTo>
                  <a:pt x="9708105" y="53481"/>
                  <a:pt x="10824924" y="91144"/>
                  <a:pt x="11219974" y="0"/>
                </a:cubicBezTo>
                <a:cubicBezTo>
                  <a:pt x="11267607" y="87242"/>
                  <a:pt x="11206780" y="277136"/>
                  <a:pt x="11219974" y="433965"/>
                </a:cubicBezTo>
                <a:cubicBezTo>
                  <a:pt x="11252000" y="612009"/>
                  <a:pt x="11153763" y="730015"/>
                  <a:pt x="11219974" y="895629"/>
                </a:cubicBezTo>
                <a:cubicBezTo>
                  <a:pt x="11289658" y="1093984"/>
                  <a:pt x="11137032" y="1278302"/>
                  <a:pt x="11219974" y="1384995"/>
                </a:cubicBezTo>
                <a:cubicBezTo>
                  <a:pt x="11028863" y="1435579"/>
                  <a:pt x="10740176" y="1415218"/>
                  <a:pt x="10581298" y="1384995"/>
                </a:cubicBezTo>
                <a:cubicBezTo>
                  <a:pt x="10368952" y="1365844"/>
                  <a:pt x="9917122" y="1361337"/>
                  <a:pt x="9493823" y="1384995"/>
                </a:cubicBezTo>
                <a:cubicBezTo>
                  <a:pt x="9192371" y="1335172"/>
                  <a:pt x="8891848" y="1309565"/>
                  <a:pt x="8406350" y="1384995"/>
                </a:cubicBezTo>
                <a:cubicBezTo>
                  <a:pt x="7992043" y="1445740"/>
                  <a:pt x="7627253" y="1273340"/>
                  <a:pt x="7318875" y="1384995"/>
                </a:cubicBezTo>
                <a:cubicBezTo>
                  <a:pt x="7006306" y="1548731"/>
                  <a:pt x="6749428" y="1375614"/>
                  <a:pt x="6231401" y="1384995"/>
                </a:cubicBezTo>
                <a:cubicBezTo>
                  <a:pt x="5682273" y="1367810"/>
                  <a:pt x="5935670" y="1343908"/>
                  <a:pt x="5704924" y="1384995"/>
                </a:cubicBezTo>
                <a:cubicBezTo>
                  <a:pt x="5623329" y="1427753"/>
                  <a:pt x="5424039" y="1378660"/>
                  <a:pt x="5344504" y="1384995"/>
                </a:cubicBezTo>
                <a:cubicBezTo>
                  <a:pt x="5264969" y="1391330"/>
                  <a:pt x="5055677" y="1383681"/>
                  <a:pt x="4954050" y="1384995"/>
                </a:cubicBezTo>
                <a:cubicBezTo>
                  <a:pt x="4607421" y="1405561"/>
                  <a:pt x="4455491" y="1305977"/>
                  <a:pt x="4315375" y="1384995"/>
                </a:cubicBezTo>
                <a:cubicBezTo>
                  <a:pt x="4050357" y="1556573"/>
                  <a:pt x="3662765" y="1392055"/>
                  <a:pt x="3340100" y="1384995"/>
                </a:cubicBezTo>
                <a:cubicBezTo>
                  <a:pt x="3045336" y="1408057"/>
                  <a:pt x="2994617" y="1365197"/>
                  <a:pt x="2701425" y="1384995"/>
                </a:cubicBezTo>
                <a:cubicBezTo>
                  <a:pt x="2346921" y="1504641"/>
                  <a:pt x="2094674" y="1278923"/>
                  <a:pt x="1613950" y="1384995"/>
                </a:cubicBezTo>
                <a:cubicBezTo>
                  <a:pt x="1163371" y="1528546"/>
                  <a:pt x="474631" y="1184804"/>
                  <a:pt x="0" y="1384995"/>
                </a:cubicBezTo>
                <a:cubicBezTo>
                  <a:pt x="-28047" y="1228986"/>
                  <a:pt x="79457" y="1102858"/>
                  <a:pt x="0" y="895629"/>
                </a:cubicBezTo>
                <a:cubicBezTo>
                  <a:pt x="-62437" y="683269"/>
                  <a:pt x="23272" y="655429"/>
                  <a:pt x="0" y="406265"/>
                </a:cubicBezTo>
                <a:cubicBezTo>
                  <a:pt x="-30990" y="173626"/>
                  <a:pt x="76303" y="85433"/>
                  <a:pt x="0" y="0"/>
                </a:cubicBezTo>
                <a:close/>
              </a:path>
              <a:path w="11219974" h="1384995" stroke="0" extrusionOk="0">
                <a:moveTo>
                  <a:pt x="0" y="0"/>
                </a:moveTo>
                <a:cubicBezTo>
                  <a:pt x="329399" y="-82329"/>
                  <a:pt x="508771" y="8709"/>
                  <a:pt x="750875" y="0"/>
                </a:cubicBezTo>
                <a:cubicBezTo>
                  <a:pt x="976045" y="-10618"/>
                  <a:pt x="1113628" y="6048"/>
                  <a:pt x="1277350" y="0"/>
                </a:cubicBezTo>
                <a:cubicBezTo>
                  <a:pt x="1398294" y="14985"/>
                  <a:pt x="1628450" y="8166"/>
                  <a:pt x="1810212" y="0"/>
                </a:cubicBezTo>
                <a:cubicBezTo>
                  <a:pt x="2022074" y="4122"/>
                  <a:pt x="2170749" y="5630"/>
                  <a:pt x="2364825" y="0"/>
                </a:cubicBezTo>
                <a:cubicBezTo>
                  <a:pt x="2649439" y="3888"/>
                  <a:pt x="2871166" y="-1107"/>
                  <a:pt x="3003501" y="0"/>
                </a:cubicBezTo>
                <a:cubicBezTo>
                  <a:pt x="3169360" y="-30747"/>
                  <a:pt x="3503512" y="9774"/>
                  <a:pt x="3642176" y="0"/>
                </a:cubicBezTo>
                <a:cubicBezTo>
                  <a:pt x="3787321" y="-9952"/>
                  <a:pt x="4054147" y="-17762"/>
                  <a:pt x="4168651" y="0"/>
                </a:cubicBezTo>
                <a:cubicBezTo>
                  <a:pt x="4264645" y="-4912"/>
                  <a:pt x="4461135" y="-2110"/>
                  <a:pt x="4807327" y="0"/>
                </a:cubicBezTo>
                <a:cubicBezTo>
                  <a:pt x="5110544" y="-43393"/>
                  <a:pt x="5283745" y="13557"/>
                  <a:pt x="5446002" y="0"/>
                </a:cubicBezTo>
                <a:cubicBezTo>
                  <a:pt x="5606050" y="-69142"/>
                  <a:pt x="6242204" y="2377"/>
                  <a:pt x="6533477" y="0"/>
                </a:cubicBezTo>
                <a:cubicBezTo>
                  <a:pt x="6831870" y="-63616"/>
                  <a:pt x="7243233" y="42215"/>
                  <a:pt x="7396552" y="0"/>
                </a:cubicBezTo>
                <a:cubicBezTo>
                  <a:pt x="7739031" y="-157597"/>
                  <a:pt x="7990131" y="-21692"/>
                  <a:pt x="8484027" y="0"/>
                </a:cubicBezTo>
                <a:cubicBezTo>
                  <a:pt x="8938607" y="-31998"/>
                  <a:pt x="9318640" y="35136"/>
                  <a:pt x="9571500" y="0"/>
                </a:cubicBezTo>
                <a:cubicBezTo>
                  <a:pt x="9929320" y="-48665"/>
                  <a:pt x="10075187" y="-5178"/>
                  <a:pt x="10434576" y="0"/>
                </a:cubicBezTo>
                <a:cubicBezTo>
                  <a:pt x="10702744" y="-132239"/>
                  <a:pt x="10944092" y="-8036"/>
                  <a:pt x="11219974" y="0"/>
                </a:cubicBezTo>
                <a:cubicBezTo>
                  <a:pt x="11278385" y="171119"/>
                  <a:pt x="11175494" y="326312"/>
                  <a:pt x="11219974" y="447815"/>
                </a:cubicBezTo>
                <a:cubicBezTo>
                  <a:pt x="11222555" y="559734"/>
                  <a:pt x="11204158" y="787325"/>
                  <a:pt x="11219974" y="881780"/>
                </a:cubicBezTo>
                <a:cubicBezTo>
                  <a:pt x="11317112" y="993901"/>
                  <a:pt x="11126515" y="1167517"/>
                  <a:pt x="11219974" y="1384995"/>
                </a:cubicBezTo>
                <a:cubicBezTo>
                  <a:pt x="10943880" y="1374291"/>
                  <a:pt x="10779370" y="1334016"/>
                  <a:pt x="10469098" y="1384995"/>
                </a:cubicBezTo>
                <a:cubicBezTo>
                  <a:pt x="10168068" y="1398862"/>
                  <a:pt x="9960423" y="1384606"/>
                  <a:pt x="9606023" y="1384995"/>
                </a:cubicBezTo>
                <a:cubicBezTo>
                  <a:pt x="9183090" y="1401943"/>
                  <a:pt x="9111845" y="1327837"/>
                  <a:pt x="8855148" y="1384995"/>
                </a:cubicBezTo>
                <a:cubicBezTo>
                  <a:pt x="8581851" y="1357663"/>
                  <a:pt x="8294245" y="1404138"/>
                  <a:pt x="7992073" y="1384995"/>
                </a:cubicBezTo>
                <a:cubicBezTo>
                  <a:pt x="7602605" y="1357049"/>
                  <a:pt x="7331633" y="1319524"/>
                  <a:pt x="7016798" y="1384995"/>
                </a:cubicBezTo>
                <a:cubicBezTo>
                  <a:pt x="6676692" y="1400577"/>
                  <a:pt x="6570489" y="1270495"/>
                  <a:pt x="6265923" y="1384995"/>
                </a:cubicBezTo>
                <a:cubicBezTo>
                  <a:pt x="5915057" y="1418116"/>
                  <a:pt x="5475809" y="1243181"/>
                  <a:pt x="5290648" y="1384995"/>
                </a:cubicBezTo>
                <a:cubicBezTo>
                  <a:pt x="5102475" y="1402589"/>
                  <a:pt x="4662418" y="1349596"/>
                  <a:pt x="4427574" y="1384995"/>
                </a:cubicBezTo>
                <a:cubicBezTo>
                  <a:pt x="4212950" y="1372967"/>
                  <a:pt x="3802488" y="1336847"/>
                  <a:pt x="3676699" y="1384995"/>
                </a:cubicBezTo>
                <a:cubicBezTo>
                  <a:pt x="3469617" y="1343027"/>
                  <a:pt x="3270832" y="1318400"/>
                  <a:pt x="2925824" y="1384995"/>
                </a:cubicBezTo>
                <a:cubicBezTo>
                  <a:pt x="2657157" y="1377426"/>
                  <a:pt x="2470917" y="1391476"/>
                  <a:pt x="2287148" y="1384995"/>
                </a:cubicBezTo>
                <a:cubicBezTo>
                  <a:pt x="2089147" y="1390329"/>
                  <a:pt x="1712151" y="1392850"/>
                  <a:pt x="1536273" y="1384995"/>
                </a:cubicBezTo>
                <a:cubicBezTo>
                  <a:pt x="1370025" y="1378595"/>
                  <a:pt x="1272211" y="1369741"/>
                  <a:pt x="1009798" y="1384995"/>
                </a:cubicBezTo>
                <a:cubicBezTo>
                  <a:pt x="782007" y="1441600"/>
                  <a:pt x="319666" y="1347091"/>
                  <a:pt x="0" y="1384995"/>
                </a:cubicBezTo>
                <a:cubicBezTo>
                  <a:pt x="-54029" y="1187258"/>
                  <a:pt x="84975" y="980788"/>
                  <a:pt x="0" y="895629"/>
                </a:cubicBezTo>
                <a:cubicBezTo>
                  <a:pt x="-72394" y="796753"/>
                  <a:pt x="67528" y="549706"/>
                  <a:pt x="0" y="447815"/>
                </a:cubicBezTo>
                <a:cubicBezTo>
                  <a:pt x="-100260" y="343864"/>
                  <a:pt x="106501" y="146978"/>
                  <a:pt x="0" y="0"/>
                </a:cubicBezTo>
                <a:close/>
              </a:path>
              <a:path w="11219974" h="1384995" fill="none" stroke="0" extrusionOk="0">
                <a:moveTo>
                  <a:pt x="0" y="0"/>
                </a:moveTo>
                <a:cubicBezTo>
                  <a:pt x="93851" y="-27866"/>
                  <a:pt x="364009" y="15752"/>
                  <a:pt x="638675" y="0"/>
                </a:cubicBezTo>
                <a:cubicBezTo>
                  <a:pt x="848844" y="-10917"/>
                  <a:pt x="1498323" y="1800"/>
                  <a:pt x="1726150" y="0"/>
                </a:cubicBezTo>
                <a:cubicBezTo>
                  <a:pt x="1978072" y="-2538"/>
                  <a:pt x="2082366" y="38638"/>
                  <a:pt x="2364825" y="0"/>
                </a:cubicBezTo>
                <a:cubicBezTo>
                  <a:pt x="2602307" y="-67156"/>
                  <a:pt x="3018676" y="-20050"/>
                  <a:pt x="3227900" y="0"/>
                </a:cubicBezTo>
                <a:cubicBezTo>
                  <a:pt x="3467842" y="-25871"/>
                  <a:pt x="3625845" y="32224"/>
                  <a:pt x="3866575" y="0"/>
                </a:cubicBezTo>
                <a:cubicBezTo>
                  <a:pt x="4134039" y="4026"/>
                  <a:pt x="4262435" y="-15321"/>
                  <a:pt x="4505251" y="0"/>
                </a:cubicBezTo>
                <a:cubicBezTo>
                  <a:pt x="4735913" y="-10573"/>
                  <a:pt x="4993838" y="36770"/>
                  <a:pt x="5143926" y="0"/>
                </a:cubicBezTo>
                <a:cubicBezTo>
                  <a:pt x="5268407" y="-60203"/>
                  <a:pt x="5744276" y="-21329"/>
                  <a:pt x="6007000" y="0"/>
                </a:cubicBezTo>
                <a:cubicBezTo>
                  <a:pt x="6319595" y="21937"/>
                  <a:pt x="6771966" y="-63827"/>
                  <a:pt x="7094475" y="0"/>
                </a:cubicBezTo>
                <a:cubicBezTo>
                  <a:pt x="7458923" y="11137"/>
                  <a:pt x="7558724" y="35326"/>
                  <a:pt x="7845351" y="0"/>
                </a:cubicBezTo>
                <a:cubicBezTo>
                  <a:pt x="8149602" y="-71037"/>
                  <a:pt x="8226839" y="22986"/>
                  <a:pt x="8484027" y="0"/>
                </a:cubicBezTo>
                <a:cubicBezTo>
                  <a:pt x="8737554" y="-8612"/>
                  <a:pt x="8789220" y="28912"/>
                  <a:pt x="9122702" y="0"/>
                </a:cubicBezTo>
                <a:cubicBezTo>
                  <a:pt x="9407225" y="-26243"/>
                  <a:pt x="9576374" y="-18459"/>
                  <a:pt x="9649177" y="0"/>
                </a:cubicBezTo>
                <a:cubicBezTo>
                  <a:pt x="9626937" y="58304"/>
                  <a:pt x="10863587" y="38288"/>
                  <a:pt x="11219974" y="0"/>
                </a:cubicBezTo>
                <a:cubicBezTo>
                  <a:pt x="11195691" y="58767"/>
                  <a:pt x="11241926" y="231106"/>
                  <a:pt x="11219974" y="433965"/>
                </a:cubicBezTo>
                <a:cubicBezTo>
                  <a:pt x="11221322" y="614268"/>
                  <a:pt x="11171677" y="721554"/>
                  <a:pt x="11219974" y="895629"/>
                </a:cubicBezTo>
                <a:cubicBezTo>
                  <a:pt x="11341730" y="1067687"/>
                  <a:pt x="11082688" y="1284326"/>
                  <a:pt x="11219974" y="1384995"/>
                </a:cubicBezTo>
                <a:cubicBezTo>
                  <a:pt x="11045979" y="1469970"/>
                  <a:pt x="10745820" y="1320879"/>
                  <a:pt x="10581298" y="1384995"/>
                </a:cubicBezTo>
                <a:cubicBezTo>
                  <a:pt x="10328494" y="1425719"/>
                  <a:pt x="9782219" y="1366442"/>
                  <a:pt x="9493823" y="1384995"/>
                </a:cubicBezTo>
                <a:cubicBezTo>
                  <a:pt x="9136231" y="1423347"/>
                  <a:pt x="8829549" y="1311376"/>
                  <a:pt x="8406350" y="1384995"/>
                </a:cubicBezTo>
                <a:cubicBezTo>
                  <a:pt x="8023325" y="1429827"/>
                  <a:pt x="7636048" y="1302918"/>
                  <a:pt x="7318875" y="1384995"/>
                </a:cubicBezTo>
                <a:cubicBezTo>
                  <a:pt x="6982134" y="1432319"/>
                  <a:pt x="6776089" y="1425083"/>
                  <a:pt x="6231401" y="1384995"/>
                </a:cubicBezTo>
                <a:cubicBezTo>
                  <a:pt x="5747264" y="1405965"/>
                  <a:pt x="5874726" y="1356490"/>
                  <a:pt x="5704924" y="1384995"/>
                </a:cubicBezTo>
                <a:cubicBezTo>
                  <a:pt x="5567349" y="1390803"/>
                  <a:pt x="5284287" y="1412239"/>
                  <a:pt x="4954050" y="1384995"/>
                </a:cubicBezTo>
                <a:cubicBezTo>
                  <a:pt x="4622070" y="1355189"/>
                  <a:pt x="4517987" y="1335668"/>
                  <a:pt x="4315375" y="1384995"/>
                </a:cubicBezTo>
                <a:cubicBezTo>
                  <a:pt x="4107517" y="1492818"/>
                  <a:pt x="3533933" y="1394428"/>
                  <a:pt x="3340100" y="1384995"/>
                </a:cubicBezTo>
                <a:cubicBezTo>
                  <a:pt x="3045400" y="1402230"/>
                  <a:pt x="3025009" y="1359287"/>
                  <a:pt x="2701425" y="1384995"/>
                </a:cubicBezTo>
                <a:cubicBezTo>
                  <a:pt x="2313108" y="1420967"/>
                  <a:pt x="1963056" y="1374825"/>
                  <a:pt x="1613950" y="1384995"/>
                </a:cubicBezTo>
                <a:cubicBezTo>
                  <a:pt x="1253109" y="1502048"/>
                  <a:pt x="332110" y="1368524"/>
                  <a:pt x="0" y="1384995"/>
                </a:cubicBezTo>
                <a:cubicBezTo>
                  <a:pt x="-5610" y="1250852"/>
                  <a:pt x="49131" y="1060112"/>
                  <a:pt x="0" y="895629"/>
                </a:cubicBezTo>
                <a:cubicBezTo>
                  <a:pt x="-57052" y="672013"/>
                  <a:pt x="39631" y="641929"/>
                  <a:pt x="0" y="406265"/>
                </a:cubicBezTo>
                <a:cubicBezTo>
                  <a:pt x="811" y="164486"/>
                  <a:pt x="55799" y="94779"/>
                  <a:pt x="0" y="0"/>
                </a:cubicBezTo>
                <a:close/>
              </a:path>
              <a:path w="11219974" h="1384995" fill="none" stroke="0" extrusionOk="0">
                <a:moveTo>
                  <a:pt x="0" y="0"/>
                </a:moveTo>
                <a:cubicBezTo>
                  <a:pt x="114151" y="-56699"/>
                  <a:pt x="363522" y="35817"/>
                  <a:pt x="638675" y="0"/>
                </a:cubicBezTo>
                <a:cubicBezTo>
                  <a:pt x="885801" y="-19059"/>
                  <a:pt x="1519574" y="-30202"/>
                  <a:pt x="1726150" y="0"/>
                </a:cubicBezTo>
                <a:cubicBezTo>
                  <a:pt x="1978903" y="-7480"/>
                  <a:pt x="2098886" y="52330"/>
                  <a:pt x="2364825" y="0"/>
                </a:cubicBezTo>
                <a:cubicBezTo>
                  <a:pt x="2638440" y="-36115"/>
                  <a:pt x="2967899" y="44476"/>
                  <a:pt x="3227900" y="0"/>
                </a:cubicBezTo>
                <a:cubicBezTo>
                  <a:pt x="3448063" y="-14489"/>
                  <a:pt x="3646539" y="70730"/>
                  <a:pt x="3866575" y="0"/>
                </a:cubicBezTo>
                <a:cubicBezTo>
                  <a:pt x="4133169" y="-17636"/>
                  <a:pt x="4268807" y="49691"/>
                  <a:pt x="4505251" y="0"/>
                </a:cubicBezTo>
                <a:cubicBezTo>
                  <a:pt x="4729029" y="-43942"/>
                  <a:pt x="5001736" y="-30816"/>
                  <a:pt x="5143926" y="0"/>
                </a:cubicBezTo>
                <a:cubicBezTo>
                  <a:pt x="5350308" y="32224"/>
                  <a:pt x="5818392" y="-47840"/>
                  <a:pt x="6007000" y="0"/>
                </a:cubicBezTo>
                <a:cubicBezTo>
                  <a:pt x="6283135" y="10573"/>
                  <a:pt x="6742463" y="59818"/>
                  <a:pt x="7094475" y="0"/>
                </a:cubicBezTo>
                <a:cubicBezTo>
                  <a:pt x="7431030" y="-36648"/>
                  <a:pt x="7534776" y="90603"/>
                  <a:pt x="7845351" y="0"/>
                </a:cubicBezTo>
                <a:cubicBezTo>
                  <a:pt x="8190951" y="-30826"/>
                  <a:pt x="8217699" y="61324"/>
                  <a:pt x="8484027" y="0"/>
                </a:cubicBezTo>
                <a:cubicBezTo>
                  <a:pt x="8729975" y="-16037"/>
                  <a:pt x="8838769" y="41247"/>
                  <a:pt x="9122702" y="0"/>
                </a:cubicBezTo>
                <a:cubicBezTo>
                  <a:pt x="9428065" y="-41827"/>
                  <a:pt x="9574431" y="-7695"/>
                  <a:pt x="9649177" y="0"/>
                </a:cubicBezTo>
                <a:cubicBezTo>
                  <a:pt x="9752757" y="35456"/>
                  <a:pt x="10733183" y="-5493"/>
                  <a:pt x="11219974" y="0"/>
                </a:cubicBezTo>
                <a:cubicBezTo>
                  <a:pt x="11249338" y="94420"/>
                  <a:pt x="11231906" y="268910"/>
                  <a:pt x="11219974" y="433965"/>
                </a:cubicBezTo>
                <a:cubicBezTo>
                  <a:pt x="11207915" y="626732"/>
                  <a:pt x="11174161" y="727982"/>
                  <a:pt x="11219974" y="895629"/>
                </a:cubicBezTo>
                <a:cubicBezTo>
                  <a:pt x="11355978" y="1103636"/>
                  <a:pt x="11114466" y="1258999"/>
                  <a:pt x="11219974" y="1384995"/>
                </a:cubicBezTo>
                <a:cubicBezTo>
                  <a:pt x="11033963" y="1462821"/>
                  <a:pt x="10723227" y="1384095"/>
                  <a:pt x="10581298" y="1384995"/>
                </a:cubicBezTo>
                <a:cubicBezTo>
                  <a:pt x="10405649" y="1443373"/>
                  <a:pt x="9848750" y="1363266"/>
                  <a:pt x="9493823" y="1384995"/>
                </a:cubicBezTo>
                <a:cubicBezTo>
                  <a:pt x="9133398" y="1393386"/>
                  <a:pt x="8841598" y="1361240"/>
                  <a:pt x="8406350" y="1384995"/>
                </a:cubicBezTo>
                <a:cubicBezTo>
                  <a:pt x="7994284" y="1478515"/>
                  <a:pt x="7608085" y="1149150"/>
                  <a:pt x="7318875" y="1384995"/>
                </a:cubicBezTo>
                <a:cubicBezTo>
                  <a:pt x="6979975" y="1490226"/>
                  <a:pt x="6762551" y="1477144"/>
                  <a:pt x="6231401" y="1384995"/>
                </a:cubicBezTo>
                <a:cubicBezTo>
                  <a:pt x="5718015" y="1388705"/>
                  <a:pt x="5863533" y="1344284"/>
                  <a:pt x="5704924" y="1384995"/>
                </a:cubicBezTo>
                <a:cubicBezTo>
                  <a:pt x="5552299" y="1421230"/>
                  <a:pt x="5463238" y="1357276"/>
                  <a:pt x="5352013" y="1384995"/>
                </a:cubicBezTo>
                <a:cubicBezTo>
                  <a:pt x="5240788" y="1412714"/>
                  <a:pt x="5126169" y="1355416"/>
                  <a:pt x="4954050" y="1384995"/>
                </a:cubicBezTo>
                <a:cubicBezTo>
                  <a:pt x="4637204" y="1415812"/>
                  <a:pt x="4489572" y="1322521"/>
                  <a:pt x="4315375" y="1384995"/>
                </a:cubicBezTo>
                <a:cubicBezTo>
                  <a:pt x="3992204" y="1445545"/>
                  <a:pt x="3690393" y="1378661"/>
                  <a:pt x="3340100" y="1384995"/>
                </a:cubicBezTo>
                <a:cubicBezTo>
                  <a:pt x="3047321" y="1396750"/>
                  <a:pt x="2999940" y="1376597"/>
                  <a:pt x="2701425" y="1384995"/>
                </a:cubicBezTo>
                <a:cubicBezTo>
                  <a:pt x="2482000" y="1460862"/>
                  <a:pt x="1901231" y="1293390"/>
                  <a:pt x="1613950" y="1384995"/>
                </a:cubicBezTo>
                <a:cubicBezTo>
                  <a:pt x="1176356" y="1617855"/>
                  <a:pt x="413841" y="1157736"/>
                  <a:pt x="0" y="1384995"/>
                </a:cubicBezTo>
                <a:cubicBezTo>
                  <a:pt x="-45210" y="1256883"/>
                  <a:pt x="115821" y="1128507"/>
                  <a:pt x="0" y="895629"/>
                </a:cubicBezTo>
                <a:cubicBezTo>
                  <a:pt x="-53796" y="670749"/>
                  <a:pt x="1056" y="641807"/>
                  <a:pt x="0" y="406265"/>
                </a:cubicBezTo>
                <a:cubicBezTo>
                  <a:pt x="-28830" y="150778"/>
                  <a:pt x="82240" y="111135"/>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Trung du và miền núi Bắc Bộ có diện tích rộng nhưng ít dân nên đây là vùng dân cư thưa thớt. Dân cư trong vùng phân bố không đồng đều giữa các tỉnh, giữa khu vực miền núi và khu vực trung du.</a:t>
            </a:r>
          </a:p>
        </p:txBody>
      </p:sp>
      <p:pic>
        <p:nvPicPr>
          <p:cNvPr id="3" name="Picture 2">
            <a:extLst>
              <a:ext uri="{FF2B5EF4-FFF2-40B4-BE49-F238E27FC236}">
                <a16:creationId xmlns:a16="http://schemas.microsoft.com/office/drawing/2014/main" id="{95354D6D-6A9F-4994-4A3B-951213F23C3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0525" y="1408021"/>
            <a:ext cx="7176468" cy="5449979"/>
          </a:xfrm>
          <a:prstGeom prst="rect">
            <a:avLst/>
          </a:prstGeom>
        </p:spPr>
      </p:pic>
      <p:pic>
        <p:nvPicPr>
          <p:cNvPr id="4" name="Picture 3">
            <a:extLst>
              <a:ext uri="{FF2B5EF4-FFF2-40B4-BE49-F238E27FC236}">
                <a16:creationId xmlns:a16="http://schemas.microsoft.com/office/drawing/2014/main" id="{54015BA5-01F5-27AB-D72E-9CC98E54DDD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444766" y="2971800"/>
            <a:ext cx="4418622" cy="1795463"/>
          </a:xfrm>
          <a:prstGeom prst="rect">
            <a:avLst/>
          </a:prstGeom>
        </p:spPr>
      </p:pic>
    </p:spTree>
    <p:custDataLst>
      <p:tags r:id="rId1"/>
    </p:custDataLst>
    <p:extLst>
      <p:ext uri="{BB962C8B-B14F-4D97-AF65-F5344CB8AC3E}">
        <p14:creationId xmlns:p14="http://schemas.microsoft.com/office/powerpoint/2010/main" val="3282724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C3FAC749-A4E9-BD3F-F3E4-A8B2A9F04E78}"/>
              </a:ext>
            </a:extLst>
          </p:cNvPr>
          <p:cNvGraphicFramePr>
            <a:graphicFrameLocks noGrp="1"/>
          </p:cNvGraphicFramePr>
          <p:nvPr>
            <p:extLst>
              <p:ext uri="{D42A27DB-BD31-4B8C-83A1-F6EECF244321}">
                <p14:modId xmlns:p14="http://schemas.microsoft.com/office/powerpoint/2010/main" val="1462565143"/>
              </p:ext>
            </p:extLst>
          </p:nvPr>
        </p:nvGraphicFramePr>
        <p:xfrm>
          <a:off x="1428750" y="923924"/>
          <a:ext cx="9334500" cy="5311250"/>
        </p:xfrm>
        <a:graphic>
          <a:graphicData uri="http://schemas.openxmlformats.org/drawingml/2006/table">
            <a:tbl>
              <a:tblPr firstRow="1" firstCol="1" bandRow="1">
                <a:tableStyleId>{00A15C55-8517-42AA-B614-E9B94910E393}</a:tableStyleId>
              </a:tblPr>
              <a:tblGrid>
                <a:gridCol w="4667250">
                  <a:extLst>
                    <a:ext uri="{9D8B030D-6E8A-4147-A177-3AD203B41FA5}">
                      <a16:colId xmlns:a16="http://schemas.microsoft.com/office/drawing/2014/main" val="1128003806"/>
                    </a:ext>
                  </a:extLst>
                </a:gridCol>
                <a:gridCol w="4667250">
                  <a:extLst>
                    <a:ext uri="{9D8B030D-6E8A-4147-A177-3AD203B41FA5}">
                      <a16:colId xmlns:a16="http://schemas.microsoft.com/office/drawing/2014/main" val="1878469756"/>
                    </a:ext>
                  </a:extLst>
                </a:gridCol>
              </a:tblGrid>
              <a:tr h="561475">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Mật độ dân số</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Tỉnh</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665932"/>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Dưới 100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a:effectLst/>
                          <a:latin typeface="Calibri" panose="020F0502020204030204" pitchFamily="34" charset="0"/>
                          <a:cs typeface="Calibri" panose="020F0502020204030204" pitchFamily="34" charset="0"/>
                        </a:rPr>
                        <a:t>Sơn La, Điện Biên, Lai Châu, Bắc Kạn, Cao Bằng, Lạng Sơn</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897481"/>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100 đến dưới 200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Hòa Bình, Yên Bái, Lào Cai, Tuyên Quang, Hà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61087"/>
                  </a:ext>
                </a:extLst>
              </a:tr>
              <a:tr h="1026266">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200 đến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Thái Nguyên, Quảng Ninh</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7307097"/>
                  </a:ext>
                </a:extLst>
              </a:tr>
              <a:tr h="561475">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Trên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Phú Thọ, Bắc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4404386"/>
                  </a:ext>
                </a:extLst>
              </a:tr>
            </a:tbl>
          </a:graphicData>
        </a:graphic>
      </p:graphicFrame>
    </p:spTree>
    <p:custDataLst>
      <p:tags r:id="rId1"/>
    </p:custDataLst>
    <p:extLst>
      <p:ext uri="{BB962C8B-B14F-4D97-AF65-F5344CB8AC3E}">
        <p14:creationId xmlns:p14="http://schemas.microsoft.com/office/powerpoint/2010/main" val="280653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2.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3.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4.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5.xml><?xml version="1.0" encoding="utf-8"?>
<p:tagLst xmlns:a="http://schemas.openxmlformats.org/drawingml/2006/main" xmlns:r="http://schemas.openxmlformats.org/officeDocument/2006/relationships" xmlns:p="http://schemas.openxmlformats.org/presentationml/2006/main">
  <p:tag name="TIMING" val="|0.7|1.1|1.1|1|1.1|1.1|1.3|1.4|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206</TotalTime>
  <Words>217</Words>
  <Application>Microsoft Macintosh PowerPoint</Application>
  <PresentationFormat>Widescreen</PresentationFormat>
  <Paragraphs>15</Paragraphs>
  <Slides>9</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Arial</vt:lpstr>
      <vt:lpstr>Calibri</vt:lpstr>
      <vt:lpstr>Calibri Light</vt:lpstr>
      <vt:lpstr>Cambria</vt:lpstr>
      <vt:lpstr>UTM Trajan Pro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Microsoft Office User</cp:lastModifiedBy>
  <cp:revision>45</cp:revision>
  <dcterms:created xsi:type="dcterms:W3CDTF">2023-07-08T11:53:29Z</dcterms:created>
  <dcterms:modified xsi:type="dcterms:W3CDTF">2026-01-07T06:02:07Z</dcterms:modified>
  <cp:category>9Slide.vn</cp:category>
</cp:coreProperties>
</file>