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9" r:id="rId4"/>
    <p:sldId id="326" r:id="rId5"/>
    <p:sldId id="327" r:id="rId6"/>
    <p:sldId id="281" r:id="rId7"/>
    <p:sldId id="280" r:id="rId8"/>
    <p:sldId id="268" r:id="rId9"/>
    <p:sldId id="282" r:id="rId10"/>
    <p:sldId id="283" r:id="rId11"/>
    <p:sldId id="277" r:id="rId12"/>
    <p:sldId id="275" r:id="rId13"/>
    <p:sldId id="276" r:id="rId14"/>
    <p:sldId id="284" r:id="rId15"/>
    <p:sldId id="285" r:id="rId16"/>
    <p:sldId id="278" r:id="rId17"/>
    <p:sldId id="286" r:id="rId18"/>
    <p:sldId id="271" r:id="rId19"/>
    <p:sldId id="272" r:id="rId20"/>
    <p:sldId id="287" r:id="rId21"/>
    <p:sldId id="273" r:id="rId22"/>
    <p:sldId id="270" r:id="rId23"/>
    <p:sldId id="264" r:id="rId24"/>
    <p:sldId id="265" r:id="rId25"/>
    <p:sldId id="288" r:id="rId26"/>
    <p:sldId id="289" r:id="rId27"/>
    <p:sldId id="266" r:id="rId28"/>
    <p:sldId id="290" r:id="rId29"/>
    <p:sldId id="269" r:id="rId30"/>
    <p:sldId id="291" r:id="rId31"/>
    <p:sldId id="292" r:id="rId32"/>
    <p:sldId id="293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FF1"/>
    <a:srgbClr val="1C91D2"/>
    <a:srgbClr val="70C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8947" autoAdjust="0"/>
  </p:normalViewPr>
  <p:slideViewPr>
    <p:cSldViewPr snapToGrid="0">
      <p:cViewPr varScale="1">
        <p:scale>
          <a:sx n="73" d="100"/>
          <a:sy n="73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430D-4D9A-4F15-BAD2-9AC0BC49889F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D8AB5-FF6F-4CE0-919E-3760AFAF52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98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00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490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0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41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1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45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96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45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3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475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34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14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225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667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19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03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18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20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3797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47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41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73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646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78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5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2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3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8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37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4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01A1451-CDCC-4DF6-94B3-4D5CFDDB9490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LEGO, 玩具&#10;&#10;描述已自动生成">
            <a:extLst>
              <a:ext uri="{FF2B5EF4-FFF2-40B4-BE49-F238E27FC236}">
                <a16:creationId xmlns:a16="http://schemas.microsoft.com/office/drawing/2014/main" id="{B294F5A8-98F9-4339-9B3B-C06DDE34F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3822958"/>
            <a:ext cx="4554671" cy="2892743"/>
          </a:xfrm>
          <a:prstGeom prst="rect">
            <a:avLst/>
          </a:prstGeom>
        </p:spPr>
      </p:pic>
      <p:pic>
        <p:nvPicPr>
          <p:cNvPr id="5" name="图片 4" descr="图片包含 室内, 顶部, 屏幕, 就坐&#10;&#10;描述已自动生成">
            <a:extLst>
              <a:ext uri="{FF2B5EF4-FFF2-40B4-BE49-F238E27FC236}">
                <a16:creationId xmlns:a16="http://schemas.microsoft.com/office/drawing/2014/main" id="{49F7AEBD-22A2-4A1E-B6CE-9716F0E83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1300483" y="3031397"/>
            <a:ext cx="2039801" cy="1463920"/>
          </a:xfrm>
          <a:prstGeom prst="rect">
            <a:avLst/>
          </a:prstGeom>
        </p:spPr>
      </p:pic>
      <p:pic>
        <p:nvPicPr>
          <p:cNvPr id="7" name="图片 6" descr="图片包含 室内, 顶部, 屏幕, 就坐&#10;&#10;描述已自动生成">
            <a:extLst>
              <a:ext uri="{FF2B5EF4-FFF2-40B4-BE49-F238E27FC236}">
                <a16:creationId xmlns:a16="http://schemas.microsoft.com/office/drawing/2014/main" id="{99B2A709-C647-4D7A-B87E-B16700705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6692261" y="618854"/>
            <a:ext cx="2723830" cy="19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4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8FAAD34-78D7-4F0C-A787-7DFA55DF9216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LEGO, 玩具&#10;&#10;描述已自动生成">
            <a:extLst>
              <a:ext uri="{FF2B5EF4-FFF2-40B4-BE49-F238E27FC236}">
                <a16:creationId xmlns:a16="http://schemas.microsoft.com/office/drawing/2014/main" id="{E0C6FB9B-34B5-4E66-82B0-B068B3325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8" r="74591"/>
          <a:stretch/>
        </p:blipFill>
        <p:spPr>
          <a:xfrm>
            <a:off x="672030" y="3888953"/>
            <a:ext cx="2364602" cy="2716579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EB2ADF39-7969-432E-9CF3-8120AB80B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8119" r="8135" b="64893"/>
          <a:stretch/>
        </p:blipFill>
        <p:spPr>
          <a:xfrm>
            <a:off x="9834391" y="0"/>
            <a:ext cx="2357609" cy="21180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6AC5B-A899-4A6D-A044-CF4C24E53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43" y="4646149"/>
            <a:ext cx="2032960" cy="2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49F5D6-686D-480C-852F-5B396C963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339">
            <a:off x="1323666" y="2104425"/>
            <a:ext cx="2226558" cy="2229863"/>
          </a:xfrm>
          <a:prstGeom prst="rect">
            <a:avLst/>
          </a:prstGeom>
        </p:spPr>
      </p:pic>
      <p:pic>
        <p:nvPicPr>
          <p:cNvPr id="3" name="图片 2" descr="图片包含 室内, 顶部, 屏幕, 就坐&#10;&#10;描述已自动生成">
            <a:extLst>
              <a:ext uri="{FF2B5EF4-FFF2-40B4-BE49-F238E27FC236}">
                <a16:creationId xmlns:a16="http://schemas.microsoft.com/office/drawing/2014/main" id="{B1F62D84-ADFF-4427-86DB-39E386167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397144" y="5115030"/>
            <a:ext cx="2039801" cy="1463920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C9030393-48CE-46F4-B659-37885BC9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9285559" y="259090"/>
            <a:ext cx="2723830" cy="1954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5ACFE0-7564-4787-BE73-34F643177E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92" y="4455299"/>
            <a:ext cx="2445664" cy="21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DE5FB5FC-9B20-4439-A422-358FF9B37A5A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F78248-D980-4E32-BCEC-835BFBCCE3C3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室内, 顶部, 屏幕, 就坐&#10;&#10;描述已自动生成">
            <a:extLst>
              <a:ext uri="{FF2B5EF4-FFF2-40B4-BE49-F238E27FC236}">
                <a16:creationId xmlns:a16="http://schemas.microsoft.com/office/drawing/2014/main" id="{8CE6D982-34A8-41D9-94B3-85E70ADCD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68314" r="55703" b="6216"/>
          <a:stretch/>
        </p:blipFill>
        <p:spPr>
          <a:xfrm>
            <a:off x="10229948" y="0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74C65DB5-E456-40D7-B518-B7C12614A20B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B15518-3DA2-44B2-8071-C82969EAD09D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图片包含 室内, 顶部, 屏幕, 就坐&#10;&#10;描述已自动生成">
            <a:extLst>
              <a:ext uri="{FF2B5EF4-FFF2-40B4-BE49-F238E27FC236}">
                <a16:creationId xmlns:a16="http://schemas.microsoft.com/office/drawing/2014/main" id="{29BEC3A7-3AD0-4BE7-9347-14593199B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9" t="70620" r="10218" b="6403"/>
          <a:stretch/>
        </p:blipFill>
        <p:spPr>
          <a:xfrm>
            <a:off x="0" y="5273038"/>
            <a:ext cx="1753496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>
            <a:extLst>
              <a:ext uri="{FF2B5EF4-FFF2-40B4-BE49-F238E27FC236}">
                <a16:creationId xmlns:a16="http://schemas.microsoft.com/office/drawing/2014/main" id="{0475460D-ED46-47DA-8571-6CBCF252B439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5DD3B1-F251-4FD7-8B37-AA3B6FFAD6F4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室内, 顶部, 屏幕, 就坐&#10;&#10;描述已自动生成">
            <a:extLst>
              <a:ext uri="{FF2B5EF4-FFF2-40B4-BE49-F238E27FC236}">
                <a16:creationId xmlns:a16="http://schemas.microsoft.com/office/drawing/2014/main" id="{A8D6FC1E-44AB-4D2F-B06F-929DB8B3F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8855" r="8240" b="65675"/>
          <a:stretch/>
        </p:blipFill>
        <p:spPr>
          <a:xfrm>
            <a:off x="10229948" y="0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F8C1E4F0-D838-4E88-9B91-67EC627B6415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891676-25F6-4AB0-8A6E-9AE7F864270F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室内, 顶部, 屏幕, 就坐&#10;&#10;描述已自动生成">
            <a:extLst>
              <a:ext uri="{FF2B5EF4-FFF2-40B4-BE49-F238E27FC236}">
                <a16:creationId xmlns:a16="http://schemas.microsoft.com/office/drawing/2014/main" id="{C9FEE981-57CC-4AD7-AA6E-0BDBADF67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6879" r="53066" b="67651"/>
          <a:stretch/>
        </p:blipFill>
        <p:spPr>
          <a:xfrm>
            <a:off x="0" y="5194453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CD0D63E-363B-40BC-8F31-FD37B0F16C82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LEGO, 玩具&#10;&#10;描述已自动生成">
            <a:extLst>
              <a:ext uri="{FF2B5EF4-FFF2-40B4-BE49-F238E27FC236}">
                <a16:creationId xmlns:a16="http://schemas.microsoft.com/office/drawing/2014/main" id="{53936FCB-0620-4358-B7E4-EF5955F5F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37" y="2722756"/>
            <a:ext cx="6286959" cy="3992946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F352CDCD-967A-4FAB-9D4B-F70007F17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1300483" y="3031397"/>
            <a:ext cx="2039801" cy="1463920"/>
          </a:xfrm>
          <a:prstGeom prst="rect">
            <a:avLst/>
          </a:prstGeom>
        </p:spPr>
      </p:pic>
      <p:pic>
        <p:nvPicPr>
          <p:cNvPr id="5" name="图片 4" descr="图片包含 室内, 顶部, 屏幕, 就坐&#10;&#10;描述已自动生成">
            <a:extLst>
              <a:ext uri="{FF2B5EF4-FFF2-40B4-BE49-F238E27FC236}">
                <a16:creationId xmlns:a16="http://schemas.microsoft.com/office/drawing/2014/main" id="{2872F581-F8B1-44C1-A63E-02311A083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6692261" y="618854"/>
            <a:ext cx="2723830" cy="19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54585C3-B6A7-4D52-A18D-BF162075E4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CC81B8-9F83-4E3E-B50E-0895AAAF8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b="9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946B1A-6631-9EEC-13E6-9E5530CF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73" y="295413"/>
            <a:ext cx="5267401" cy="1664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0CE78-496F-5377-DE1B-A3E8F521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8" y="1692608"/>
            <a:ext cx="11321253" cy="2938527"/>
          </a:xfrm>
          <a:prstGeom prst="rect">
            <a:avLst/>
          </a:prstGeom>
        </p:spPr>
      </p:pic>
      <p:pic>
        <p:nvPicPr>
          <p:cNvPr id="2" name="图片 5" descr="图片包含 物体&#10;&#10;描述已自动生成">
            <a:extLst>
              <a:ext uri="{FF2B5EF4-FFF2-40B4-BE49-F238E27FC236}">
                <a16:creationId xmlns:a16="http://schemas.microsoft.com/office/drawing/2014/main" id="{13FC87CE-5B87-E2B7-CFB1-BE5C1DD0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0" y="4292291"/>
            <a:ext cx="2808881" cy="25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7ACB78-181D-949F-E4EE-64811140C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147354" cy="6883811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39069A15-6FFD-B959-5337-9D07F08E0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A338FB-F5A1-FB11-2561-6C3119FD5A03}"/>
              </a:ext>
            </a:extLst>
          </p:cNvPr>
          <p:cNvGrpSpPr/>
          <p:nvPr/>
        </p:nvGrpSpPr>
        <p:grpSpPr>
          <a:xfrm>
            <a:off x="4726113" y="-1561672"/>
            <a:ext cx="6967768" cy="7664521"/>
            <a:chOff x="-2" y="11376"/>
            <a:chExt cx="6302712" cy="5527448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1FE48F36-2371-955B-BCB5-2CA68FEF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11376"/>
              <a:ext cx="6302712" cy="55274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79F0DB-4C47-B35B-AA94-FC448A2A4094}"/>
                </a:ext>
              </a:extLst>
            </p:cNvPr>
            <p:cNvSpPr txBox="1"/>
            <p:nvPr/>
          </p:nvSpPr>
          <p:spPr>
            <a:xfrm>
              <a:off x="649705" y="2247302"/>
              <a:ext cx="5508984" cy="201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kumimoji="1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1: Quan </a:t>
              </a:r>
              <a:r>
                <a:rPr kumimoji="1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sát</a:t>
              </a:r>
              <a:r>
                <a:rPr kumimoji="1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1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biết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chú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giải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thể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hiện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đối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tượng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nơi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cao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1 500 m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D9844898-C4B6-D853-EED3-F4F54E97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05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39069A15-6FFD-B959-5337-9D07F08E0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A338FB-F5A1-FB11-2561-6C3119FD5A03}"/>
              </a:ext>
            </a:extLst>
          </p:cNvPr>
          <p:cNvGrpSpPr/>
          <p:nvPr/>
        </p:nvGrpSpPr>
        <p:grpSpPr>
          <a:xfrm>
            <a:off x="5219271" y="-1654139"/>
            <a:ext cx="6474609" cy="7756988"/>
            <a:chOff x="-2" y="248478"/>
            <a:chExt cx="6302712" cy="4927283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1FE48F36-2371-955B-BCB5-2CA68FEF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79F0DB-4C47-B35B-AA94-FC448A2A4094}"/>
                </a:ext>
              </a:extLst>
            </p:cNvPr>
            <p:cNvSpPr txBox="1"/>
            <p:nvPr/>
          </p:nvSpPr>
          <p:spPr>
            <a:xfrm>
              <a:off x="649705" y="2247302"/>
              <a:ext cx="5508984" cy="177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kumimoji="1" lang="en-US" alt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2: Quan </a:t>
              </a:r>
              <a:r>
                <a:rPr kumimoji="1" lang="en-US" alt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sát</a:t>
              </a:r>
              <a:r>
                <a:rPr kumimoji="1" lang="en-US" alt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1" lang="en-US" alt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biết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chú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giải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thể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hiện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đối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tượng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hướng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tiến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Hai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D9844898-C4B6-D853-EED3-F4F54E97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2EC0B9-886D-EAAF-A25A-28FE5FC0E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750012"/>
            <a:ext cx="5509203" cy="38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831881" y="-980865"/>
            <a:ext cx="6197600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806744" y="2603358"/>
              <a:ext cx="4902608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kumimoji="1"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431345-7248-D594-8FCE-8475767798CE}"/>
              </a:ext>
            </a:extLst>
          </p:cNvPr>
          <p:cNvSpPr/>
          <p:nvPr/>
        </p:nvSpPr>
        <p:spPr>
          <a:xfrm>
            <a:off x="651906" y="3498952"/>
            <a:ext cx="6053694" cy="1046485"/>
          </a:xfrm>
          <a:custGeom>
            <a:avLst/>
            <a:gdLst>
              <a:gd name="connsiteX0" fmla="*/ 0 w 6053694"/>
              <a:gd name="connsiteY0" fmla="*/ 174418 h 1046485"/>
              <a:gd name="connsiteX1" fmla="*/ 174418 w 6053694"/>
              <a:gd name="connsiteY1" fmla="*/ 0 h 1046485"/>
              <a:gd name="connsiteX2" fmla="*/ 687855 w 6053694"/>
              <a:gd name="connsiteY2" fmla="*/ 0 h 1046485"/>
              <a:gd name="connsiteX3" fmla="*/ 1372438 w 6053694"/>
              <a:gd name="connsiteY3" fmla="*/ 0 h 1046485"/>
              <a:gd name="connsiteX4" fmla="*/ 1771778 w 6053694"/>
              <a:gd name="connsiteY4" fmla="*/ 0 h 1046485"/>
              <a:gd name="connsiteX5" fmla="*/ 2228167 w 6053694"/>
              <a:gd name="connsiteY5" fmla="*/ 0 h 1046485"/>
              <a:gd name="connsiteX6" fmla="*/ 2684556 w 6053694"/>
              <a:gd name="connsiteY6" fmla="*/ 0 h 1046485"/>
              <a:gd name="connsiteX7" fmla="*/ 3255041 w 6053694"/>
              <a:gd name="connsiteY7" fmla="*/ 0 h 1046485"/>
              <a:gd name="connsiteX8" fmla="*/ 3939624 w 6053694"/>
              <a:gd name="connsiteY8" fmla="*/ 0 h 1046485"/>
              <a:gd name="connsiteX9" fmla="*/ 4338964 w 6053694"/>
              <a:gd name="connsiteY9" fmla="*/ 0 h 1046485"/>
              <a:gd name="connsiteX10" fmla="*/ 4738304 w 6053694"/>
              <a:gd name="connsiteY10" fmla="*/ 0 h 1046485"/>
              <a:gd name="connsiteX11" fmla="*/ 5879276 w 6053694"/>
              <a:gd name="connsiteY11" fmla="*/ 0 h 1046485"/>
              <a:gd name="connsiteX12" fmla="*/ 6053694 w 6053694"/>
              <a:gd name="connsiteY12" fmla="*/ 174418 h 1046485"/>
              <a:gd name="connsiteX13" fmla="*/ 6053694 w 6053694"/>
              <a:gd name="connsiteY13" fmla="*/ 523243 h 1046485"/>
              <a:gd name="connsiteX14" fmla="*/ 6053694 w 6053694"/>
              <a:gd name="connsiteY14" fmla="*/ 872067 h 1046485"/>
              <a:gd name="connsiteX15" fmla="*/ 5879276 w 6053694"/>
              <a:gd name="connsiteY15" fmla="*/ 1046485 h 1046485"/>
              <a:gd name="connsiteX16" fmla="*/ 5365839 w 6053694"/>
              <a:gd name="connsiteY16" fmla="*/ 1046485 h 1046485"/>
              <a:gd name="connsiteX17" fmla="*/ 4852402 w 6053694"/>
              <a:gd name="connsiteY17" fmla="*/ 1046485 h 1046485"/>
              <a:gd name="connsiteX18" fmla="*/ 4338964 w 6053694"/>
              <a:gd name="connsiteY18" fmla="*/ 1046485 h 1046485"/>
              <a:gd name="connsiteX19" fmla="*/ 3768479 w 6053694"/>
              <a:gd name="connsiteY19" fmla="*/ 1046485 h 1046485"/>
              <a:gd name="connsiteX20" fmla="*/ 3255041 w 6053694"/>
              <a:gd name="connsiteY20" fmla="*/ 1046485 h 1046485"/>
              <a:gd name="connsiteX21" fmla="*/ 2798653 w 6053694"/>
              <a:gd name="connsiteY21" fmla="*/ 1046485 h 1046485"/>
              <a:gd name="connsiteX22" fmla="*/ 2399313 w 6053694"/>
              <a:gd name="connsiteY22" fmla="*/ 1046485 h 1046485"/>
              <a:gd name="connsiteX23" fmla="*/ 1999973 w 6053694"/>
              <a:gd name="connsiteY23" fmla="*/ 1046485 h 1046485"/>
              <a:gd name="connsiteX24" fmla="*/ 1315390 w 6053694"/>
              <a:gd name="connsiteY24" fmla="*/ 1046485 h 1046485"/>
              <a:gd name="connsiteX25" fmla="*/ 174418 w 6053694"/>
              <a:gd name="connsiteY25" fmla="*/ 1046485 h 1046485"/>
              <a:gd name="connsiteX26" fmla="*/ 0 w 6053694"/>
              <a:gd name="connsiteY26" fmla="*/ 872067 h 1046485"/>
              <a:gd name="connsiteX27" fmla="*/ 0 w 6053694"/>
              <a:gd name="connsiteY27" fmla="*/ 523243 h 1046485"/>
              <a:gd name="connsiteX28" fmla="*/ 0 w 6053694"/>
              <a:gd name="connsiteY28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3694" h="1046485" fill="none" extrusionOk="0">
                <a:moveTo>
                  <a:pt x="0" y="174418"/>
                </a:moveTo>
                <a:cubicBezTo>
                  <a:pt x="20166" y="76659"/>
                  <a:pt x="102794" y="11195"/>
                  <a:pt x="174418" y="0"/>
                </a:cubicBezTo>
                <a:cubicBezTo>
                  <a:pt x="424297" y="-46297"/>
                  <a:pt x="480949" y="30356"/>
                  <a:pt x="687855" y="0"/>
                </a:cubicBezTo>
                <a:cubicBezTo>
                  <a:pt x="894761" y="-30356"/>
                  <a:pt x="1057311" y="44231"/>
                  <a:pt x="1372438" y="0"/>
                </a:cubicBezTo>
                <a:cubicBezTo>
                  <a:pt x="1687565" y="-44231"/>
                  <a:pt x="1615463" y="41522"/>
                  <a:pt x="1771778" y="0"/>
                </a:cubicBezTo>
                <a:cubicBezTo>
                  <a:pt x="1928093" y="-41522"/>
                  <a:pt x="2012851" y="14449"/>
                  <a:pt x="2228167" y="0"/>
                </a:cubicBezTo>
                <a:cubicBezTo>
                  <a:pt x="2443483" y="-14449"/>
                  <a:pt x="2496327" y="12206"/>
                  <a:pt x="2684556" y="0"/>
                </a:cubicBezTo>
                <a:cubicBezTo>
                  <a:pt x="2872785" y="-12206"/>
                  <a:pt x="3138438" y="12667"/>
                  <a:pt x="3255041" y="0"/>
                </a:cubicBezTo>
                <a:cubicBezTo>
                  <a:pt x="3371644" y="-12667"/>
                  <a:pt x="3702497" y="30083"/>
                  <a:pt x="3939624" y="0"/>
                </a:cubicBezTo>
                <a:cubicBezTo>
                  <a:pt x="4176751" y="-30083"/>
                  <a:pt x="4249521" y="19752"/>
                  <a:pt x="4338964" y="0"/>
                </a:cubicBezTo>
                <a:cubicBezTo>
                  <a:pt x="4428407" y="-19752"/>
                  <a:pt x="4590382" y="47807"/>
                  <a:pt x="4738304" y="0"/>
                </a:cubicBezTo>
                <a:cubicBezTo>
                  <a:pt x="4886226" y="-47807"/>
                  <a:pt x="5425143" y="80151"/>
                  <a:pt x="5879276" y="0"/>
                </a:cubicBezTo>
                <a:cubicBezTo>
                  <a:pt x="5961645" y="-7741"/>
                  <a:pt x="6063612" y="60736"/>
                  <a:pt x="6053694" y="174418"/>
                </a:cubicBezTo>
                <a:cubicBezTo>
                  <a:pt x="6094959" y="321341"/>
                  <a:pt x="6049023" y="403230"/>
                  <a:pt x="6053694" y="523243"/>
                </a:cubicBezTo>
                <a:cubicBezTo>
                  <a:pt x="6058365" y="643257"/>
                  <a:pt x="6036292" y="751275"/>
                  <a:pt x="6053694" y="872067"/>
                </a:cubicBezTo>
                <a:cubicBezTo>
                  <a:pt x="6075454" y="953482"/>
                  <a:pt x="5979375" y="1044630"/>
                  <a:pt x="5879276" y="1046485"/>
                </a:cubicBezTo>
                <a:cubicBezTo>
                  <a:pt x="5752295" y="1058332"/>
                  <a:pt x="5607593" y="994762"/>
                  <a:pt x="5365839" y="1046485"/>
                </a:cubicBezTo>
                <a:cubicBezTo>
                  <a:pt x="5124085" y="1098208"/>
                  <a:pt x="5004134" y="1017927"/>
                  <a:pt x="4852402" y="1046485"/>
                </a:cubicBezTo>
                <a:cubicBezTo>
                  <a:pt x="4700670" y="1075043"/>
                  <a:pt x="4466658" y="1043623"/>
                  <a:pt x="4338964" y="1046485"/>
                </a:cubicBezTo>
                <a:cubicBezTo>
                  <a:pt x="4211270" y="1049347"/>
                  <a:pt x="3905232" y="998391"/>
                  <a:pt x="3768479" y="1046485"/>
                </a:cubicBezTo>
                <a:cubicBezTo>
                  <a:pt x="3631726" y="1094579"/>
                  <a:pt x="3414216" y="985152"/>
                  <a:pt x="3255041" y="1046485"/>
                </a:cubicBezTo>
                <a:cubicBezTo>
                  <a:pt x="3095866" y="1107818"/>
                  <a:pt x="2959482" y="1040160"/>
                  <a:pt x="2798653" y="1046485"/>
                </a:cubicBezTo>
                <a:cubicBezTo>
                  <a:pt x="2637824" y="1052810"/>
                  <a:pt x="2586428" y="1018135"/>
                  <a:pt x="2399313" y="1046485"/>
                </a:cubicBezTo>
                <a:cubicBezTo>
                  <a:pt x="2212198" y="1074835"/>
                  <a:pt x="2087484" y="1041136"/>
                  <a:pt x="1999973" y="1046485"/>
                </a:cubicBezTo>
                <a:cubicBezTo>
                  <a:pt x="1912462" y="1051834"/>
                  <a:pt x="1613328" y="1045453"/>
                  <a:pt x="1315390" y="1046485"/>
                </a:cubicBezTo>
                <a:cubicBezTo>
                  <a:pt x="1017452" y="1047517"/>
                  <a:pt x="639309" y="1044120"/>
                  <a:pt x="174418" y="1046485"/>
                </a:cubicBezTo>
                <a:cubicBezTo>
                  <a:pt x="66960" y="1070626"/>
                  <a:pt x="-26642" y="963816"/>
                  <a:pt x="0" y="872067"/>
                </a:cubicBezTo>
                <a:cubicBezTo>
                  <a:pt x="-11844" y="795100"/>
                  <a:pt x="30561" y="658274"/>
                  <a:pt x="0" y="523243"/>
                </a:cubicBezTo>
                <a:cubicBezTo>
                  <a:pt x="-30561" y="388212"/>
                  <a:pt x="24087" y="284818"/>
                  <a:pt x="0" y="174418"/>
                </a:cubicBezTo>
                <a:close/>
              </a:path>
              <a:path w="6053694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401500" y="-4302"/>
                  <a:pt x="522180" y="8218"/>
                  <a:pt x="630807" y="0"/>
                </a:cubicBezTo>
                <a:cubicBezTo>
                  <a:pt x="739434" y="-8218"/>
                  <a:pt x="946505" y="17669"/>
                  <a:pt x="1144244" y="0"/>
                </a:cubicBezTo>
                <a:cubicBezTo>
                  <a:pt x="1341983" y="-17669"/>
                  <a:pt x="1487460" y="20610"/>
                  <a:pt x="1828827" y="0"/>
                </a:cubicBezTo>
                <a:cubicBezTo>
                  <a:pt x="2170194" y="-20610"/>
                  <a:pt x="2135681" y="16021"/>
                  <a:pt x="2399313" y="0"/>
                </a:cubicBezTo>
                <a:cubicBezTo>
                  <a:pt x="2662945" y="-16021"/>
                  <a:pt x="2717011" y="13466"/>
                  <a:pt x="2798653" y="0"/>
                </a:cubicBezTo>
                <a:cubicBezTo>
                  <a:pt x="2880295" y="-13466"/>
                  <a:pt x="3332630" y="11408"/>
                  <a:pt x="3483236" y="0"/>
                </a:cubicBezTo>
                <a:cubicBezTo>
                  <a:pt x="3633842" y="-11408"/>
                  <a:pt x="3787963" y="18324"/>
                  <a:pt x="3882576" y="0"/>
                </a:cubicBezTo>
                <a:cubicBezTo>
                  <a:pt x="3977189" y="-18324"/>
                  <a:pt x="4269568" y="52294"/>
                  <a:pt x="4453062" y="0"/>
                </a:cubicBezTo>
                <a:cubicBezTo>
                  <a:pt x="4636556" y="-52294"/>
                  <a:pt x="4698152" y="29200"/>
                  <a:pt x="4852402" y="0"/>
                </a:cubicBezTo>
                <a:cubicBezTo>
                  <a:pt x="5006652" y="-29200"/>
                  <a:pt x="5093707" y="53854"/>
                  <a:pt x="5308790" y="0"/>
                </a:cubicBezTo>
                <a:cubicBezTo>
                  <a:pt x="5523873" y="-53854"/>
                  <a:pt x="5693510" y="11303"/>
                  <a:pt x="5879276" y="0"/>
                </a:cubicBezTo>
                <a:cubicBezTo>
                  <a:pt x="5969655" y="12287"/>
                  <a:pt x="6027625" y="89454"/>
                  <a:pt x="6053694" y="174418"/>
                </a:cubicBezTo>
                <a:cubicBezTo>
                  <a:pt x="6067667" y="337149"/>
                  <a:pt x="6038951" y="407438"/>
                  <a:pt x="6053694" y="523243"/>
                </a:cubicBezTo>
                <a:cubicBezTo>
                  <a:pt x="6068437" y="639048"/>
                  <a:pt x="6051656" y="725164"/>
                  <a:pt x="6053694" y="872067"/>
                </a:cubicBezTo>
                <a:cubicBezTo>
                  <a:pt x="6046533" y="964414"/>
                  <a:pt x="5994947" y="1034352"/>
                  <a:pt x="5879276" y="1046485"/>
                </a:cubicBezTo>
                <a:cubicBezTo>
                  <a:pt x="5746597" y="1063036"/>
                  <a:pt x="5585157" y="1032230"/>
                  <a:pt x="5308790" y="1046485"/>
                </a:cubicBezTo>
                <a:cubicBezTo>
                  <a:pt x="5032423" y="1060740"/>
                  <a:pt x="4996414" y="1005792"/>
                  <a:pt x="4852402" y="1046485"/>
                </a:cubicBezTo>
                <a:cubicBezTo>
                  <a:pt x="4708390" y="1087178"/>
                  <a:pt x="4416844" y="1033097"/>
                  <a:pt x="4224867" y="1046485"/>
                </a:cubicBezTo>
                <a:cubicBezTo>
                  <a:pt x="4032890" y="1059873"/>
                  <a:pt x="3729031" y="1034703"/>
                  <a:pt x="3597333" y="1046485"/>
                </a:cubicBezTo>
                <a:cubicBezTo>
                  <a:pt x="3465635" y="1058267"/>
                  <a:pt x="3257514" y="1030663"/>
                  <a:pt x="3083896" y="1046485"/>
                </a:cubicBezTo>
                <a:cubicBezTo>
                  <a:pt x="2910278" y="1062307"/>
                  <a:pt x="2768831" y="1031000"/>
                  <a:pt x="2456361" y="1046485"/>
                </a:cubicBezTo>
                <a:cubicBezTo>
                  <a:pt x="2143891" y="1061970"/>
                  <a:pt x="2117362" y="1021083"/>
                  <a:pt x="1999973" y="1046485"/>
                </a:cubicBezTo>
                <a:cubicBezTo>
                  <a:pt x="1882584" y="1071887"/>
                  <a:pt x="1639476" y="991737"/>
                  <a:pt x="1543584" y="1046485"/>
                </a:cubicBezTo>
                <a:cubicBezTo>
                  <a:pt x="1447692" y="1101233"/>
                  <a:pt x="1159158" y="1024358"/>
                  <a:pt x="1030147" y="1046485"/>
                </a:cubicBezTo>
                <a:cubicBezTo>
                  <a:pt x="901136" y="1068612"/>
                  <a:pt x="594560" y="1024472"/>
                  <a:pt x="174418" y="1046485"/>
                </a:cubicBezTo>
                <a:cubicBezTo>
                  <a:pt x="74114" y="1039826"/>
                  <a:pt x="-8563" y="968705"/>
                  <a:pt x="0" y="872067"/>
                </a:cubicBezTo>
                <a:cubicBezTo>
                  <a:pt x="-352" y="757505"/>
                  <a:pt x="21781" y="633615"/>
                  <a:pt x="0" y="544172"/>
                </a:cubicBezTo>
                <a:cubicBezTo>
                  <a:pt x="-21781" y="454729"/>
                  <a:pt x="4463" y="350753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A16E8C-F4D8-BA14-6A93-114FCC2E6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910" y="-25811"/>
            <a:ext cx="5147354" cy="68838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61A0E2-34CB-46DC-CBA4-7093B8761AE0}"/>
              </a:ext>
            </a:extLst>
          </p:cNvPr>
          <p:cNvSpPr/>
          <p:nvPr/>
        </p:nvSpPr>
        <p:spPr>
          <a:xfrm>
            <a:off x="8599470" y="6616556"/>
            <a:ext cx="2167847" cy="164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CEC19A-1B10-7B1A-5A5A-981A5F108C5D}"/>
              </a:ext>
            </a:extLst>
          </p:cNvPr>
          <p:cNvGrpSpPr/>
          <p:nvPr/>
        </p:nvGrpSpPr>
        <p:grpSpPr>
          <a:xfrm>
            <a:off x="3300967" y="398766"/>
            <a:ext cx="5938684" cy="1578597"/>
            <a:chOff x="2939845" y="-283748"/>
            <a:chExt cx="5938684" cy="1578597"/>
          </a:xfrm>
        </p:grpSpPr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FFC8262E-EF0F-A608-6CEE-3BF362977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F1B7CB-479E-1387-AFA5-24FC8373A83C}"/>
                </a:ext>
              </a:extLst>
            </p:cNvPr>
            <p:cNvSpPr txBox="1"/>
            <p:nvPr/>
          </p:nvSpPr>
          <p:spPr>
            <a:xfrm>
              <a:off x="4243213" y="377731"/>
              <a:ext cx="34788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9914FAC-7AFC-68AC-8D42-DC18BF21E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3295" y="2235377"/>
            <a:ext cx="3498537" cy="37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380145" y="-980865"/>
            <a:ext cx="5383658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662407" y="2378866"/>
              <a:ext cx="4902609" cy="168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nơi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cao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1 500 m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431345-7248-D594-8FCE-8475767798CE}"/>
              </a:ext>
            </a:extLst>
          </p:cNvPr>
          <p:cNvSpPr/>
          <p:nvPr/>
        </p:nvSpPr>
        <p:spPr>
          <a:xfrm>
            <a:off x="651906" y="3498952"/>
            <a:ext cx="6053694" cy="1046485"/>
          </a:xfrm>
          <a:custGeom>
            <a:avLst/>
            <a:gdLst>
              <a:gd name="connsiteX0" fmla="*/ 0 w 6053694"/>
              <a:gd name="connsiteY0" fmla="*/ 174418 h 1046485"/>
              <a:gd name="connsiteX1" fmla="*/ 174418 w 6053694"/>
              <a:gd name="connsiteY1" fmla="*/ 0 h 1046485"/>
              <a:gd name="connsiteX2" fmla="*/ 687855 w 6053694"/>
              <a:gd name="connsiteY2" fmla="*/ 0 h 1046485"/>
              <a:gd name="connsiteX3" fmla="*/ 1372438 w 6053694"/>
              <a:gd name="connsiteY3" fmla="*/ 0 h 1046485"/>
              <a:gd name="connsiteX4" fmla="*/ 1771778 w 6053694"/>
              <a:gd name="connsiteY4" fmla="*/ 0 h 1046485"/>
              <a:gd name="connsiteX5" fmla="*/ 2228167 w 6053694"/>
              <a:gd name="connsiteY5" fmla="*/ 0 h 1046485"/>
              <a:gd name="connsiteX6" fmla="*/ 2684556 w 6053694"/>
              <a:gd name="connsiteY6" fmla="*/ 0 h 1046485"/>
              <a:gd name="connsiteX7" fmla="*/ 3255041 w 6053694"/>
              <a:gd name="connsiteY7" fmla="*/ 0 h 1046485"/>
              <a:gd name="connsiteX8" fmla="*/ 3939624 w 6053694"/>
              <a:gd name="connsiteY8" fmla="*/ 0 h 1046485"/>
              <a:gd name="connsiteX9" fmla="*/ 4338964 w 6053694"/>
              <a:gd name="connsiteY9" fmla="*/ 0 h 1046485"/>
              <a:gd name="connsiteX10" fmla="*/ 4738304 w 6053694"/>
              <a:gd name="connsiteY10" fmla="*/ 0 h 1046485"/>
              <a:gd name="connsiteX11" fmla="*/ 5879276 w 6053694"/>
              <a:gd name="connsiteY11" fmla="*/ 0 h 1046485"/>
              <a:gd name="connsiteX12" fmla="*/ 6053694 w 6053694"/>
              <a:gd name="connsiteY12" fmla="*/ 174418 h 1046485"/>
              <a:gd name="connsiteX13" fmla="*/ 6053694 w 6053694"/>
              <a:gd name="connsiteY13" fmla="*/ 523243 h 1046485"/>
              <a:gd name="connsiteX14" fmla="*/ 6053694 w 6053694"/>
              <a:gd name="connsiteY14" fmla="*/ 872067 h 1046485"/>
              <a:gd name="connsiteX15" fmla="*/ 5879276 w 6053694"/>
              <a:gd name="connsiteY15" fmla="*/ 1046485 h 1046485"/>
              <a:gd name="connsiteX16" fmla="*/ 5365839 w 6053694"/>
              <a:gd name="connsiteY16" fmla="*/ 1046485 h 1046485"/>
              <a:gd name="connsiteX17" fmla="*/ 4852402 w 6053694"/>
              <a:gd name="connsiteY17" fmla="*/ 1046485 h 1046485"/>
              <a:gd name="connsiteX18" fmla="*/ 4338964 w 6053694"/>
              <a:gd name="connsiteY18" fmla="*/ 1046485 h 1046485"/>
              <a:gd name="connsiteX19" fmla="*/ 3768479 w 6053694"/>
              <a:gd name="connsiteY19" fmla="*/ 1046485 h 1046485"/>
              <a:gd name="connsiteX20" fmla="*/ 3255041 w 6053694"/>
              <a:gd name="connsiteY20" fmla="*/ 1046485 h 1046485"/>
              <a:gd name="connsiteX21" fmla="*/ 2798653 w 6053694"/>
              <a:gd name="connsiteY21" fmla="*/ 1046485 h 1046485"/>
              <a:gd name="connsiteX22" fmla="*/ 2399313 w 6053694"/>
              <a:gd name="connsiteY22" fmla="*/ 1046485 h 1046485"/>
              <a:gd name="connsiteX23" fmla="*/ 1999973 w 6053694"/>
              <a:gd name="connsiteY23" fmla="*/ 1046485 h 1046485"/>
              <a:gd name="connsiteX24" fmla="*/ 1315390 w 6053694"/>
              <a:gd name="connsiteY24" fmla="*/ 1046485 h 1046485"/>
              <a:gd name="connsiteX25" fmla="*/ 174418 w 6053694"/>
              <a:gd name="connsiteY25" fmla="*/ 1046485 h 1046485"/>
              <a:gd name="connsiteX26" fmla="*/ 0 w 6053694"/>
              <a:gd name="connsiteY26" fmla="*/ 872067 h 1046485"/>
              <a:gd name="connsiteX27" fmla="*/ 0 w 6053694"/>
              <a:gd name="connsiteY27" fmla="*/ 523243 h 1046485"/>
              <a:gd name="connsiteX28" fmla="*/ 0 w 6053694"/>
              <a:gd name="connsiteY28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3694" h="1046485" fill="none" extrusionOk="0">
                <a:moveTo>
                  <a:pt x="0" y="174418"/>
                </a:moveTo>
                <a:cubicBezTo>
                  <a:pt x="20166" y="76659"/>
                  <a:pt x="102794" y="11195"/>
                  <a:pt x="174418" y="0"/>
                </a:cubicBezTo>
                <a:cubicBezTo>
                  <a:pt x="424297" y="-46297"/>
                  <a:pt x="480949" y="30356"/>
                  <a:pt x="687855" y="0"/>
                </a:cubicBezTo>
                <a:cubicBezTo>
                  <a:pt x="894761" y="-30356"/>
                  <a:pt x="1057311" y="44231"/>
                  <a:pt x="1372438" y="0"/>
                </a:cubicBezTo>
                <a:cubicBezTo>
                  <a:pt x="1687565" y="-44231"/>
                  <a:pt x="1615463" y="41522"/>
                  <a:pt x="1771778" y="0"/>
                </a:cubicBezTo>
                <a:cubicBezTo>
                  <a:pt x="1928093" y="-41522"/>
                  <a:pt x="2012851" y="14449"/>
                  <a:pt x="2228167" y="0"/>
                </a:cubicBezTo>
                <a:cubicBezTo>
                  <a:pt x="2443483" y="-14449"/>
                  <a:pt x="2496327" y="12206"/>
                  <a:pt x="2684556" y="0"/>
                </a:cubicBezTo>
                <a:cubicBezTo>
                  <a:pt x="2872785" y="-12206"/>
                  <a:pt x="3138438" y="12667"/>
                  <a:pt x="3255041" y="0"/>
                </a:cubicBezTo>
                <a:cubicBezTo>
                  <a:pt x="3371644" y="-12667"/>
                  <a:pt x="3702497" y="30083"/>
                  <a:pt x="3939624" y="0"/>
                </a:cubicBezTo>
                <a:cubicBezTo>
                  <a:pt x="4176751" y="-30083"/>
                  <a:pt x="4249521" y="19752"/>
                  <a:pt x="4338964" y="0"/>
                </a:cubicBezTo>
                <a:cubicBezTo>
                  <a:pt x="4428407" y="-19752"/>
                  <a:pt x="4590382" y="47807"/>
                  <a:pt x="4738304" y="0"/>
                </a:cubicBezTo>
                <a:cubicBezTo>
                  <a:pt x="4886226" y="-47807"/>
                  <a:pt x="5425143" y="80151"/>
                  <a:pt x="5879276" y="0"/>
                </a:cubicBezTo>
                <a:cubicBezTo>
                  <a:pt x="5961645" y="-7741"/>
                  <a:pt x="6063612" y="60736"/>
                  <a:pt x="6053694" y="174418"/>
                </a:cubicBezTo>
                <a:cubicBezTo>
                  <a:pt x="6094959" y="321341"/>
                  <a:pt x="6049023" y="403230"/>
                  <a:pt x="6053694" y="523243"/>
                </a:cubicBezTo>
                <a:cubicBezTo>
                  <a:pt x="6058365" y="643257"/>
                  <a:pt x="6036292" y="751275"/>
                  <a:pt x="6053694" y="872067"/>
                </a:cubicBezTo>
                <a:cubicBezTo>
                  <a:pt x="6075454" y="953482"/>
                  <a:pt x="5979375" y="1044630"/>
                  <a:pt x="5879276" y="1046485"/>
                </a:cubicBezTo>
                <a:cubicBezTo>
                  <a:pt x="5752295" y="1058332"/>
                  <a:pt x="5607593" y="994762"/>
                  <a:pt x="5365839" y="1046485"/>
                </a:cubicBezTo>
                <a:cubicBezTo>
                  <a:pt x="5124085" y="1098208"/>
                  <a:pt x="5004134" y="1017927"/>
                  <a:pt x="4852402" y="1046485"/>
                </a:cubicBezTo>
                <a:cubicBezTo>
                  <a:pt x="4700670" y="1075043"/>
                  <a:pt x="4466658" y="1043623"/>
                  <a:pt x="4338964" y="1046485"/>
                </a:cubicBezTo>
                <a:cubicBezTo>
                  <a:pt x="4211270" y="1049347"/>
                  <a:pt x="3905232" y="998391"/>
                  <a:pt x="3768479" y="1046485"/>
                </a:cubicBezTo>
                <a:cubicBezTo>
                  <a:pt x="3631726" y="1094579"/>
                  <a:pt x="3414216" y="985152"/>
                  <a:pt x="3255041" y="1046485"/>
                </a:cubicBezTo>
                <a:cubicBezTo>
                  <a:pt x="3095866" y="1107818"/>
                  <a:pt x="2959482" y="1040160"/>
                  <a:pt x="2798653" y="1046485"/>
                </a:cubicBezTo>
                <a:cubicBezTo>
                  <a:pt x="2637824" y="1052810"/>
                  <a:pt x="2586428" y="1018135"/>
                  <a:pt x="2399313" y="1046485"/>
                </a:cubicBezTo>
                <a:cubicBezTo>
                  <a:pt x="2212198" y="1074835"/>
                  <a:pt x="2087484" y="1041136"/>
                  <a:pt x="1999973" y="1046485"/>
                </a:cubicBezTo>
                <a:cubicBezTo>
                  <a:pt x="1912462" y="1051834"/>
                  <a:pt x="1613328" y="1045453"/>
                  <a:pt x="1315390" y="1046485"/>
                </a:cubicBezTo>
                <a:cubicBezTo>
                  <a:pt x="1017452" y="1047517"/>
                  <a:pt x="639309" y="1044120"/>
                  <a:pt x="174418" y="1046485"/>
                </a:cubicBezTo>
                <a:cubicBezTo>
                  <a:pt x="66960" y="1070626"/>
                  <a:pt x="-26642" y="963816"/>
                  <a:pt x="0" y="872067"/>
                </a:cubicBezTo>
                <a:cubicBezTo>
                  <a:pt x="-11844" y="795100"/>
                  <a:pt x="30561" y="658274"/>
                  <a:pt x="0" y="523243"/>
                </a:cubicBezTo>
                <a:cubicBezTo>
                  <a:pt x="-30561" y="388212"/>
                  <a:pt x="24087" y="284818"/>
                  <a:pt x="0" y="174418"/>
                </a:cubicBezTo>
                <a:close/>
              </a:path>
              <a:path w="6053694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401500" y="-4302"/>
                  <a:pt x="522180" y="8218"/>
                  <a:pt x="630807" y="0"/>
                </a:cubicBezTo>
                <a:cubicBezTo>
                  <a:pt x="739434" y="-8218"/>
                  <a:pt x="946505" y="17669"/>
                  <a:pt x="1144244" y="0"/>
                </a:cubicBezTo>
                <a:cubicBezTo>
                  <a:pt x="1341983" y="-17669"/>
                  <a:pt x="1487460" y="20610"/>
                  <a:pt x="1828827" y="0"/>
                </a:cubicBezTo>
                <a:cubicBezTo>
                  <a:pt x="2170194" y="-20610"/>
                  <a:pt x="2135681" y="16021"/>
                  <a:pt x="2399313" y="0"/>
                </a:cubicBezTo>
                <a:cubicBezTo>
                  <a:pt x="2662945" y="-16021"/>
                  <a:pt x="2717011" y="13466"/>
                  <a:pt x="2798653" y="0"/>
                </a:cubicBezTo>
                <a:cubicBezTo>
                  <a:pt x="2880295" y="-13466"/>
                  <a:pt x="3332630" y="11408"/>
                  <a:pt x="3483236" y="0"/>
                </a:cubicBezTo>
                <a:cubicBezTo>
                  <a:pt x="3633842" y="-11408"/>
                  <a:pt x="3787963" y="18324"/>
                  <a:pt x="3882576" y="0"/>
                </a:cubicBezTo>
                <a:cubicBezTo>
                  <a:pt x="3977189" y="-18324"/>
                  <a:pt x="4269568" y="52294"/>
                  <a:pt x="4453062" y="0"/>
                </a:cubicBezTo>
                <a:cubicBezTo>
                  <a:pt x="4636556" y="-52294"/>
                  <a:pt x="4698152" y="29200"/>
                  <a:pt x="4852402" y="0"/>
                </a:cubicBezTo>
                <a:cubicBezTo>
                  <a:pt x="5006652" y="-29200"/>
                  <a:pt x="5093707" y="53854"/>
                  <a:pt x="5308790" y="0"/>
                </a:cubicBezTo>
                <a:cubicBezTo>
                  <a:pt x="5523873" y="-53854"/>
                  <a:pt x="5693510" y="11303"/>
                  <a:pt x="5879276" y="0"/>
                </a:cubicBezTo>
                <a:cubicBezTo>
                  <a:pt x="5969655" y="12287"/>
                  <a:pt x="6027625" y="89454"/>
                  <a:pt x="6053694" y="174418"/>
                </a:cubicBezTo>
                <a:cubicBezTo>
                  <a:pt x="6067667" y="337149"/>
                  <a:pt x="6038951" y="407438"/>
                  <a:pt x="6053694" y="523243"/>
                </a:cubicBezTo>
                <a:cubicBezTo>
                  <a:pt x="6068437" y="639048"/>
                  <a:pt x="6051656" y="725164"/>
                  <a:pt x="6053694" y="872067"/>
                </a:cubicBezTo>
                <a:cubicBezTo>
                  <a:pt x="6046533" y="964414"/>
                  <a:pt x="5994947" y="1034352"/>
                  <a:pt x="5879276" y="1046485"/>
                </a:cubicBezTo>
                <a:cubicBezTo>
                  <a:pt x="5746597" y="1063036"/>
                  <a:pt x="5585157" y="1032230"/>
                  <a:pt x="5308790" y="1046485"/>
                </a:cubicBezTo>
                <a:cubicBezTo>
                  <a:pt x="5032423" y="1060740"/>
                  <a:pt x="4996414" y="1005792"/>
                  <a:pt x="4852402" y="1046485"/>
                </a:cubicBezTo>
                <a:cubicBezTo>
                  <a:pt x="4708390" y="1087178"/>
                  <a:pt x="4416844" y="1033097"/>
                  <a:pt x="4224867" y="1046485"/>
                </a:cubicBezTo>
                <a:cubicBezTo>
                  <a:pt x="4032890" y="1059873"/>
                  <a:pt x="3729031" y="1034703"/>
                  <a:pt x="3597333" y="1046485"/>
                </a:cubicBezTo>
                <a:cubicBezTo>
                  <a:pt x="3465635" y="1058267"/>
                  <a:pt x="3257514" y="1030663"/>
                  <a:pt x="3083896" y="1046485"/>
                </a:cubicBezTo>
                <a:cubicBezTo>
                  <a:pt x="2910278" y="1062307"/>
                  <a:pt x="2768831" y="1031000"/>
                  <a:pt x="2456361" y="1046485"/>
                </a:cubicBezTo>
                <a:cubicBezTo>
                  <a:pt x="2143891" y="1061970"/>
                  <a:pt x="2117362" y="1021083"/>
                  <a:pt x="1999973" y="1046485"/>
                </a:cubicBezTo>
                <a:cubicBezTo>
                  <a:pt x="1882584" y="1071887"/>
                  <a:pt x="1639476" y="991737"/>
                  <a:pt x="1543584" y="1046485"/>
                </a:cubicBezTo>
                <a:cubicBezTo>
                  <a:pt x="1447692" y="1101233"/>
                  <a:pt x="1159158" y="1024358"/>
                  <a:pt x="1030147" y="1046485"/>
                </a:cubicBezTo>
                <a:cubicBezTo>
                  <a:pt x="901136" y="1068612"/>
                  <a:pt x="594560" y="1024472"/>
                  <a:pt x="174418" y="1046485"/>
                </a:cubicBezTo>
                <a:cubicBezTo>
                  <a:pt x="74114" y="1039826"/>
                  <a:pt x="-8563" y="968705"/>
                  <a:pt x="0" y="872067"/>
                </a:cubicBezTo>
                <a:cubicBezTo>
                  <a:pt x="-352" y="757505"/>
                  <a:pt x="21781" y="633615"/>
                  <a:pt x="0" y="544172"/>
                </a:cubicBezTo>
                <a:cubicBezTo>
                  <a:pt x="-21781" y="454729"/>
                  <a:pt x="4463" y="350753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Cao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Lâm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endParaRPr kumimoji="1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A16E8C-F4D8-BA14-6A93-114FCC2E6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99" y="-25811"/>
            <a:ext cx="5486401" cy="688381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D0B11E4-56C8-27B5-96A6-B0A79567432B}"/>
              </a:ext>
            </a:extLst>
          </p:cNvPr>
          <p:cNvSpPr/>
          <p:nvPr/>
        </p:nvSpPr>
        <p:spPr>
          <a:xfrm>
            <a:off x="8804953" y="3390472"/>
            <a:ext cx="349321" cy="3390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831881" y="-980865"/>
            <a:ext cx="5445629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806744" y="2603358"/>
              <a:ext cx="4902608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431345-7248-D594-8FCE-8475767798CE}"/>
              </a:ext>
            </a:extLst>
          </p:cNvPr>
          <p:cNvSpPr/>
          <p:nvPr/>
        </p:nvSpPr>
        <p:spPr>
          <a:xfrm>
            <a:off x="651906" y="3498952"/>
            <a:ext cx="5348202" cy="1046485"/>
          </a:xfrm>
          <a:custGeom>
            <a:avLst/>
            <a:gdLst>
              <a:gd name="connsiteX0" fmla="*/ 0 w 5348202"/>
              <a:gd name="connsiteY0" fmla="*/ 174418 h 1046485"/>
              <a:gd name="connsiteX1" fmla="*/ 174418 w 5348202"/>
              <a:gd name="connsiteY1" fmla="*/ 0 h 1046485"/>
              <a:gd name="connsiteX2" fmla="*/ 579922 w 5348202"/>
              <a:gd name="connsiteY2" fmla="*/ 0 h 1046485"/>
              <a:gd name="connsiteX3" fmla="*/ 985426 w 5348202"/>
              <a:gd name="connsiteY3" fmla="*/ 0 h 1046485"/>
              <a:gd name="connsiteX4" fmla="*/ 1590905 w 5348202"/>
              <a:gd name="connsiteY4" fmla="*/ 0 h 1046485"/>
              <a:gd name="connsiteX5" fmla="*/ 2146390 w 5348202"/>
              <a:gd name="connsiteY5" fmla="*/ 0 h 1046485"/>
              <a:gd name="connsiteX6" fmla="*/ 2801863 w 5348202"/>
              <a:gd name="connsiteY6" fmla="*/ 0 h 1046485"/>
              <a:gd name="connsiteX7" fmla="*/ 3207367 w 5348202"/>
              <a:gd name="connsiteY7" fmla="*/ 0 h 1046485"/>
              <a:gd name="connsiteX8" fmla="*/ 3662864 w 5348202"/>
              <a:gd name="connsiteY8" fmla="*/ 0 h 1046485"/>
              <a:gd name="connsiteX9" fmla="*/ 4118362 w 5348202"/>
              <a:gd name="connsiteY9" fmla="*/ 0 h 1046485"/>
              <a:gd name="connsiteX10" fmla="*/ 4673847 w 5348202"/>
              <a:gd name="connsiteY10" fmla="*/ 0 h 1046485"/>
              <a:gd name="connsiteX11" fmla="*/ 5173784 w 5348202"/>
              <a:gd name="connsiteY11" fmla="*/ 0 h 1046485"/>
              <a:gd name="connsiteX12" fmla="*/ 5348202 w 5348202"/>
              <a:gd name="connsiteY12" fmla="*/ 174418 h 1046485"/>
              <a:gd name="connsiteX13" fmla="*/ 5348202 w 5348202"/>
              <a:gd name="connsiteY13" fmla="*/ 502313 h 1046485"/>
              <a:gd name="connsiteX14" fmla="*/ 5348202 w 5348202"/>
              <a:gd name="connsiteY14" fmla="*/ 872067 h 1046485"/>
              <a:gd name="connsiteX15" fmla="*/ 5173784 w 5348202"/>
              <a:gd name="connsiteY15" fmla="*/ 1046485 h 1046485"/>
              <a:gd name="connsiteX16" fmla="*/ 4718286 w 5348202"/>
              <a:gd name="connsiteY16" fmla="*/ 1046485 h 1046485"/>
              <a:gd name="connsiteX17" fmla="*/ 4212795 w 5348202"/>
              <a:gd name="connsiteY17" fmla="*/ 1046485 h 1046485"/>
              <a:gd name="connsiteX18" fmla="*/ 3607316 w 5348202"/>
              <a:gd name="connsiteY18" fmla="*/ 1046485 h 1046485"/>
              <a:gd name="connsiteX19" fmla="*/ 3051831 w 5348202"/>
              <a:gd name="connsiteY19" fmla="*/ 1046485 h 1046485"/>
              <a:gd name="connsiteX20" fmla="*/ 2546339 w 5348202"/>
              <a:gd name="connsiteY20" fmla="*/ 1046485 h 1046485"/>
              <a:gd name="connsiteX21" fmla="*/ 2040848 w 5348202"/>
              <a:gd name="connsiteY21" fmla="*/ 1046485 h 1046485"/>
              <a:gd name="connsiteX22" fmla="*/ 1485363 w 5348202"/>
              <a:gd name="connsiteY22" fmla="*/ 1046485 h 1046485"/>
              <a:gd name="connsiteX23" fmla="*/ 979871 w 5348202"/>
              <a:gd name="connsiteY23" fmla="*/ 1046485 h 1046485"/>
              <a:gd name="connsiteX24" fmla="*/ 174418 w 5348202"/>
              <a:gd name="connsiteY24" fmla="*/ 1046485 h 1046485"/>
              <a:gd name="connsiteX25" fmla="*/ 0 w 5348202"/>
              <a:gd name="connsiteY25" fmla="*/ 872067 h 1046485"/>
              <a:gd name="connsiteX26" fmla="*/ 0 w 5348202"/>
              <a:gd name="connsiteY26" fmla="*/ 509290 h 1046485"/>
              <a:gd name="connsiteX27" fmla="*/ 0 w 5348202"/>
              <a:gd name="connsiteY27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48202" h="1046485" fill="none" extrusionOk="0">
                <a:moveTo>
                  <a:pt x="0" y="174418"/>
                </a:moveTo>
                <a:cubicBezTo>
                  <a:pt x="-13290" y="57519"/>
                  <a:pt x="66606" y="-20407"/>
                  <a:pt x="174418" y="0"/>
                </a:cubicBezTo>
                <a:cubicBezTo>
                  <a:pt x="340626" y="-22419"/>
                  <a:pt x="411905" y="10850"/>
                  <a:pt x="579922" y="0"/>
                </a:cubicBezTo>
                <a:cubicBezTo>
                  <a:pt x="747939" y="-10850"/>
                  <a:pt x="798750" y="38449"/>
                  <a:pt x="985426" y="0"/>
                </a:cubicBezTo>
                <a:cubicBezTo>
                  <a:pt x="1172102" y="-38449"/>
                  <a:pt x="1290331" y="60307"/>
                  <a:pt x="1590905" y="0"/>
                </a:cubicBezTo>
                <a:cubicBezTo>
                  <a:pt x="1891479" y="-60307"/>
                  <a:pt x="1920680" y="27562"/>
                  <a:pt x="2146390" y="0"/>
                </a:cubicBezTo>
                <a:cubicBezTo>
                  <a:pt x="2372100" y="-27562"/>
                  <a:pt x="2647138" y="34127"/>
                  <a:pt x="2801863" y="0"/>
                </a:cubicBezTo>
                <a:cubicBezTo>
                  <a:pt x="2956588" y="-34127"/>
                  <a:pt x="3015497" y="20483"/>
                  <a:pt x="3207367" y="0"/>
                </a:cubicBezTo>
                <a:cubicBezTo>
                  <a:pt x="3399237" y="-20483"/>
                  <a:pt x="3453701" y="48451"/>
                  <a:pt x="3662864" y="0"/>
                </a:cubicBezTo>
                <a:cubicBezTo>
                  <a:pt x="3872027" y="-48451"/>
                  <a:pt x="3935452" y="9990"/>
                  <a:pt x="4118362" y="0"/>
                </a:cubicBezTo>
                <a:cubicBezTo>
                  <a:pt x="4301272" y="-9990"/>
                  <a:pt x="4422527" y="10516"/>
                  <a:pt x="4673847" y="0"/>
                </a:cubicBezTo>
                <a:cubicBezTo>
                  <a:pt x="4925168" y="-10516"/>
                  <a:pt x="4945032" y="56721"/>
                  <a:pt x="5173784" y="0"/>
                </a:cubicBezTo>
                <a:cubicBezTo>
                  <a:pt x="5278441" y="2440"/>
                  <a:pt x="5370973" y="81670"/>
                  <a:pt x="5348202" y="174418"/>
                </a:cubicBezTo>
                <a:cubicBezTo>
                  <a:pt x="5373447" y="289238"/>
                  <a:pt x="5333469" y="361944"/>
                  <a:pt x="5348202" y="502313"/>
                </a:cubicBezTo>
                <a:cubicBezTo>
                  <a:pt x="5362935" y="642682"/>
                  <a:pt x="5318927" y="702084"/>
                  <a:pt x="5348202" y="872067"/>
                </a:cubicBezTo>
                <a:cubicBezTo>
                  <a:pt x="5343381" y="977424"/>
                  <a:pt x="5276713" y="1036867"/>
                  <a:pt x="5173784" y="1046485"/>
                </a:cubicBezTo>
                <a:cubicBezTo>
                  <a:pt x="5052525" y="1051400"/>
                  <a:pt x="4900918" y="1035939"/>
                  <a:pt x="4718286" y="1046485"/>
                </a:cubicBezTo>
                <a:cubicBezTo>
                  <a:pt x="4535654" y="1057031"/>
                  <a:pt x="4402963" y="990146"/>
                  <a:pt x="4212795" y="1046485"/>
                </a:cubicBezTo>
                <a:cubicBezTo>
                  <a:pt x="4022627" y="1102824"/>
                  <a:pt x="3787589" y="1033085"/>
                  <a:pt x="3607316" y="1046485"/>
                </a:cubicBezTo>
                <a:cubicBezTo>
                  <a:pt x="3427043" y="1059885"/>
                  <a:pt x="3237253" y="1013725"/>
                  <a:pt x="3051831" y="1046485"/>
                </a:cubicBezTo>
                <a:cubicBezTo>
                  <a:pt x="2866409" y="1079245"/>
                  <a:pt x="2748161" y="1038971"/>
                  <a:pt x="2546339" y="1046485"/>
                </a:cubicBezTo>
                <a:cubicBezTo>
                  <a:pt x="2344517" y="1053999"/>
                  <a:pt x="2157955" y="1038654"/>
                  <a:pt x="2040848" y="1046485"/>
                </a:cubicBezTo>
                <a:cubicBezTo>
                  <a:pt x="1923741" y="1054316"/>
                  <a:pt x="1728283" y="1030326"/>
                  <a:pt x="1485363" y="1046485"/>
                </a:cubicBezTo>
                <a:cubicBezTo>
                  <a:pt x="1242443" y="1062644"/>
                  <a:pt x="1232294" y="1014821"/>
                  <a:pt x="979871" y="1046485"/>
                </a:cubicBezTo>
                <a:cubicBezTo>
                  <a:pt x="727448" y="1078149"/>
                  <a:pt x="471707" y="984386"/>
                  <a:pt x="174418" y="1046485"/>
                </a:cubicBezTo>
                <a:cubicBezTo>
                  <a:pt x="76873" y="1044809"/>
                  <a:pt x="2994" y="965467"/>
                  <a:pt x="0" y="872067"/>
                </a:cubicBezTo>
                <a:cubicBezTo>
                  <a:pt x="-8515" y="757158"/>
                  <a:pt x="10910" y="689084"/>
                  <a:pt x="0" y="509290"/>
                </a:cubicBezTo>
                <a:cubicBezTo>
                  <a:pt x="-10910" y="329496"/>
                  <a:pt x="17196" y="321467"/>
                  <a:pt x="0" y="174418"/>
                </a:cubicBezTo>
                <a:close/>
              </a:path>
              <a:path w="5348202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279970" y="-25122"/>
                  <a:pt x="510023" y="24039"/>
                  <a:pt x="629916" y="0"/>
                </a:cubicBezTo>
                <a:cubicBezTo>
                  <a:pt x="749809" y="-24039"/>
                  <a:pt x="951284" y="40429"/>
                  <a:pt x="1135407" y="0"/>
                </a:cubicBezTo>
                <a:cubicBezTo>
                  <a:pt x="1319530" y="-40429"/>
                  <a:pt x="1622776" y="67458"/>
                  <a:pt x="1790880" y="0"/>
                </a:cubicBezTo>
                <a:cubicBezTo>
                  <a:pt x="1958984" y="-67458"/>
                  <a:pt x="2123842" y="29908"/>
                  <a:pt x="2346365" y="0"/>
                </a:cubicBezTo>
                <a:cubicBezTo>
                  <a:pt x="2568889" y="-29908"/>
                  <a:pt x="2638886" y="10592"/>
                  <a:pt x="2751869" y="0"/>
                </a:cubicBezTo>
                <a:cubicBezTo>
                  <a:pt x="2864852" y="-10592"/>
                  <a:pt x="3274003" y="70514"/>
                  <a:pt x="3407341" y="0"/>
                </a:cubicBezTo>
                <a:cubicBezTo>
                  <a:pt x="3540679" y="-70514"/>
                  <a:pt x="3654051" y="3037"/>
                  <a:pt x="3812845" y="0"/>
                </a:cubicBezTo>
                <a:cubicBezTo>
                  <a:pt x="3971639" y="-3037"/>
                  <a:pt x="4218750" y="23039"/>
                  <a:pt x="4368331" y="0"/>
                </a:cubicBezTo>
                <a:cubicBezTo>
                  <a:pt x="4517912" y="-23039"/>
                  <a:pt x="4796511" y="94114"/>
                  <a:pt x="5173784" y="0"/>
                </a:cubicBezTo>
                <a:cubicBezTo>
                  <a:pt x="5261367" y="12227"/>
                  <a:pt x="5362134" y="64070"/>
                  <a:pt x="5348202" y="174418"/>
                </a:cubicBezTo>
                <a:cubicBezTo>
                  <a:pt x="5363852" y="317790"/>
                  <a:pt x="5345983" y="423459"/>
                  <a:pt x="5348202" y="537195"/>
                </a:cubicBezTo>
                <a:cubicBezTo>
                  <a:pt x="5350421" y="650931"/>
                  <a:pt x="5343887" y="761404"/>
                  <a:pt x="5348202" y="872067"/>
                </a:cubicBezTo>
                <a:cubicBezTo>
                  <a:pt x="5371421" y="977364"/>
                  <a:pt x="5275104" y="1043634"/>
                  <a:pt x="5173784" y="1046485"/>
                </a:cubicBezTo>
                <a:cubicBezTo>
                  <a:pt x="5018761" y="1087674"/>
                  <a:pt x="4839254" y="1005245"/>
                  <a:pt x="4668293" y="1046485"/>
                </a:cubicBezTo>
                <a:cubicBezTo>
                  <a:pt x="4497332" y="1087725"/>
                  <a:pt x="4250254" y="1039904"/>
                  <a:pt x="4012820" y="1046485"/>
                </a:cubicBezTo>
                <a:cubicBezTo>
                  <a:pt x="3775386" y="1053066"/>
                  <a:pt x="3764492" y="998485"/>
                  <a:pt x="3607316" y="1046485"/>
                </a:cubicBezTo>
                <a:cubicBezTo>
                  <a:pt x="3450140" y="1094485"/>
                  <a:pt x="3286728" y="1041116"/>
                  <a:pt x="3151818" y="1046485"/>
                </a:cubicBezTo>
                <a:cubicBezTo>
                  <a:pt x="3016908" y="1051854"/>
                  <a:pt x="2758524" y="979438"/>
                  <a:pt x="2546339" y="1046485"/>
                </a:cubicBezTo>
                <a:cubicBezTo>
                  <a:pt x="2334154" y="1113532"/>
                  <a:pt x="2134877" y="1011740"/>
                  <a:pt x="1940861" y="1046485"/>
                </a:cubicBezTo>
                <a:cubicBezTo>
                  <a:pt x="1746845" y="1081230"/>
                  <a:pt x="1560833" y="1034458"/>
                  <a:pt x="1435369" y="1046485"/>
                </a:cubicBezTo>
                <a:cubicBezTo>
                  <a:pt x="1309905" y="1058512"/>
                  <a:pt x="1051813" y="1038678"/>
                  <a:pt x="829890" y="1046485"/>
                </a:cubicBezTo>
                <a:cubicBezTo>
                  <a:pt x="607967" y="1054292"/>
                  <a:pt x="481734" y="972110"/>
                  <a:pt x="174418" y="1046485"/>
                </a:cubicBezTo>
                <a:cubicBezTo>
                  <a:pt x="91728" y="1045226"/>
                  <a:pt x="9729" y="969254"/>
                  <a:pt x="0" y="872067"/>
                </a:cubicBezTo>
                <a:cubicBezTo>
                  <a:pt x="-32414" y="768610"/>
                  <a:pt x="10314" y="594097"/>
                  <a:pt x="0" y="509290"/>
                </a:cubicBezTo>
                <a:cubicBezTo>
                  <a:pt x="-10314" y="424483"/>
                  <a:pt x="38936" y="332848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40.</a:t>
            </a:r>
            <a:endParaRPr kumimoji="1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B5D17-4CFE-6EE0-2EAC-EEF27CF7B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59" y="1263722"/>
            <a:ext cx="5686441" cy="3955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8238F4-D409-D30C-BC1C-F0C4BE380E35}"/>
              </a:ext>
            </a:extLst>
          </p:cNvPr>
          <p:cNvSpPr/>
          <p:nvPr/>
        </p:nvSpPr>
        <p:spPr>
          <a:xfrm>
            <a:off x="8065213" y="5013789"/>
            <a:ext cx="2434976" cy="205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75B123E-8734-C66E-6A9C-78A767817C7A}"/>
              </a:ext>
            </a:extLst>
          </p:cNvPr>
          <p:cNvGrpSpPr/>
          <p:nvPr/>
        </p:nvGrpSpPr>
        <p:grpSpPr>
          <a:xfrm>
            <a:off x="3300967" y="398766"/>
            <a:ext cx="5938684" cy="1578597"/>
            <a:chOff x="2939845" y="-283748"/>
            <a:chExt cx="5938684" cy="1578597"/>
          </a:xfrm>
        </p:grpSpPr>
        <p:pic>
          <p:nvPicPr>
            <p:cNvPr id="6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95C046F2-AFB3-2225-9BBD-1074B848A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847ABF-4725-A993-20CE-B2A23C536CE7}"/>
                </a:ext>
              </a:extLst>
            </p:cNvPr>
            <p:cNvSpPr txBox="1"/>
            <p:nvPr/>
          </p:nvSpPr>
          <p:spPr>
            <a:xfrm>
              <a:off x="4243213" y="377731"/>
              <a:ext cx="34788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7CB366-1C82-A2F5-E088-CBBABCBF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4916" y="2295525"/>
            <a:ext cx="4307578" cy="3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246254" y="-1104155"/>
            <a:ext cx="5445629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901875" y="2453696"/>
              <a:ext cx="4902608" cy="153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hướng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tiến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Hai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Trưng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7CB5D17-4CFE-6EE0-2EAC-EEF27CF7B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211" y="1263721"/>
            <a:ext cx="6498790" cy="45206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F5DD822-BBEA-4FEB-6D41-2A18848D6BB4}"/>
              </a:ext>
            </a:extLst>
          </p:cNvPr>
          <p:cNvSpPr/>
          <p:nvPr/>
        </p:nvSpPr>
        <p:spPr>
          <a:xfrm>
            <a:off x="7623425" y="2794571"/>
            <a:ext cx="3174714" cy="15411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LEGO, 玩具&#10;&#10;描述已自动生成">
            <a:extLst>
              <a:ext uri="{FF2B5EF4-FFF2-40B4-BE49-F238E27FC236}">
                <a16:creationId xmlns:a16="http://schemas.microsoft.com/office/drawing/2014/main" id="{80AF384D-0B6E-4066-92CC-5E233816C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8" r="74591"/>
          <a:stretch/>
        </p:blipFill>
        <p:spPr>
          <a:xfrm>
            <a:off x="207336" y="4651451"/>
            <a:ext cx="1966410" cy="225911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156D88A9-1633-1FC0-B018-2B98D8182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84" y="3731184"/>
            <a:ext cx="3011690" cy="24976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EF7D1A-EFB7-0ED3-73EB-1EB8F0DF9376}"/>
              </a:ext>
            </a:extLst>
          </p:cNvPr>
          <p:cNvGrpSpPr/>
          <p:nvPr/>
        </p:nvGrpSpPr>
        <p:grpSpPr>
          <a:xfrm>
            <a:off x="2219107" y="1294544"/>
            <a:ext cx="7846142" cy="2821569"/>
            <a:chOff x="4345858" y="1862346"/>
            <a:chExt cx="7846142" cy="4867835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21CB440-06A2-AE6B-DC3C-F564F4B6F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FC0D37CA-F68F-40EB-C3EF-CBF7F57712B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96181" y="3578806"/>
              <a:ext cx="6744440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algn="ctr" eaLnBrk="1" hangingPunct="1">
                <a:buNone/>
              </a:pP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lang="en-US" alt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9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B3BB67F-FFE4-FB83-00E5-9E84CE5E239F}"/>
              </a:ext>
            </a:extLst>
          </p:cNvPr>
          <p:cNvGrpSpPr/>
          <p:nvPr/>
        </p:nvGrpSpPr>
        <p:grpSpPr>
          <a:xfrm>
            <a:off x="1325366" y="976045"/>
            <a:ext cx="9082354" cy="1119884"/>
            <a:chOff x="1325366" y="976045"/>
            <a:chExt cx="9082354" cy="111988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5F9EC1A-9860-9F41-1999-C8848F155F1D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phương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435A8F-7076-870B-1727-A00D39954EF8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7AB6B-5E1E-1D32-F801-EE8077C31C35}"/>
              </a:ext>
            </a:extLst>
          </p:cNvPr>
          <p:cNvGrpSpPr/>
          <p:nvPr/>
        </p:nvGrpSpPr>
        <p:grpSpPr>
          <a:xfrm>
            <a:off x="1315092" y="2558265"/>
            <a:ext cx="9082354" cy="1119884"/>
            <a:chOff x="1325366" y="976045"/>
            <a:chExt cx="9082354" cy="111988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E02B640-9AD7-3B59-BBE7-883BED85C71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8EB59D-9E5F-B32C-DBCC-92069B5A80E5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DD0B25-9D2F-E102-CFA8-34DABC97D25E}"/>
              </a:ext>
            </a:extLst>
          </p:cNvPr>
          <p:cNvGrpSpPr/>
          <p:nvPr/>
        </p:nvGrpSpPr>
        <p:grpSpPr>
          <a:xfrm>
            <a:off x="1284270" y="4099388"/>
            <a:ext cx="9082354" cy="1119884"/>
            <a:chOff x="1325366" y="976045"/>
            <a:chExt cx="9082354" cy="111988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7A63E2D-2488-1415-733C-26E9A31791A0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A6E968-FE1F-7F47-801E-7FC3DE2908F5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4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445651-D166-1DC6-2805-70D4924F1674}"/>
              </a:ext>
            </a:extLst>
          </p:cNvPr>
          <p:cNvGrpSpPr/>
          <p:nvPr/>
        </p:nvGrpSpPr>
        <p:grpSpPr>
          <a:xfrm>
            <a:off x="2790789" y="3304232"/>
            <a:ext cx="9490400" cy="1065611"/>
            <a:chOff x="1845566" y="1793931"/>
            <a:chExt cx="9490400" cy="1065611"/>
          </a:xfrm>
        </p:grpSpPr>
        <p:sp>
          <p:nvSpPr>
            <p:cNvPr id="8" name="Google Shape;577;p33">
              <a:extLst>
                <a:ext uri="{FF2B5EF4-FFF2-40B4-BE49-F238E27FC236}">
                  <a16:creationId xmlns:a16="http://schemas.microsoft.com/office/drawing/2014/main" id="{AF43A162-045C-0868-1906-51C02C2793CF}"/>
                </a:ext>
              </a:extLst>
            </p:cNvPr>
            <p:cNvSpPr txBox="1">
              <a:spLocks/>
            </p:cNvSpPr>
            <p:nvPr/>
          </p:nvSpPr>
          <p:spPr>
            <a:xfrm>
              <a:off x="1845566" y="1793931"/>
              <a:ext cx="9490400" cy="10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b" anchorCtr="0">
              <a:prstTxWarp prst="textArchUp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iro"/>
                <a:buNone/>
                <a:defRPr sz="9000" b="1" i="0" u="none" strike="noStrike" cap="none">
                  <a:solidFill>
                    <a:schemeClr val="lt2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355C2E"/>
                </a:buClr>
              </a:pPr>
              <a:br>
                <a:rPr lang="vi-VN" sz="9600" b="0" kern="0" dirty="0">
                  <a:ln w="76200">
                    <a:solidFill>
                      <a:schemeClr val="bg1">
                        <a:lumMod val="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en-US" sz="9600" b="0" kern="0" dirty="0">
                  <a:ln w="76200">
                    <a:solidFill>
                      <a:schemeClr val="bg1">
                        <a:lumMod val="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iny" panose="02000903060500060000" pitchFamily="2" charset="0"/>
                </a:rPr>
                <a:t>KHỞI ĐỘNG</a:t>
              </a:r>
              <a:endParaRPr lang="vi-VN" sz="9600" b="0" kern="0" dirty="0">
                <a:ln w="76200">
                  <a:solidFill>
                    <a:schemeClr val="bg1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" name="Google Shape;577;p33">
              <a:extLst>
                <a:ext uri="{FF2B5EF4-FFF2-40B4-BE49-F238E27FC236}">
                  <a16:creationId xmlns:a16="http://schemas.microsoft.com/office/drawing/2014/main" id="{0C7B46D0-16A8-28FF-D12C-6EEC9DC6F07B}"/>
                </a:ext>
              </a:extLst>
            </p:cNvPr>
            <p:cNvSpPr txBox="1">
              <a:spLocks/>
            </p:cNvSpPr>
            <p:nvPr/>
          </p:nvSpPr>
          <p:spPr>
            <a:xfrm>
              <a:off x="1845566" y="1858155"/>
              <a:ext cx="9490400" cy="10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b" anchorCtr="0">
              <a:prstTxWarp prst="textArchUp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iro"/>
                <a:buNone/>
                <a:defRPr sz="9000" b="1" i="0" u="none" strike="noStrike" cap="none">
                  <a:solidFill>
                    <a:schemeClr val="lt2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355C2E"/>
                </a:buClr>
              </a:pPr>
              <a:br>
                <a:rPr lang="vi-VN" sz="9600" b="0" kern="0" dirty="0">
                  <a:ln w="28575">
                    <a:noFill/>
                    <a:prstDash val="lgDash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en-US" sz="9600" b="0" kern="0" dirty="0">
                  <a:ln w="28575">
                    <a:noFill/>
                    <a:prstDash val="lgDash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iny" panose="02000903060500060000" pitchFamily="2" charset="0"/>
                </a:rPr>
                <a:t>KHỞI ĐỘNG</a:t>
              </a:r>
              <a:endParaRPr lang="vi-VN" sz="9600" b="0" kern="0" dirty="0">
                <a:ln w="28575">
                  <a:noFill/>
                  <a:prstDash val="lgDash"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A9EB8BA6-08D6-4D41-8C75-BAA06343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228844" y="3760340"/>
            <a:ext cx="2808881" cy="2565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941DCD-7CAA-2979-C909-34F09445F760}"/>
              </a:ext>
            </a:extLst>
          </p:cNvPr>
          <p:cNvGrpSpPr/>
          <p:nvPr/>
        </p:nvGrpSpPr>
        <p:grpSpPr>
          <a:xfrm>
            <a:off x="1202076" y="1017142"/>
            <a:ext cx="8784406" cy="2898884"/>
            <a:chOff x="5814324" y="491558"/>
            <a:chExt cx="5879305" cy="3208710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985BDE-0EFB-930C-6814-212CB29D7DF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A7CC038-B933-6E5D-58F3-786F8A2277A4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FA184B-D409-D0AB-3103-AE88206C5781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9F5D2D95-DCEE-C60F-69EE-531B0C7ABE76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A7BC70D-FC52-A428-C6A7-F6819C90FD00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54125FE-87EB-7FA7-A3BB-A423017C42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7C19EB5-6E2F-798F-E6A7-E20BFCB5C76C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D6AB5A4-C368-5926-4D0D-7B7648BB0E1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2E32A64-C81B-382F-1EB7-A620331FA3A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4E38B65-24E8-5F04-98B4-5AA2A0B6BE5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F2049-6AA4-6AA3-71C2-20A1B4C5ECF4}"/>
                </a:ext>
              </a:extLst>
            </p:cNvPr>
            <p:cNvSpPr txBox="1"/>
            <p:nvPr/>
          </p:nvSpPr>
          <p:spPr>
            <a:xfrm>
              <a:off x="6220030" y="1201965"/>
              <a:ext cx="5211037" cy="173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hiểu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liệu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biểu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thời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gian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FF2E1-4C0E-7D10-CF8C-B5CB717B2D0D}"/>
              </a:ext>
            </a:extLst>
          </p:cNvPr>
          <p:cNvGrpSpPr/>
          <p:nvPr/>
        </p:nvGrpSpPr>
        <p:grpSpPr>
          <a:xfrm>
            <a:off x="8404261" y="2567636"/>
            <a:ext cx="3507011" cy="3833036"/>
            <a:chOff x="8408633" y="1992570"/>
            <a:chExt cx="3507011" cy="3833036"/>
          </a:xfrm>
        </p:grpSpPr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6A26988D-D2DC-88DA-0D87-552E62D7055C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932B4712-009A-55D9-92FC-2D66D62023E7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3DAE44F8-888A-BCAA-1D33-8C4C44717955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734E3AC1-A9B2-01D2-171A-BA3BA77019C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CF9091C-264D-1C2C-0309-05BDA33448B0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EF4495B-786D-1C99-6A49-7FFFF1721A6F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83807F3-59A5-A3DB-2C86-66C58EC73E8A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4BEAD8-DCBB-6EF6-1C4E-9AB788EC3442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0E49E16-4D0C-8DA8-0155-7221DE485954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FE7E23B-B4B3-1E9C-3483-AC1E8332ADAC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7AF728A4-007B-039F-8AC6-291214012348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D8D929-D5E2-760B-402E-AB0E3BDDF623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14E3DDF-1509-9768-4773-5CC5C4B0654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30B8C-4404-E645-61B7-40236C0284DE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AA1427E-3E47-5810-C9C1-25EB79D42C29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C27856-6E46-800B-9A55-91C9E16778F2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4FD636-9DEA-A7EC-6D88-FF5D40D0E7EF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9A0BC0A4-CEB2-059D-2BDA-FC6969C8DF75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5" name="Graphic 4">
                  <a:extLst>
                    <a:ext uri="{FF2B5EF4-FFF2-40B4-BE49-F238E27FC236}">
                      <a16:creationId xmlns:a16="http://schemas.microsoft.com/office/drawing/2014/main" id="{9FF1A63B-874C-9B0B-43A7-FEF557874784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EE0FDC83-02B8-2EC2-4343-6D9192A676D5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1EDF95C-2D93-A3A1-C366-2AE719A3B10A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3BB255D-5232-7F77-3DBC-5086C3A2B0EB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4ADA9576-C7EF-E41F-FE41-55E6D188B629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D272D3FD-3A9C-AD09-4B76-740DBD5898CE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77E28F98-DB53-9917-5E0A-93F9DC1AB7A0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9446D4F0-AC00-30AF-C0E1-DE967AABE4E4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C7558F-71E1-34A6-FEA4-D83FB05725D9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6483C294-F32B-A661-5F02-F8AA1A732F1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BF9036B-A5C7-03EE-5EE7-FC424ECD609E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80D2F6A5-16FF-092B-F13C-6526B73B384F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79" name="Graphic 4">
                  <a:extLst>
                    <a:ext uri="{FF2B5EF4-FFF2-40B4-BE49-F238E27FC236}">
                      <a16:creationId xmlns:a16="http://schemas.microsoft.com/office/drawing/2014/main" id="{76A2DE4A-21E2-38F5-1C2E-CF0E1240D28B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C830C519-7DB1-1E33-447F-DF6972E680ED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EA0E847-AEB7-108F-A17E-18C65853FDA5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0" name="Graphic 4">
                  <a:extLst>
                    <a:ext uri="{FF2B5EF4-FFF2-40B4-BE49-F238E27FC236}">
                      <a16:creationId xmlns:a16="http://schemas.microsoft.com/office/drawing/2014/main" id="{F55F6A52-FDB1-4178-DBD3-5312E08ACCBC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325AA04-A2FB-25A8-87C6-CD944760C159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F4F23E35-226F-9857-4DA4-545B011F4FD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8ECC16-3759-1FAF-43FE-804DE9DDC1E7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8010C5A2-E96E-B1FF-E7AD-CF322D3844F0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id="{6A5518D1-ACEA-6CBB-D690-E74798B60D04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50B69E6A-3FB8-EBE5-30D8-E3BD3A590E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4" name="Graphic 4">
                    <a:extLst>
                      <a:ext uri="{FF2B5EF4-FFF2-40B4-BE49-F238E27FC236}">
                        <a16:creationId xmlns:a16="http://schemas.microsoft.com/office/drawing/2014/main" id="{2077E56E-C2E2-3D18-21EA-E6B9C459604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45952203-9BF7-E724-C654-8C0272C2B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D318EDFA-6295-5FFE-3902-C6976252F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A138C47C-0C7E-F878-84CB-73AAC584E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B7CC7928-7DC4-B73A-1785-FE34CD11E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9" name="Graphic 4">
                  <a:extLst>
                    <a:ext uri="{FF2B5EF4-FFF2-40B4-BE49-F238E27FC236}">
                      <a16:creationId xmlns:a16="http://schemas.microsoft.com/office/drawing/2014/main" id="{AD7D6C58-5AB6-6356-EA41-F5875963A555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86BD5EE7-AE27-F3D6-FF95-59D94F15D040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0" name="Graphic 4">
                    <a:extLst>
                      <a:ext uri="{FF2B5EF4-FFF2-40B4-BE49-F238E27FC236}">
                        <a16:creationId xmlns:a16="http://schemas.microsoft.com/office/drawing/2014/main" id="{1DFE2BB0-558F-3389-61B7-7B5FF87C3D33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7558F320-D587-443D-9845-AA577A880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C8109758-2DFE-1BF9-3787-AEA49F92C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C8F4DE22-1C2C-578E-7C85-A9070D03B97B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99BFE6E-6102-9DDF-EC9C-8647F4E900F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aphic 4">
                    <a:extLst>
                      <a:ext uri="{FF2B5EF4-FFF2-40B4-BE49-F238E27FC236}">
                        <a16:creationId xmlns:a16="http://schemas.microsoft.com/office/drawing/2014/main" id="{B20E1BDE-5E27-1D8F-2C37-A135394FEBA1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68FD477C-728F-8E26-0432-C75156900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7C56DB42-63F1-3981-A2E7-F8A6E3728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C652CF9-9DBE-04FD-3D8D-97D52BCCB6BC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16C6BFD2-DFFD-F467-02BF-820BF9DC9E90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FC9CE161-361E-2036-5EB7-9FEBF0510767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A393F10-FFEE-6EB3-F9D4-1BFCD02941A3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EC21584-D8DA-5989-710F-31DC99CA043B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30DA1-3E85-76A7-79B3-2E7670EB3693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29B800C-4E38-BC2A-5B63-19A6B9188135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7DC41A-A5E6-8628-E720-9702C4767703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A95F47-C5D8-9E17-BE72-976E799CC9E7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4363DC-D90A-ACF3-1313-929C940367F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FFC1F22-4099-696C-FEA3-5441784357E9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9836A4-99C9-05A8-E11A-5F52CDC7CA03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613C62-20DF-5D71-5D7B-0CE3AD215867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64DC09-1AB9-F501-F475-360036461354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861F8A-BE54-00D3-0BBF-E0B838EE8295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4">
                <a:extLst>
                  <a:ext uri="{FF2B5EF4-FFF2-40B4-BE49-F238E27FC236}">
                    <a16:creationId xmlns:a16="http://schemas.microsoft.com/office/drawing/2014/main" id="{90C86D00-27FD-5202-D964-C92F8B619C1D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4280509-1DD8-0090-39F3-4E7A21CCB6D5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E8DB6AF-C7A6-97E7-54EF-2CE37B25ED26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0076E85-73F2-72C8-572B-AC6A92E5FB26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4FE66-FE76-92B7-D760-247CBB5994CE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1AC9D6EA-A586-25F6-392E-0E5E8965107C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1" name="Graphic 4">
                  <a:extLst>
                    <a:ext uri="{FF2B5EF4-FFF2-40B4-BE49-F238E27FC236}">
                      <a16:creationId xmlns:a16="http://schemas.microsoft.com/office/drawing/2014/main" id="{1DC73EE5-1EB9-D7EF-CD08-73D2B4614F78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F07BBA5-141B-3852-DF31-70AADB6CE7CB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DB3B701-06FB-776F-06A9-1DD10482D044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7425264-0BEC-F33D-3EC6-BA12318B3465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4ECD606-8A46-9A43-65A9-53450C886608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50CF77C-8CCB-C8D7-06C2-0E21898E6BF4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EF91E4-E896-1935-4FA5-CA54055199AB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C8472B-FE93-B46C-48C0-D46B15224B83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AE395A3-D26F-A43B-D097-335E2C7F5525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6C9DC6-4C6C-AE82-E81C-FFF2896E2C9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7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922615" y="1731418"/>
              <a:ext cx="4581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3380198" y="1759604"/>
            <a:ext cx="8811802" cy="4867835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76630" y="3279695"/>
              <a:ext cx="6277413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 eaLnBrk="1" hangingPunct="1">
                <a:buNone/>
              </a:pP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khoa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E03E55-779A-BE25-6D37-876E0E85D9E7}"/>
              </a:ext>
            </a:extLst>
          </p:cNvPr>
          <p:cNvGrpSpPr/>
          <p:nvPr/>
        </p:nvGrpSpPr>
        <p:grpSpPr>
          <a:xfrm>
            <a:off x="801383" y="-693188"/>
            <a:ext cx="10510463" cy="3611049"/>
            <a:chOff x="-2110251" y="248478"/>
            <a:chExt cx="10688721" cy="3757239"/>
          </a:xfrm>
        </p:grpSpPr>
        <p:pic>
          <p:nvPicPr>
            <p:cNvPr id="10" name="图片 5">
              <a:extLst>
                <a:ext uri="{FF2B5EF4-FFF2-40B4-BE49-F238E27FC236}">
                  <a16:creationId xmlns:a16="http://schemas.microsoft.com/office/drawing/2014/main" id="{F37149F2-1EE2-8B8E-7943-CABD80C2D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10251" y="248478"/>
              <a:ext cx="10688721" cy="37572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9CB9D-C4EC-6781-5998-20CA08110CF4}"/>
                </a:ext>
              </a:extLst>
            </p:cNvPr>
            <p:cNvSpPr txBox="1"/>
            <p:nvPr/>
          </p:nvSpPr>
          <p:spPr>
            <a:xfrm>
              <a:off x="-1190790" y="1972641"/>
              <a:ext cx="9351325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endParaRPr kumimoji="1"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BF407C46-A19D-4395-4013-66BCA0587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-1624615" y="809637"/>
              <a:ext cx="1399542" cy="13995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586078-D48F-7CEB-AD67-EB70B680560D}"/>
              </a:ext>
            </a:extLst>
          </p:cNvPr>
          <p:cNvGrpSpPr/>
          <p:nvPr/>
        </p:nvGrpSpPr>
        <p:grpSpPr>
          <a:xfrm>
            <a:off x="1551397" y="2506895"/>
            <a:ext cx="9082354" cy="1119884"/>
            <a:chOff x="1325366" y="976045"/>
            <a:chExt cx="9082354" cy="111988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EE07B9B-BE90-EC1D-5373-A022ED8CCA5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FFADD4-B426-E0B7-9870-CA1776A52BEF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A5AC3E-64AD-590C-5D96-62DEBEF961CD}"/>
              </a:ext>
            </a:extLst>
          </p:cNvPr>
          <p:cNvGrpSpPr/>
          <p:nvPr/>
        </p:nvGrpSpPr>
        <p:grpSpPr>
          <a:xfrm>
            <a:off x="1541123" y="3821987"/>
            <a:ext cx="9082354" cy="1119884"/>
            <a:chOff x="1325366" y="976045"/>
            <a:chExt cx="9082354" cy="111988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F31DFC4-7430-CC55-C8EB-0D606271EF3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endParaRPr lang="en-US" sz="2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B2978A-DE40-EED9-8A74-F14DD781FDBD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187802-37F3-99B9-3CF5-1A206CE5FD6A}"/>
              </a:ext>
            </a:extLst>
          </p:cNvPr>
          <p:cNvGrpSpPr/>
          <p:nvPr/>
        </p:nvGrpSpPr>
        <p:grpSpPr>
          <a:xfrm>
            <a:off x="1530849" y="5147353"/>
            <a:ext cx="9082354" cy="1119884"/>
            <a:chOff x="1325366" y="976045"/>
            <a:chExt cx="9082354" cy="11198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8F8AC8D-B605-2272-4FC4-28ECEA6E4CDD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A038FF-61CE-E029-888D-0F829E260C93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7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1155567" y="206475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2020.</a:t>
              </a:r>
              <a:endParaRPr lang="en-US" sz="36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FCA21-6BED-84B9-88C0-E8A488D5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72" y="1542482"/>
            <a:ext cx="9746001" cy="45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84D84-71A8-477C-BDAC-5C37F29F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9" y="586984"/>
            <a:ext cx="7243279" cy="33757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D6669B-80A0-DCA7-F6CE-B200C80A6890}"/>
              </a:ext>
            </a:extLst>
          </p:cNvPr>
          <p:cNvSpPr/>
          <p:nvPr/>
        </p:nvSpPr>
        <p:spPr>
          <a:xfrm>
            <a:off x="3254032" y="4108404"/>
            <a:ext cx="7708494" cy="923661"/>
          </a:xfrm>
          <a:custGeom>
            <a:avLst/>
            <a:gdLst>
              <a:gd name="connsiteX0" fmla="*/ 0 w 7708494"/>
              <a:gd name="connsiteY0" fmla="*/ 153947 h 923661"/>
              <a:gd name="connsiteX1" fmla="*/ 153947 w 7708494"/>
              <a:gd name="connsiteY1" fmla="*/ 0 h 923661"/>
              <a:gd name="connsiteX2" fmla="*/ 723224 w 7708494"/>
              <a:gd name="connsiteY2" fmla="*/ 0 h 923661"/>
              <a:gd name="connsiteX3" fmla="*/ 1070483 w 7708494"/>
              <a:gd name="connsiteY3" fmla="*/ 0 h 923661"/>
              <a:gd name="connsiteX4" fmla="*/ 1787772 w 7708494"/>
              <a:gd name="connsiteY4" fmla="*/ 0 h 923661"/>
              <a:gd name="connsiteX5" fmla="*/ 2209037 w 7708494"/>
              <a:gd name="connsiteY5" fmla="*/ 0 h 923661"/>
              <a:gd name="connsiteX6" fmla="*/ 2704308 w 7708494"/>
              <a:gd name="connsiteY6" fmla="*/ 0 h 923661"/>
              <a:gd name="connsiteX7" fmla="*/ 3051567 w 7708494"/>
              <a:gd name="connsiteY7" fmla="*/ 0 h 923661"/>
              <a:gd name="connsiteX8" fmla="*/ 3398825 w 7708494"/>
              <a:gd name="connsiteY8" fmla="*/ 0 h 923661"/>
              <a:gd name="connsiteX9" fmla="*/ 3894096 w 7708494"/>
              <a:gd name="connsiteY9" fmla="*/ 0 h 923661"/>
              <a:gd name="connsiteX10" fmla="*/ 4537379 w 7708494"/>
              <a:gd name="connsiteY10" fmla="*/ 0 h 923661"/>
              <a:gd name="connsiteX11" fmla="*/ 5106656 w 7708494"/>
              <a:gd name="connsiteY11" fmla="*/ 0 h 923661"/>
              <a:gd name="connsiteX12" fmla="*/ 5601927 w 7708494"/>
              <a:gd name="connsiteY12" fmla="*/ 0 h 923661"/>
              <a:gd name="connsiteX13" fmla="*/ 6097198 w 7708494"/>
              <a:gd name="connsiteY13" fmla="*/ 0 h 923661"/>
              <a:gd name="connsiteX14" fmla="*/ 6666475 w 7708494"/>
              <a:gd name="connsiteY14" fmla="*/ 0 h 923661"/>
              <a:gd name="connsiteX15" fmla="*/ 7554547 w 7708494"/>
              <a:gd name="connsiteY15" fmla="*/ 0 h 923661"/>
              <a:gd name="connsiteX16" fmla="*/ 7708494 w 7708494"/>
              <a:gd name="connsiteY16" fmla="*/ 153947 h 923661"/>
              <a:gd name="connsiteX17" fmla="*/ 7708494 w 7708494"/>
              <a:gd name="connsiteY17" fmla="*/ 443357 h 923661"/>
              <a:gd name="connsiteX18" fmla="*/ 7708494 w 7708494"/>
              <a:gd name="connsiteY18" fmla="*/ 769714 h 923661"/>
              <a:gd name="connsiteX19" fmla="*/ 7554547 w 7708494"/>
              <a:gd name="connsiteY19" fmla="*/ 923661 h 923661"/>
              <a:gd name="connsiteX20" fmla="*/ 7059276 w 7708494"/>
              <a:gd name="connsiteY20" fmla="*/ 923661 h 923661"/>
              <a:gd name="connsiteX21" fmla="*/ 6489999 w 7708494"/>
              <a:gd name="connsiteY21" fmla="*/ 923661 h 923661"/>
              <a:gd name="connsiteX22" fmla="*/ 5920722 w 7708494"/>
              <a:gd name="connsiteY22" fmla="*/ 923661 h 923661"/>
              <a:gd name="connsiteX23" fmla="*/ 5203433 w 7708494"/>
              <a:gd name="connsiteY23" fmla="*/ 923661 h 923661"/>
              <a:gd name="connsiteX24" fmla="*/ 4486144 w 7708494"/>
              <a:gd name="connsiteY24" fmla="*/ 923661 h 923661"/>
              <a:gd name="connsiteX25" fmla="*/ 3768855 w 7708494"/>
              <a:gd name="connsiteY25" fmla="*/ 923661 h 923661"/>
              <a:gd name="connsiteX26" fmla="*/ 3125573 w 7708494"/>
              <a:gd name="connsiteY26" fmla="*/ 923661 h 923661"/>
              <a:gd name="connsiteX27" fmla="*/ 2408284 w 7708494"/>
              <a:gd name="connsiteY27" fmla="*/ 923661 h 923661"/>
              <a:gd name="connsiteX28" fmla="*/ 1765001 w 7708494"/>
              <a:gd name="connsiteY28" fmla="*/ 923661 h 923661"/>
              <a:gd name="connsiteX29" fmla="*/ 1269730 w 7708494"/>
              <a:gd name="connsiteY29" fmla="*/ 923661 h 923661"/>
              <a:gd name="connsiteX30" fmla="*/ 922471 w 7708494"/>
              <a:gd name="connsiteY30" fmla="*/ 923661 h 923661"/>
              <a:gd name="connsiteX31" fmla="*/ 153947 w 7708494"/>
              <a:gd name="connsiteY31" fmla="*/ 923661 h 923661"/>
              <a:gd name="connsiteX32" fmla="*/ 0 w 7708494"/>
              <a:gd name="connsiteY32" fmla="*/ 769714 h 923661"/>
              <a:gd name="connsiteX33" fmla="*/ 0 w 7708494"/>
              <a:gd name="connsiteY33" fmla="*/ 467988 h 923661"/>
              <a:gd name="connsiteX34" fmla="*/ 0 w 7708494"/>
              <a:gd name="connsiteY34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08494" h="923661" fill="none" extrusionOk="0">
                <a:moveTo>
                  <a:pt x="0" y="153947"/>
                </a:moveTo>
                <a:cubicBezTo>
                  <a:pt x="12712" y="82395"/>
                  <a:pt x="74907" y="-3464"/>
                  <a:pt x="153947" y="0"/>
                </a:cubicBezTo>
                <a:cubicBezTo>
                  <a:pt x="321720" y="-55385"/>
                  <a:pt x="459028" y="31317"/>
                  <a:pt x="723224" y="0"/>
                </a:cubicBezTo>
                <a:cubicBezTo>
                  <a:pt x="987420" y="-31317"/>
                  <a:pt x="977958" y="22711"/>
                  <a:pt x="1070483" y="0"/>
                </a:cubicBezTo>
                <a:cubicBezTo>
                  <a:pt x="1163008" y="-22711"/>
                  <a:pt x="1619181" y="70583"/>
                  <a:pt x="1787772" y="0"/>
                </a:cubicBezTo>
                <a:cubicBezTo>
                  <a:pt x="1956363" y="-70583"/>
                  <a:pt x="2086127" y="11783"/>
                  <a:pt x="2209037" y="0"/>
                </a:cubicBezTo>
                <a:cubicBezTo>
                  <a:pt x="2331947" y="-11783"/>
                  <a:pt x="2471520" y="28486"/>
                  <a:pt x="2704308" y="0"/>
                </a:cubicBezTo>
                <a:cubicBezTo>
                  <a:pt x="2937096" y="-28486"/>
                  <a:pt x="2961961" y="18580"/>
                  <a:pt x="3051567" y="0"/>
                </a:cubicBezTo>
                <a:cubicBezTo>
                  <a:pt x="3141173" y="-18580"/>
                  <a:pt x="3266950" y="40557"/>
                  <a:pt x="3398825" y="0"/>
                </a:cubicBezTo>
                <a:cubicBezTo>
                  <a:pt x="3530700" y="-40557"/>
                  <a:pt x="3766024" y="8505"/>
                  <a:pt x="3894096" y="0"/>
                </a:cubicBezTo>
                <a:cubicBezTo>
                  <a:pt x="4022168" y="-8505"/>
                  <a:pt x="4288213" y="76334"/>
                  <a:pt x="4537379" y="0"/>
                </a:cubicBezTo>
                <a:cubicBezTo>
                  <a:pt x="4786545" y="-76334"/>
                  <a:pt x="4967095" y="34227"/>
                  <a:pt x="5106656" y="0"/>
                </a:cubicBezTo>
                <a:cubicBezTo>
                  <a:pt x="5246217" y="-34227"/>
                  <a:pt x="5489129" y="14414"/>
                  <a:pt x="5601927" y="0"/>
                </a:cubicBezTo>
                <a:cubicBezTo>
                  <a:pt x="5714725" y="-14414"/>
                  <a:pt x="5885871" y="27358"/>
                  <a:pt x="6097198" y="0"/>
                </a:cubicBezTo>
                <a:cubicBezTo>
                  <a:pt x="6308525" y="-27358"/>
                  <a:pt x="6421951" y="4360"/>
                  <a:pt x="6666475" y="0"/>
                </a:cubicBezTo>
                <a:cubicBezTo>
                  <a:pt x="6910999" y="-4360"/>
                  <a:pt x="7239910" y="90655"/>
                  <a:pt x="7554547" y="0"/>
                </a:cubicBezTo>
                <a:cubicBezTo>
                  <a:pt x="7649330" y="-659"/>
                  <a:pt x="7688008" y="71556"/>
                  <a:pt x="7708494" y="153947"/>
                </a:cubicBezTo>
                <a:cubicBezTo>
                  <a:pt x="7728028" y="216225"/>
                  <a:pt x="7684339" y="340979"/>
                  <a:pt x="7708494" y="443357"/>
                </a:cubicBezTo>
                <a:cubicBezTo>
                  <a:pt x="7732649" y="545735"/>
                  <a:pt x="7672959" y="652062"/>
                  <a:pt x="7708494" y="769714"/>
                </a:cubicBezTo>
                <a:cubicBezTo>
                  <a:pt x="7706613" y="847029"/>
                  <a:pt x="7645939" y="901687"/>
                  <a:pt x="7554547" y="923661"/>
                </a:cubicBezTo>
                <a:cubicBezTo>
                  <a:pt x="7316458" y="925864"/>
                  <a:pt x="7300853" y="894144"/>
                  <a:pt x="7059276" y="923661"/>
                </a:cubicBezTo>
                <a:cubicBezTo>
                  <a:pt x="6817699" y="953178"/>
                  <a:pt x="6615656" y="905789"/>
                  <a:pt x="6489999" y="923661"/>
                </a:cubicBezTo>
                <a:cubicBezTo>
                  <a:pt x="6364342" y="941533"/>
                  <a:pt x="6078380" y="907945"/>
                  <a:pt x="5920722" y="923661"/>
                </a:cubicBezTo>
                <a:cubicBezTo>
                  <a:pt x="5763064" y="939377"/>
                  <a:pt x="5388940" y="860040"/>
                  <a:pt x="5203433" y="923661"/>
                </a:cubicBezTo>
                <a:cubicBezTo>
                  <a:pt x="5017926" y="987282"/>
                  <a:pt x="4735697" y="884098"/>
                  <a:pt x="4486144" y="923661"/>
                </a:cubicBezTo>
                <a:cubicBezTo>
                  <a:pt x="4236591" y="963224"/>
                  <a:pt x="4051268" y="886439"/>
                  <a:pt x="3768855" y="923661"/>
                </a:cubicBezTo>
                <a:cubicBezTo>
                  <a:pt x="3486442" y="960883"/>
                  <a:pt x="3277969" y="870453"/>
                  <a:pt x="3125573" y="923661"/>
                </a:cubicBezTo>
                <a:cubicBezTo>
                  <a:pt x="2973177" y="976869"/>
                  <a:pt x="2555069" y="842032"/>
                  <a:pt x="2408284" y="923661"/>
                </a:cubicBezTo>
                <a:cubicBezTo>
                  <a:pt x="2261499" y="1005290"/>
                  <a:pt x="1989211" y="919966"/>
                  <a:pt x="1765001" y="923661"/>
                </a:cubicBezTo>
                <a:cubicBezTo>
                  <a:pt x="1540791" y="927356"/>
                  <a:pt x="1435357" y="890512"/>
                  <a:pt x="1269730" y="923661"/>
                </a:cubicBezTo>
                <a:cubicBezTo>
                  <a:pt x="1104103" y="956810"/>
                  <a:pt x="1069866" y="909471"/>
                  <a:pt x="922471" y="923661"/>
                </a:cubicBezTo>
                <a:cubicBezTo>
                  <a:pt x="775076" y="937851"/>
                  <a:pt x="520006" y="902332"/>
                  <a:pt x="153947" y="923661"/>
                </a:cubicBezTo>
                <a:cubicBezTo>
                  <a:pt x="70895" y="908206"/>
                  <a:pt x="13378" y="842163"/>
                  <a:pt x="0" y="769714"/>
                </a:cubicBezTo>
                <a:cubicBezTo>
                  <a:pt x="-10668" y="683799"/>
                  <a:pt x="20488" y="544935"/>
                  <a:pt x="0" y="467988"/>
                </a:cubicBezTo>
                <a:cubicBezTo>
                  <a:pt x="-20488" y="391041"/>
                  <a:pt x="30017" y="267158"/>
                  <a:pt x="0" y="153947"/>
                </a:cubicBezTo>
                <a:close/>
              </a:path>
              <a:path w="7708494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62645" y="-46645"/>
                  <a:pt x="475426" y="28927"/>
                  <a:pt x="575212" y="0"/>
                </a:cubicBezTo>
                <a:cubicBezTo>
                  <a:pt x="674999" y="-28927"/>
                  <a:pt x="953871" y="10463"/>
                  <a:pt x="1070483" y="0"/>
                </a:cubicBezTo>
                <a:cubicBezTo>
                  <a:pt x="1187095" y="-10463"/>
                  <a:pt x="1621457" y="21117"/>
                  <a:pt x="1787772" y="0"/>
                </a:cubicBezTo>
                <a:cubicBezTo>
                  <a:pt x="1954087" y="-21117"/>
                  <a:pt x="2094016" y="54718"/>
                  <a:pt x="2357049" y="0"/>
                </a:cubicBezTo>
                <a:cubicBezTo>
                  <a:pt x="2620082" y="-54718"/>
                  <a:pt x="2595590" y="22698"/>
                  <a:pt x="2704308" y="0"/>
                </a:cubicBezTo>
                <a:cubicBezTo>
                  <a:pt x="2813026" y="-22698"/>
                  <a:pt x="3225746" y="74641"/>
                  <a:pt x="3421597" y="0"/>
                </a:cubicBezTo>
                <a:cubicBezTo>
                  <a:pt x="3617448" y="-74641"/>
                  <a:pt x="3694524" y="31530"/>
                  <a:pt x="3768855" y="0"/>
                </a:cubicBezTo>
                <a:cubicBezTo>
                  <a:pt x="3843186" y="-31530"/>
                  <a:pt x="4211098" y="21282"/>
                  <a:pt x="4338132" y="0"/>
                </a:cubicBezTo>
                <a:cubicBezTo>
                  <a:pt x="4465166" y="-21282"/>
                  <a:pt x="4542514" y="19312"/>
                  <a:pt x="4685391" y="0"/>
                </a:cubicBezTo>
                <a:cubicBezTo>
                  <a:pt x="4828268" y="-19312"/>
                  <a:pt x="5021952" y="50521"/>
                  <a:pt x="5106656" y="0"/>
                </a:cubicBezTo>
                <a:cubicBezTo>
                  <a:pt x="5191360" y="-50521"/>
                  <a:pt x="5330833" y="23671"/>
                  <a:pt x="5453915" y="0"/>
                </a:cubicBezTo>
                <a:cubicBezTo>
                  <a:pt x="5576997" y="-23671"/>
                  <a:pt x="5944583" y="40523"/>
                  <a:pt x="6097198" y="0"/>
                </a:cubicBezTo>
                <a:cubicBezTo>
                  <a:pt x="6249813" y="-40523"/>
                  <a:pt x="6419857" y="31832"/>
                  <a:pt x="6518463" y="0"/>
                </a:cubicBezTo>
                <a:cubicBezTo>
                  <a:pt x="6617070" y="-31832"/>
                  <a:pt x="6796711" y="25287"/>
                  <a:pt x="6939728" y="0"/>
                </a:cubicBezTo>
                <a:cubicBezTo>
                  <a:pt x="7082746" y="-25287"/>
                  <a:pt x="7412175" y="30194"/>
                  <a:pt x="7554547" y="0"/>
                </a:cubicBezTo>
                <a:cubicBezTo>
                  <a:pt x="7620375" y="-10670"/>
                  <a:pt x="7722257" y="60291"/>
                  <a:pt x="7708494" y="153947"/>
                </a:cubicBezTo>
                <a:cubicBezTo>
                  <a:pt x="7711584" y="297703"/>
                  <a:pt x="7696373" y="395081"/>
                  <a:pt x="7708494" y="461831"/>
                </a:cubicBezTo>
                <a:cubicBezTo>
                  <a:pt x="7720615" y="528581"/>
                  <a:pt x="7680167" y="621605"/>
                  <a:pt x="7708494" y="769714"/>
                </a:cubicBezTo>
                <a:cubicBezTo>
                  <a:pt x="7711223" y="858980"/>
                  <a:pt x="7642852" y="948835"/>
                  <a:pt x="7554547" y="923661"/>
                </a:cubicBezTo>
                <a:cubicBezTo>
                  <a:pt x="7242543" y="953959"/>
                  <a:pt x="6994170" y="885934"/>
                  <a:pt x="6837258" y="923661"/>
                </a:cubicBezTo>
                <a:cubicBezTo>
                  <a:pt x="6680346" y="961388"/>
                  <a:pt x="6489985" y="922482"/>
                  <a:pt x="6193975" y="923661"/>
                </a:cubicBezTo>
                <a:cubicBezTo>
                  <a:pt x="5897965" y="924840"/>
                  <a:pt x="5956246" y="883257"/>
                  <a:pt x="5772710" y="923661"/>
                </a:cubicBezTo>
                <a:cubicBezTo>
                  <a:pt x="5589174" y="964065"/>
                  <a:pt x="5478605" y="902010"/>
                  <a:pt x="5351445" y="923661"/>
                </a:cubicBezTo>
                <a:cubicBezTo>
                  <a:pt x="5224286" y="945312"/>
                  <a:pt x="4965111" y="880767"/>
                  <a:pt x="4856174" y="923661"/>
                </a:cubicBezTo>
                <a:cubicBezTo>
                  <a:pt x="4747237" y="966555"/>
                  <a:pt x="4390847" y="912066"/>
                  <a:pt x="4212891" y="923661"/>
                </a:cubicBezTo>
                <a:cubicBezTo>
                  <a:pt x="4034935" y="935256"/>
                  <a:pt x="3862311" y="900893"/>
                  <a:pt x="3643615" y="923661"/>
                </a:cubicBezTo>
                <a:cubicBezTo>
                  <a:pt x="3424919" y="946429"/>
                  <a:pt x="3311340" y="907237"/>
                  <a:pt x="3074338" y="923661"/>
                </a:cubicBezTo>
                <a:cubicBezTo>
                  <a:pt x="2837336" y="940085"/>
                  <a:pt x="2652378" y="880791"/>
                  <a:pt x="2505061" y="923661"/>
                </a:cubicBezTo>
                <a:cubicBezTo>
                  <a:pt x="2357744" y="966531"/>
                  <a:pt x="2268199" y="908495"/>
                  <a:pt x="2157802" y="923661"/>
                </a:cubicBezTo>
                <a:cubicBezTo>
                  <a:pt x="2047405" y="938827"/>
                  <a:pt x="1963799" y="905871"/>
                  <a:pt x="1810543" y="923661"/>
                </a:cubicBezTo>
                <a:cubicBezTo>
                  <a:pt x="1657287" y="941451"/>
                  <a:pt x="1349857" y="904831"/>
                  <a:pt x="1167260" y="923661"/>
                </a:cubicBezTo>
                <a:cubicBezTo>
                  <a:pt x="984663" y="942491"/>
                  <a:pt x="575441" y="826951"/>
                  <a:pt x="153947" y="923661"/>
                </a:cubicBezTo>
                <a:cubicBezTo>
                  <a:pt x="60423" y="930370"/>
                  <a:pt x="-849" y="846984"/>
                  <a:pt x="0" y="769714"/>
                </a:cubicBezTo>
                <a:cubicBezTo>
                  <a:pt x="-31953" y="691912"/>
                  <a:pt x="28896" y="613153"/>
                  <a:pt x="0" y="461831"/>
                </a:cubicBezTo>
                <a:cubicBezTo>
                  <a:pt x="-28896" y="310509"/>
                  <a:pt x="21607" y="222864"/>
                  <a:pt x="0" y="153947"/>
                </a:cubicBezTo>
                <a:close/>
              </a:path>
            </a:pathLst>
          </a:custGeom>
          <a:solidFill>
            <a:srgbClr val="FFFF00">
              <a:alpha val="78000"/>
            </a:srgb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A4D080-2621-5CF9-7F85-0A4FD33374EA}"/>
              </a:ext>
            </a:extLst>
          </p:cNvPr>
          <p:cNvSpPr/>
          <p:nvPr/>
        </p:nvSpPr>
        <p:spPr>
          <a:xfrm>
            <a:off x="3254032" y="5238561"/>
            <a:ext cx="7708494" cy="1038949"/>
          </a:xfrm>
          <a:custGeom>
            <a:avLst/>
            <a:gdLst>
              <a:gd name="connsiteX0" fmla="*/ 0 w 7708494"/>
              <a:gd name="connsiteY0" fmla="*/ 173162 h 1038949"/>
              <a:gd name="connsiteX1" fmla="*/ 173162 w 7708494"/>
              <a:gd name="connsiteY1" fmla="*/ 0 h 1038949"/>
              <a:gd name="connsiteX2" fmla="*/ 739483 w 7708494"/>
              <a:gd name="connsiteY2" fmla="*/ 0 h 1038949"/>
              <a:gd name="connsiteX3" fmla="*/ 1084938 w 7708494"/>
              <a:gd name="connsiteY3" fmla="*/ 0 h 1038949"/>
              <a:gd name="connsiteX4" fmla="*/ 1798503 w 7708494"/>
              <a:gd name="connsiteY4" fmla="*/ 0 h 1038949"/>
              <a:gd name="connsiteX5" fmla="*/ 2217580 w 7708494"/>
              <a:gd name="connsiteY5" fmla="*/ 0 h 1038949"/>
              <a:gd name="connsiteX6" fmla="*/ 2710279 w 7708494"/>
              <a:gd name="connsiteY6" fmla="*/ 0 h 1038949"/>
              <a:gd name="connsiteX7" fmla="*/ 3055735 w 7708494"/>
              <a:gd name="connsiteY7" fmla="*/ 0 h 1038949"/>
              <a:gd name="connsiteX8" fmla="*/ 3401190 w 7708494"/>
              <a:gd name="connsiteY8" fmla="*/ 0 h 1038949"/>
              <a:gd name="connsiteX9" fmla="*/ 3893889 w 7708494"/>
              <a:gd name="connsiteY9" fmla="*/ 0 h 1038949"/>
              <a:gd name="connsiteX10" fmla="*/ 4533832 w 7708494"/>
              <a:gd name="connsiteY10" fmla="*/ 0 h 1038949"/>
              <a:gd name="connsiteX11" fmla="*/ 5100153 w 7708494"/>
              <a:gd name="connsiteY11" fmla="*/ 0 h 1038949"/>
              <a:gd name="connsiteX12" fmla="*/ 5592852 w 7708494"/>
              <a:gd name="connsiteY12" fmla="*/ 0 h 1038949"/>
              <a:gd name="connsiteX13" fmla="*/ 6085551 w 7708494"/>
              <a:gd name="connsiteY13" fmla="*/ 0 h 1038949"/>
              <a:gd name="connsiteX14" fmla="*/ 6651872 w 7708494"/>
              <a:gd name="connsiteY14" fmla="*/ 0 h 1038949"/>
              <a:gd name="connsiteX15" fmla="*/ 7535332 w 7708494"/>
              <a:gd name="connsiteY15" fmla="*/ 0 h 1038949"/>
              <a:gd name="connsiteX16" fmla="*/ 7708494 w 7708494"/>
              <a:gd name="connsiteY16" fmla="*/ 173162 h 1038949"/>
              <a:gd name="connsiteX17" fmla="*/ 7708494 w 7708494"/>
              <a:gd name="connsiteY17" fmla="*/ 498696 h 1038949"/>
              <a:gd name="connsiteX18" fmla="*/ 7708494 w 7708494"/>
              <a:gd name="connsiteY18" fmla="*/ 865787 h 1038949"/>
              <a:gd name="connsiteX19" fmla="*/ 7535332 w 7708494"/>
              <a:gd name="connsiteY19" fmla="*/ 1038949 h 1038949"/>
              <a:gd name="connsiteX20" fmla="*/ 7042633 w 7708494"/>
              <a:gd name="connsiteY20" fmla="*/ 1038949 h 1038949"/>
              <a:gd name="connsiteX21" fmla="*/ 6476312 w 7708494"/>
              <a:gd name="connsiteY21" fmla="*/ 1038949 h 1038949"/>
              <a:gd name="connsiteX22" fmla="*/ 5909991 w 7708494"/>
              <a:gd name="connsiteY22" fmla="*/ 1038949 h 1038949"/>
              <a:gd name="connsiteX23" fmla="*/ 5196427 w 7708494"/>
              <a:gd name="connsiteY23" fmla="*/ 1038949 h 1038949"/>
              <a:gd name="connsiteX24" fmla="*/ 4482863 w 7708494"/>
              <a:gd name="connsiteY24" fmla="*/ 1038949 h 1038949"/>
              <a:gd name="connsiteX25" fmla="*/ 3769299 w 7708494"/>
              <a:gd name="connsiteY25" fmla="*/ 1038949 h 1038949"/>
              <a:gd name="connsiteX26" fmla="*/ 3129356 w 7708494"/>
              <a:gd name="connsiteY26" fmla="*/ 1038949 h 1038949"/>
              <a:gd name="connsiteX27" fmla="*/ 2415792 w 7708494"/>
              <a:gd name="connsiteY27" fmla="*/ 1038949 h 1038949"/>
              <a:gd name="connsiteX28" fmla="*/ 1775850 w 7708494"/>
              <a:gd name="connsiteY28" fmla="*/ 1038949 h 1038949"/>
              <a:gd name="connsiteX29" fmla="*/ 1283151 w 7708494"/>
              <a:gd name="connsiteY29" fmla="*/ 1038949 h 1038949"/>
              <a:gd name="connsiteX30" fmla="*/ 937695 w 7708494"/>
              <a:gd name="connsiteY30" fmla="*/ 1038949 h 1038949"/>
              <a:gd name="connsiteX31" fmla="*/ 173162 w 7708494"/>
              <a:gd name="connsiteY31" fmla="*/ 1038949 h 1038949"/>
              <a:gd name="connsiteX32" fmla="*/ 0 w 7708494"/>
              <a:gd name="connsiteY32" fmla="*/ 865787 h 1038949"/>
              <a:gd name="connsiteX33" fmla="*/ 0 w 7708494"/>
              <a:gd name="connsiteY33" fmla="*/ 526401 h 1038949"/>
              <a:gd name="connsiteX34" fmla="*/ 0 w 7708494"/>
              <a:gd name="connsiteY34" fmla="*/ 173162 h 103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08494" h="1038949" fill="none" extrusionOk="0">
                <a:moveTo>
                  <a:pt x="0" y="173162"/>
                </a:moveTo>
                <a:cubicBezTo>
                  <a:pt x="1704" y="79332"/>
                  <a:pt x="96666" y="-11080"/>
                  <a:pt x="173162" y="0"/>
                </a:cubicBezTo>
                <a:cubicBezTo>
                  <a:pt x="344730" y="-34292"/>
                  <a:pt x="507062" y="64170"/>
                  <a:pt x="739483" y="0"/>
                </a:cubicBezTo>
                <a:cubicBezTo>
                  <a:pt x="971904" y="-64170"/>
                  <a:pt x="943594" y="27647"/>
                  <a:pt x="1084938" y="0"/>
                </a:cubicBezTo>
                <a:cubicBezTo>
                  <a:pt x="1226282" y="-27647"/>
                  <a:pt x="1530581" y="62438"/>
                  <a:pt x="1798503" y="0"/>
                </a:cubicBezTo>
                <a:cubicBezTo>
                  <a:pt x="2066425" y="-62438"/>
                  <a:pt x="2133594" y="18040"/>
                  <a:pt x="2217580" y="0"/>
                </a:cubicBezTo>
                <a:cubicBezTo>
                  <a:pt x="2301566" y="-18040"/>
                  <a:pt x="2608853" y="32295"/>
                  <a:pt x="2710279" y="0"/>
                </a:cubicBezTo>
                <a:cubicBezTo>
                  <a:pt x="2811705" y="-32295"/>
                  <a:pt x="2982888" y="7932"/>
                  <a:pt x="3055735" y="0"/>
                </a:cubicBezTo>
                <a:cubicBezTo>
                  <a:pt x="3128582" y="-7932"/>
                  <a:pt x="3302003" y="32237"/>
                  <a:pt x="3401190" y="0"/>
                </a:cubicBezTo>
                <a:cubicBezTo>
                  <a:pt x="3500377" y="-32237"/>
                  <a:pt x="3676688" y="59018"/>
                  <a:pt x="3893889" y="0"/>
                </a:cubicBezTo>
                <a:cubicBezTo>
                  <a:pt x="4111090" y="-59018"/>
                  <a:pt x="4380075" y="7560"/>
                  <a:pt x="4533832" y="0"/>
                </a:cubicBezTo>
                <a:cubicBezTo>
                  <a:pt x="4687589" y="-7560"/>
                  <a:pt x="4910109" y="1013"/>
                  <a:pt x="5100153" y="0"/>
                </a:cubicBezTo>
                <a:cubicBezTo>
                  <a:pt x="5290197" y="-1013"/>
                  <a:pt x="5480772" y="33889"/>
                  <a:pt x="5592852" y="0"/>
                </a:cubicBezTo>
                <a:cubicBezTo>
                  <a:pt x="5704932" y="-33889"/>
                  <a:pt x="5861467" y="29163"/>
                  <a:pt x="6085551" y="0"/>
                </a:cubicBezTo>
                <a:cubicBezTo>
                  <a:pt x="6309635" y="-29163"/>
                  <a:pt x="6530216" y="20375"/>
                  <a:pt x="6651872" y="0"/>
                </a:cubicBezTo>
                <a:cubicBezTo>
                  <a:pt x="6773528" y="-20375"/>
                  <a:pt x="7101525" y="20399"/>
                  <a:pt x="7535332" y="0"/>
                </a:cubicBezTo>
                <a:cubicBezTo>
                  <a:pt x="7641464" y="-708"/>
                  <a:pt x="7682859" y="80820"/>
                  <a:pt x="7708494" y="173162"/>
                </a:cubicBezTo>
                <a:cubicBezTo>
                  <a:pt x="7723297" y="302964"/>
                  <a:pt x="7672546" y="430403"/>
                  <a:pt x="7708494" y="498696"/>
                </a:cubicBezTo>
                <a:cubicBezTo>
                  <a:pt x="7744442" y="566989"/>
                  <a:pt x="7667921" y="731313"/>
                  <a:pt x="7708494" y="865787"/>
                </a:cubicBezTo>
                <a:cubicBezTo>
                  <a:pt x="7702413" y="936511"/>
                  <a:pt x="7631769" y="1036180"/>
                  <a:pt x="7535332" y="1038949"/>
                </a:cubicBezTo>
                <a:cubicBezTo>
                  <a:pt x="7397570" y="1072913"/>
                  <a:pt x="7225761" y="1031064"/>
                  <a:pt x="7042633" y="1038949"/>
                </a:cubicBezTo>
                <a:cubicBezTo>
                  <a:pt x="6859505" y="1046834"/>
                  <a:pt x="6675956" y="1009058"/>
                  <a:pt x="6476312" y="1038949"/>
                </a:cubicBezTo>
                <a:cubicBezTo>
                  <a:pt x="6276668" y="1068840"/>
                  <a:pt x="6113834" y="997577"/>
                  <a:pt x="5909991" y="1038949"/>
                </a:cubicBezTo>
                <a:cubicBezTo>
                  <a:pt x="5706148" y="1080321"/>
                  <a:pt x="5346856" y="1014788"/>
                  <a:pt x="5196427" y="1038949"/>
                </a:cubicBezTo>
                <a:cubicBezTo>
                  <a:pt x="5045998" y="1063110"/>
                  <a:pt x="4743260" y="982584"/>
                  <a:pt x="4482863" y="1038949"/>
                </a:cubicBezTo>
                <a:cubicBezTo>
                  <a:pt x="4222466" y="1095314"/>
                  <a:pt x="4083917" y="954864"/>
                  <a:pt x="3769299" y="1038949"/>
                </a:cubicBezTo>
                <a:cubicBezTo>
                  <a:pt x="3454681" y="1123034"/>
                  <a:pt x="3440428" y="969059"/>
                  <a:pt x="3129356" y="1038949"/>
                </a:cubicBezTo>
                <a:cubicBezTo>
                  <a:pt x="2818284" y="1108839"/>
                  <a:pt x="2737237" y="1003394"/>
                  <a:pt x="2415792" y="1038949"/>
                </a:cubicBezTo>
                <a:cubicBezTo>
                  <a:pt x="2094347" y="1074504"/>
                  <a:pt x="2047828" y="1008839"/>
                  <a:pt x="1775850" y="1038949"/>
                </a:cubicBezTo>
                <a:cubicBezTo>
                  <a:pt x="1503872" y="1069059"/>
                  <a:pt x="1524037" y="1022896"/>
                  <a:pt x="1283151" y="1038949"/>
                </a:cubicBezTo>
                <a:cubicBezTo>
                  <a:pt x="1042265" y="1055002"/>
                  <a:pt x="1053955" y="1029446"/>
                  <a:pt x="937695" y="1038949"/>
                </a:cubicBezTo>
                <a:cubicBezTo>
                  <a:pt x="821435" y="1048452"/>
                  <a:pt x="334826" y="998162"/>
                  <a:pt x="173162" y="1038949"/>
                </a:cubicBezTo>
                <a:cubicBezTo>
                  <a:pt x="77788" y="1036903"/>
                  <a:pt x="6456" y="955353"/>
                  <a:pt x="0" y="865787"/>
                </a:cubicBezTo>
                <a:cubicBezTo>
                  <a:pt x="-32671" y="707084"/>
                  <a:pt x="1330" y="631835"/>
                  <a:pt x="0" y="526401"/>
                </a:cubicBezTo>
                <a:cubicBezTo>
                  <a:pt x="-1330" y="420967"/>
                  <a:pt x="26259" y="264881"/>
                  <a:pt x="0" y="173162"/>
                </a:cubicBezTo>
                <a:close/>
              </a:path>
              <a:path w="7708494" h="1038949" stroke="0" extrusionOk="0">
                <a:moveTo>
                  <a:pt x="0" y="173162"/>
                </a:moveTo>
                <a:cubicBezTo>
                  <a:pt x="-5409" y="77423"/>
                  <a:pt x="85211" y="7042"/>
                  <a:pt x="173162" y="0"/>
                </a:cubicBezTo>
                <a:cubicBezTo>
                  <a:pt x="294192" y="-3218"/>
                  <a:pt x="440111" y="3281"/>
                  <a:pt x="592239" y="0"/>
                </a:cubicBezTo>
                <a:cubicBezTo>
                  <a:pt x="744367" y="-3281"/>
                  <a:pt x="941110" y="46303"/>
                  <a:pt x="1084938" y="0"/>
                </a:cubicBezTo>
                <a:cubicBezTo>
                  <a:pt x="1228766" y="-46303"/>
                  <a:pt x="1520453" y="10151"/>
                  <a:pt x="1798503" y="0"/>
                </a:cubicBezTo>
                <a:cubicBezTo>
                  <a:pt x="2076554" y="-10151"/>
                  <a:pt x="2209438" y="17691"/>
                  <a:pt x="2364823" y="0"/>
                </a:cubicBezTo>
                <a:cubicBezTo>
                  <a:pt x="2520208" y="-17691"/>
                  <a:pt x="2546854" y="29444"/>
                  <a:pt x="2710279" y="0"/>
                </a:cubicBezTo>
                <a:cubicBezTo>
                  <a:pt x="2873704" y="-29444"/>
                  <a:pt x="3168606" y="40694"/>
                  <a:pt x="3423843" y="0"/>
                </a:cubicBezTo>
                <a:cubicBezTo>
                  <a:pt x="3679080" y="-40694"/>
                  <a:pt x="3632872" y="20663"/>
                  <a:pt x="3769299" y="0"/>
                </a:cubicBezTo>
                <a:cubicBezTo>
                  <a:pt x="3905726" y="-20663"/>
                  <a:pt x="4176734" y="9711"/>
                  <a:pt x="4335620" y="0"/>
                </a:cubicBezTo>
                <a:cubicBezTo>
                  <a:pt x="4494506" y="-9711"/>
                  <a:pt x="4553310" y="1910"/>
                  <a:pt x="4681075" y="0"/>
                </a:cubicBezTo>
                <a:cubicBezTo>
                  <a:pt x="4808841" y="-1910"/>
                  <a:pt x="4931106" y="43076"/>
                  <a:pt x="5100153" y="0"/>
                </a:cubicBezTo>
                <a:cubicBezTo>
                  <a:pt x="5269200" y="-43076"/>
                  <a:pt x="5356995" y="13702"/>
                  <a:pt x="5445608" y="0"/>
                </a:cubicBezTo>
                <a:cubicBezTo>
                  <a:pt x="5534221" y="-13702"/>
                  <a:pt x="5933562" y="66498"/>
                  <a:pt x="6085551" y="0"/>
                </a:cubicBezTo>
                <a:cubicBezTo>
                  <a:pt x="6237540" y="-66498"/>
                  <a:pt x="6299878" y="41863"/>
                  <a:pt x="6504628" y="0"/>
                </a:cubicBezTo>
                <a:cubicBezTo>
                  <a:pt x="6709378" y="-41863"/>
                  <a:pt x="6749009" y="27022"/>
                  <a:pt x="6923706" y="0"/>
                </a:cubicBezTo>
                <a:cubicBezTo>
                  <a:pt x="7098403" y="-27022"/>
                  <a:pt x="7382043" y="42044"/>
                  <a:pt x="7535332" y="0"/>
                </a:cubicBezTo>
                <a:cubicBezTo>
                  <a:pt x="7618773" y="-6778"/>
                  <a:pt x="7722598" y="68681"/>
                  <a:pt x="7708494" y="173162"/>
                </a:cubicBezTo>
                <a:cubicBezTo>
                  <a:pt x="7748030" y="270881"/>
                  <a:pt x="7685042" y="418092"/>
                  <a:pt x="7708494" y="519475"/>
                </a:cubicBezTo>
                <a:cubicBezTo>
                  <a:pt x="7731946" y="620858"/>
                  <a:pt x="7679367" y="766727"/>
                  <a:pt x="7708494" y="865787"/>
                </a:cubicBezTo>
                <a:cubicBezTo>
                  <a:pt x="7719795" y="978990"/>
                  <a:pt x="7634168" y="1063502"/>
                  <a:pt x="7535332" y="1038949"/>
                </a:cubicBezTo>
                <a:cubicBezTo>
                  <a:pt x="7250774" y="1058959"/>
                  <a:pt x="7127518" y="1035169"/>
                  <a:pt x="6821768" y="1038949"/>
                </a:cubicBezTo>
                <a:cubicBezTo>
                  <a:pt x="6516018" y="1042729"/>
                  <a:pt x="6447354" y="985252"/>
                  <a:pt x="6181825" y="1038949"/>
                </a:cubicBezTo>
                <a:cubicBezTo>
                  <a:pt x="5916296" y="1092646"/>
                  <a:pt x="5909049" y="1021800"/>
                  <a:pt x="5762748" y="1038949"/>
                </a:cubicBezTo>
                <a:cubicBezTo>
                  <a:pt x="5616447" y="1056098"/>
                  <a:pt x="5446813" y="1004256"/>
                  <a:pt x="5343671" y="1038949"/>
                </a:cubicBezTo>
                <a:cubicBezTo>
                  <a:pt x="5240529" y="1073642"/>
                  <a:pt x="4969100" y="1034661"/>
                  <a:pt x="4850972" y="1038949"/>
                </a:cubicBezTo>
                <a:cubicBezTo>
                  <a:pt x="4732844" y="1043237"/>
                  <a:pt x="4492351" y="1015465"/>
                  <a:pt x="4211029" y="1038949"/>
                </a:cubicBezTo>
                <a:cubicBezTo>
                  <a:pt x="3929707" y="1062433"/>
                  <a:pt x="3796684" y="984336"/>
                  <a:pt x="3644708" y="1038949"/>
                </a:cubicBezTo>
                <a:cubicBezTo>
                  <a:pt x="3492732" y="1093562"/>
                  <a:pt x="3280510" y="971307"/>
                  <a:pt x="3078388" y="1038949"/>
                </a:cubicBezTo>
                <a:cubicBezTo>
                  <a:pt x="2876266" y="1106591"/>
                  <a:pt x="2751150" y="997277"/>
                  <a:pt x="2512067" y="1038949"/>
                </a:cubicBezTo>
                <a:cubicBezTo>
                  <a:pt x="2272984" y="1080621"/>
                  <a:pt x="2310511" y="1028635"/>
                  <a:pt x="2166611" y="1038949"/>
                </a:cubicBezTo>
                <a:cubicBezTo>
                  <a:pt x="2022711" y="1049263"/>
                  <a:pt x="1918143" y="1003213"/>
                  <a:pt x="1821155" y="1038949"/>
                </a:cubicBezTo>
                <a:cubicBezTo>
                  <a:pt x="1724167" y="1074685"/>
                  <a:pt x="1451279" y="1026983"/>
                  <a:pt x="1181213" y="1038949"/>
                </a:cubicBezTo>
                <a:cubicBezTo>
                  <a:pt x="911147" y="1050915"/>
                  <a:pt x="378056" y="969431"/>
                  <a:pt x="173162" y="1038949"/>
                </a:cubicBezTo>
                <a:cubicBezTo>
                  <a:pt x="70152" y="1044769"/>
                  <a:pt x="-1190" y="950551"/>
                  <a:pt x="0" y="865787"/>
                </a:cubicBezTo>
                <a:cubicBezTo>
                  <a:pt x="-2287" y="762842"/>
                  <a:pt x="24941" y="623553"/>
                  <a:pt x="0" y="519475"/>
                </a:cubicBezTo>
                <a:cubicBezTo>
                  <a:pt x="-24941" y="415397"/>
                  <a:pt x="23185" y="308707"/>
                  <a:pt x="0" y="173162"/>
                </a:cubicBezTo>
                <a:close/>
              </a:path>
            </a:pathLst>
          </a:custGeom>
          <a:solidFill>
            <a:srgbClr val="FFFF00">
              <a:alpha val="78000"/>
            </a:srgb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60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922615" y="1731418"/>
              <a:ext cx="4581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4099388" y="2363056"/>
            <a:ext cx="8092611" cy="4264383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40037" y="3629016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trực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1155567" y="206475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173973-2F3A-A8B3-9FA1-54C6007E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204" y="1387546"/>
            <a:ext cx="7302709" cy="38111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05E7BC-4E79-D0A4-B874-78C0EC79472B}"/>
              </a:ext>
            </a:extLst>
          </p:cNvPr>
          <p:cNvSpPr/>
          <p:nvPr/>
        </p:nvSpPr>
        <p:spPr>
          <a:xfrm>
            <a:off x="1469204" y="5218012"/>
            <a:ext cx="9894014" cy="1038949"/>
          </a:xfrm>
          <a:custGeom>
            <a:avLst/>
            <a:gdLst>
              <a:gd name="connsiteX0" fmla="*/ 0 w 9894014"/>
              <a:gd name="connsiteY0" fmla="*/ 173162 h 1038949"/>
              <a:gd name="connsiteX1" fmla="*/ 173162 w 9894014"/>
              <a:gd name="connsiteY1" fmla="*/ 0 h 1038949"/>
              <a:gd name="connsiteX2" fmla="*/ 674416 w 9894014"/>
              <a:gd name="connsiteY2" fmla="*/ 0 h 1038949"/>
              <a:gd name="connsiteX3" fmla="*/ 1175669 w 9894014"/>
              <a:gd name="connsiteY3" fmla="*/ 0 h 1038949"/>
              <a:gd name="connsiteX4" fmla="*/ 1676923 w 9894014"/>
              <a:gd name="connsiteY4" fmla="*/ 0 h 1038949"/>
              <a:gd name="connsiteX5" fmla="*/ 2273654 w 9894014"/>
              <a:gd name="connsiteY5" fmla="*/ 0 h 1038949"/>
              <a:gd name="connsiteX6" fmla="*/ 2774908 w 9894014"/>
              <a:gd name="connsiteY6" fmla="*/ 0 h 1038949"/>
              <a:gd name="connsiteX7" fmla="*/ 3180684 w 9894014"/>
              <a:gd name="connsiteY7" fmla="*/ 0 h 1038949"/>
              <a:gd name="connsiteX8" fmla="*/ 3490984 w 9894014"/>
              <a:gd name="connsiteY8" fmla="*/ 0 h 1038949"/>
              <a:gd name="connsiteX9" fmla="*/ 3801284 w 9894014"/>
              <a:gd name="connsiteY9" fmla="*/ 0 h 1038949"/>
              <a:gd name="connsiteX10" fmla="*/ 4588969 w 9894014"/>
              <a:gd name="connsiteY10" fmla="*/ 0 h 1038949"/>
              <a:gd name="connsiteX11" fmla="*/ 5376653 w 9894014"/>
              <a:gd name="connsiteY11" fmla="*/ 0 h 1038949"/>
              <a:gd name="connsiteX12" fmla="*/ 5782430 w 9894014"/>
              <a:gd name="connsiteY12" fmla="*/ 0 h 1038949"/>
              <a:gd name="connsiteX13" fmla="*/ 6092730 w 9894014"/>
              <a:gd name="connsiteY13" fmla="*/ 0 h 1038949"/>
              <a:gd name="connsiteX14" fmla="*/ 6689460 w 9894014"/>
              <a:gd name="connsiteY14" fmla="*/ 0 h 1038949"/>
              <a:gd name="connsiteX15" fmla="*/ 7286191 w 9894014"/>
              <a:gd name="connsiteY15" fmla="*/ 0 h 1038949"/>
              <a:gd name="connsiteX16" fmla="*/ 8073875 w 9894014"/>
              <a:gd name="connsiteY16" fmla="*/ 0 h 1038949"/>
              <a:gd name="connsiteX17" fmla="*/ 8861560 w 9894014"/>
              <a:gd name="connsiteY17" fmla="*/ 0 h 1038949"/>
              <a:gd name="connsiteX18" fmla="*/ 9720852 w 9894014"/>
              <a:gd name="connsiteY18" fmla="*/ 0 h 1038949"/>
              <a:gd name="connsiteX19" fmla="*/ 9894014 w 9894014"/>
              <a:gd name="connsiteY19" fmla="*/ 173162 h 1038949"/>
              <a:gd name="connsiteX20" fmla="*/ 9894014 w 9894014"/>
              <a:gd name="connsiteY20" fmla="*/ 526401 h 1038949"/>
              <a:gd name="connsiteX21" fmla="*/ 9894014 w 9894014"/>
              <a:gd name="connsiteY21" fmla="*/ 865787 h 1038949"/>
              <a:gd name="connsiteX22" fmla="*/ 9720852 w 9894014"/>
              <a:gd name="connsiteY22" fmla="*/ 1038949 h 1038949"/>
              <a:gd name="connsiteX23" fmla="*/ 9410552 w 9894014"/>
              <a:gd name="connsiteY23" fmla="*/ 1038949 h 1038949"/>
              <a:gd name="connsiteX24" fmla="*/ 9100252 w 9894014"/>
              <a:gd name="connsiteY24" fmla="*/ 1038949 h 1038949"/>
              <a:gd name="connsiteX25" fmla="*/ 8789952 w 9894014"/>
              <a:gd name="connsiteY25" fmla="*/ 1038949 h 1038949"/>
              <a:gd name="connsiteX26" fmla="*/ 8288699 w 9894014"/>
              <a:gd name="connsiteY26" fmla="*/ 1038949 h 1038949"/>
              <a:gd name="connsiteX27" fmla="*/ 7787445 w 9894014"/>
              <a:gd name="connsiteY27" fmla="*/ 1038949 h 1038949"/>
              <a:gd name="connsiteX28" fmla="*/ 7477145 w 9894014"/>
              <a:gd name="connsiteY28" fmla="*/ 1038949 h 1038949"/>
              <a:gd name="connsiteX29" fmla="*/ 6975891 w 9894014"/>
              <a:gd name="connsiteY29" fmla="*/ 1038949 h 1038949"/>
              <a:gd name="connsiteX30" fmla="*/ 6570114 w 9894014"/>
              <a:gd name="connsiteY30" fmla="*/ 1038949 h 1038949"/>
              <a:gd name="connsiteX31" fmla="*/ 6164337 w 9894014"/>
              <a:gd name="connsiteY31" fmla="*/ 1038949 h 1038949"/>
              <a:gd name="connsiteX32" fmla="*/ 5663084 w 9894014"/>
              <a:gd name="connsiteY32" fmla="*/ 1038949 h 1038949"/>
              <a:gd name="connsiteX33" fmla="*/ 5257307 w 9894014"/>
              <a:gd name="connsiteY33" fmla="*/ 1038949 h 1038949"/>
              <a:gd name="connsiteX34" fmla="*/ 4660576 w 9894014"/>
              <a:gd name="connsiteY34" fmla="*/ 1038949 h 1038949"/>
              <a:gd name="connsiteX35" fmla="*/ 3872892 w 9894014"/>
              <a:gd name="connsiteY35" fmla="*/ 1038949 h 1038949"/>
              <a:gd name="connsiteX36" fmla="*/ 3180684 w 9894014"/>
              <a:gd name="connsiteY36" fmla="*/ 1038949 h 1038949"/>
              <a:gd name="connsiteX37" fmla="*/ 2488477 w 9894014"/>
              <a:gd name="connsiteY37" fmla="*/ 1038949 h 1038949"/>
              <a:gd name="connsiteX38" fmla="*/ 1891746 w 9894014"/>
              <a:gd name="connsiteY38" fmla="*/ 1038949 h 1038949"/>
              <a:gd name="connsiteX39" fmla="*/ 1104062 w 9894014"/>
              <a:gd name="connsiteY39" fmla="*/ 1038949 h 1038949"/>
              <a:gd name="connsiteX40" fmla="*/ 793762 w 9894014"/>
              <a:gd name="connsiteY40" fmla="*/ 1038949 h 1038949"/>
              <a:gd name="connsiteX41" fmla="*/ 173162 w 9894014"/>
              <a:gd name="connsiteY41" fmla="*/ 1038949 h 1038949"/>
              <a:gd name="connsiteX42" fmla="*/ 0 w 9894014"/>
              <a:gd name="connsiteY42" fmla="*/ 865787 h 1038949"/>
              <a:gd name="connsiteX43" fmla="*/ 0 w 9894014"/>
              <a:gd name="connsiteY43" fmla="*/ 519475 h 1038949"/>
              <a:gd name="connsiteX44" fmla="*/ 0 w 9894014"/>
              <a:gd name="connsiteY44" fmla="*/ 173162 h 103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94014" h="1038949" fill="none" extrusionOk="0">
                <a:moveTo>
                  <a:pt x="0" y="173162"/>
                </a:moveTo>
                <a:cubicBezTo>
                  <a:pt x="6274" y="73227"/>
                  <a:pt x="83442" y="-2909"/>
                  <a:pt x="173162" y="0"/>
                </a:cubicBezTo>
                <a:cubicBezTo>
                  <a:pt x="337619" y="-14025"/>
                  <a:pt x="555510" y="37695"/>
                  <a:pt x="674416" y="0"/>
                </a:cubicBezTo>
                <a:cubicBezTo>
                  <a:pt x="793322" y="-37695"/>
                  <a:pt x="1059034" y="48758"/>
                  <a:pt x="1175669" y="0"/>
                </a:cubicBezTo>
                <a:cubicBezTo>
                  <a:pt x="1292304" y="-48758"/>
                  <a:pt x="1456695" y="53117"/>
                  <a:pt x="1676923" y="0"/>
                </a:cubicBezTo>
                <a:cubicBezTo>
                  <a:pt x="1897151" y="-53117"/>
                  <a:pt x="2070041" y="15424"/>
                  <a:pt x="2273654" y="0"/>
                </a:cubicBezTo>
                <a:cubicBezTo>
                  <a:pt x="2477267" y="-15424"/>
                  <a:pt x="2598986" y="60078"/>
                  <a:pt x="2774908" y="0"/>
                </a:cubicBezTo>
                <a:cubicBezTo>
                  <a:pt x="2950830" y="-60078"/>
                  <a:pt x="3090961" y="1426"/>
                  <a:pt x="3180684" y="0"/>
                </a:cubicBezTo>
                <a:cubicBezTo>
                  <a:pt x="3270407" y="-1426"/>
                  <a:pt x="3384893" y="20600"/>
                  <a:pt x="3490984" y="0"/>
                </a:cubicBezTo>
                <a:cubicBezTo>
                  <a:pt x="3597075" y="-20600"/>
                  <a:pt x="3724207" y="13780"/>
                  <a:pt x="3801284" y="0"/>
                </a:cubicBezTo>
                <a:cubicBezTo>
                  <a:pt x="3878361" y="-13780"/>
                  <a:pt x="4405539" y="1761"/>
                  <a:pt x="4588969" y="0"/>
                </a:cubicBezTo>
                <a:cubicBezTo>
                  <a:pt x="4772400" y="-1761"/>
                  <a:pt x="5097670" y="76864"/>
                  <a:pt x="5376653" y="0"/>
                </a:cubicBezTo>
                <a:cubicBezTo>
                  <a:pt x="5655636" y="-76864"/>
                  <a:pt x="5694935" y="9252"/>
                  <a:pt x="5782430" y="0"/>
                </a:cubicBezTo>
                <a:cubicBezTo>
                  <a:pt x="5869925" y="-9252"/>
                  <a:pt x="6025817" y="23056"/>
                  <a:pt x="6092730" y="0"/>
                </a:cubicBezTo>
                <a:cubicBezTo>
                  <a:pt x="6159643" y="-23056"/>
                  <a:pt x="6426723" y="56254"/>
                  <a:pt x="6689460" y="0"/>
                </a:cubicBezTo>
                <a:cubicBezTo>
                  <a:pt x="6952197" y="-56254"/>
                  <a:pt x="7105571" y="59865"/>
                  <a:pt x="7286191" y="0"/>
                </a:cubicBezTo>
                <a:cubicBezTo>
                  <a:pt x="7466811" y="-59865"/>
                  <a:pt x="7842838" y="44645"/>
                  <a:pt x="8073875" y="0"/>
                </a:cubicBezTo>
                <a:cubicBezTo>
                  <a:pt x="8304912" y="-44645"/>
                  <a:pt x="8646878" y="48219"/>
                  <a:pt x="8861560" y="0"/>
                </a:cubicBezTo>
                <a:cubicBezTo>
                  <a:pt x="9076243" y="-48219"/>
                  <a:pt x="9457989" y="92385"/>
                  <a:pt x="9720852" y="0"/>
                </a:cubicBezTo>
                <a:cubicBezTo>
                  <a:pt x="9823601" y="-25194"/>
                  <a:pt x="9892309" y="74846"/>
                  <a:pt x="9894014" y="173162"/>
                </a:cubicBezTo>
                <a:cubicBezTo>
                  <a:pt x="9918397" y="303495"/>
                  <a:pt x="9871579" y="373861"/>
                  <a:pt x="9894014" y="526401"/>
                </a:cubicBezTo>
                <a:cubicBezTo>
                  <a:pt x="9916449" y="678941"/>
                  <a:pt x="9881724" y="706320"/>
                  <a:pt x="9894014" y="865787"/>
                </a:cubicBezTo>
                <a:cubicBezTo>
                  <a:pt x="9892300" y="975085"/>
                  <a:pt x="9811685" y="1042408"/>
                  <a:pt x="9720852" y="1038949"/>
                </a:cubicBezTo>
                <a:cubicBezTo>
                  <a:pt x="9624085" y="1057853"/>
                  <a:pt x="9548095" y="1013654"/>
                  <a:pt x="9410552" y="1038949"/>
                </a:cubicBezTo>
                <a:cubicBezTo>
                  <a:pt x="9273009" y="1064244"/>
                  <a:pt x="9201616" y="1023020"/>
                  <a:pt x="9100252" y="1038949"/>
                </a:cubicBezTo>
                <a:cubicBezTo>
                  <a:pt x="8998888" y="1054878"/>
                  <a:pt x="8942904" y="1016481"/>
                  <a:pt x="8789952" y="1038949"/>
                </a:cubicBezTo>
                <a:cubicBezTo>
                  <a:pt x="8637000" y="1061417"/>
                  <a:pt x="8489210" y="1026892"/>
                  <a:pt x="8288699" y="1038949"/>
                </a:cubicBezTo>
                <a:cubicBezTo>
                  <a:pt x="8088188" y="1051006"/>
                  <a:pt x="8012034" y="1003101"/>
                  <a:pt x="7787445" y="1038949"/>
                </a:cubicBezTo>
                <a:cubicBezTo>
                  <a:pt x="7562856" y="1074797"/>
                  <a:pt x="7548817" y="1024293"/>
                  <a:pt x="7477145" y="1038949"/>
                </a:cubicBezTo>
                <a:cubicBezTo>
                  <a:pt x="7405473" y="1053605"/>
                  <a:pt x="7170162" y="1031099"/>
                  <a:pt x="6975891" y="1038949"/>
                </a:cubicBezTo>
                <a:cubicBezTo>
                  <a:pt x="6781620" y="1046799"/>
                  <a:pt x="6726139" y="1018860"/>
                  <a:pt x="6570114" y="1038949"/>
                </a:cubicBezTo>
                <a:cubicBezTo>
                  <a:pt x="6414089" y="1059038"/>
                  <a:pt x="6258802" y="994643"/>
                  <a:pt x="6164337" y="1038949"/>
                </a:cubicBezTo>
                <a:cubicBezTo>
                  <a:pt x="6069872" y="1083255"/>
                  <a:pt x="5912261" y="981048"/>
                  <a:pt x="5663084" y="1038949"/>
                </a:cubicBezTo>
                <a:cubicBezTo>
                  <a:pt x="5413907" y="1096850"/>
                  <a:pt x="5399018" y="1034992"/>
                  <a:pt x="5257307" y="1038949"/>
                </a:cubicBezTo>
                <a:cubicBezTo>
                  <a:pt x="5115596" y="1042906"/>
                  <a:pt x="4931357" y="1015388"/>
                  <a:pt x="4660576" y="1038949"/>
                </a:cubicBezTo>
                <a:cubicBezTo>
                  <a:pt x="4389795" y="1062510"/>
                  <a:pt x="4181985" y="994929"/>
                  <a:pt x="3872892" y="1038949"/>
                </a:cubicBezTo>
                <a:cubicBezTo>
                  <a:pt x="3563799" y="1082969"/>
                  <a:pt x="3383699" y="1026462"/>
                  <a:pt x="3180684" y="1038949"/>
                </a:cubicBezTo>
                <a:cubicBezTo>
                  <a:pt x="2977669" y="1051436"/>
                  <a:pt x="2789151" y="999620"/>
                  <a:pt x="2488477" y="1038949"/>
                </a:cubicBezTo>
                <a:cubicBezTo>
                  <a:pt x="2187803" y="1078278"/>
                  <a:pt x="2055242" y="988101"/>
                  <a:pt x="1891746" y="1038949"/>
                </a:cubicBezTo>
                <a:cubicBezTo>
                  <a:pt x="1728250" y="1089797"/>
                  <a:pt x="1303422" y="1032910"/>
                  <a:pt x="1104062" y="1038949"/>
                </a:cubicBezTo>
                <a:cubicBezTo>
                  <a:pt x="904702" y="1044988"/>
                  <a:pt x="884360" y="1007837"/>
                  <a:pt x="793762" y="1038949"/>
                </a:cubicBezTo>
                <a:cubicBezTo>
                  <a:pt x="703164" y="1070061"/>
                  <a:pt x="417166" y="1006324"/>
                  <a:pt x="173162" y="1038949"/>
                </a:cubicBezTo>
                <a:cubicBezTo>
                  <a:pt x="74743" y="1019612"/>
                  <a:pt x="1634" y="981303"/>
                  <a:pt x="0" y="865787"/>
                </a:cubicBezTo>
                <a:cubicBezTo>
                  <a:pt x="-12950" y="780093"/>
                  <a:pt x="7926" y="691325"/>
                  <a:pt x="0" y="519475"/>
                </a:cubicBezTo>
                <a:cubicBezTo>
                  <a:pt x="-7926" y="347625"/>
                  <a:pt x="17667" y="324790"/>
                  <a:pt x="0" y="173162"/>
                </a:cubicBezTo>
                <a:close/>
              </a:path>
              <a:path w="9894014" h="1038949" stroke="0" extrusionOk="0">
                <a:moveTo>
                  <a:pt x="0" y="173162"/>
                </a:moveTo>
                <a:cubicBezTo>
                  <a:pt x="-5409" y="77423"/>
                  <a:pt x="85211" y="7042"/>
                  <a:pt x="173162" y="0"/>
                </a:cubicBezTo>
                <a:cubicBezTo>
                  <a:pt x="259624" y="-15547"/>
                  <a:pt x="382861" y="21692"/>
                  <a:pt x="578939" y="0"/>
                </a:cubicBezTo>
                <a:cubicBezTo>
                  <a:pt x="775017" y="-21692"/>
                  <a:pt x="849571" y="36618"/>
                  <a:pt x="1080193" y="0"/>
                </a:cubicBezTo>
                <a:cubicBezTo>
                  <a:pt x="1310815" y="-36618"/>
                  <a:pt x="1510653" y="5611"/>
                  <a:pt x="1867877" y="0"/>
                </a:cubicBezTo>
                <a:cubicBezTo>
                  <a:pt x="2225101" y="-5611"/>
                  <a:pt x="2196294" y="7849"/>
                  <a:pt x="2464608" y="0"/>
                </a:cubicBezTo>
                <a:cubicBezTo>
                  <a:pt x="2732922" y="-7849"/>
                  <a:pt x="2704968" y="36604"/>
                  <a:pt x="2774908" y="0"/>
                </a:cubicBezTo>
                <a:cubicBezTo>
                  <a:pt x="2844848" y="-36604"/>
                  <a:pt x="3402341" y="70527"/>
                  <a:pt x="3562592" y="0"/>
                </a:cubicBezTo>
                <a:cubicBezTo>
                  <a:pt x="3722843" y="-70527"/>
                  <a:pt x="3733689" y="22769"/>
                  <a:pt x="3872892" y="0"/>
                </a:cubicBezTo>
                <a:cubicBezTo>
                  <a:pt x="4012095" y="-22769"/>
                  <a:pt x="4313673" y="17317"/>
                  <a:pt x="4469622" y="0"/>
                </a:cubicBezTo>
                <a:cubicBezTo>
                  <a:pt x="4625571" y="-17317"/>
                  <a:pt x="4713717" y="32310"/>
                  <a:pt x="4779922" y="0"/>
                </a:cubicBezTo>
                <a:cubicBezTo>
                  <a:pt x="4846127" y="-32310"/>
                  <a:pt x="5037808" y="34022"/>
                  <a:pt x="5185699" y="0"/>
                </a:cubicBezTo>
                <a:cubicBezTo>
                  <a:pt x="5333590" y="-34022"/>
                  <a:pt x="5373537" y="14153"/>
                  <a:pt x="5495999" y="0"/>
                </a:cubicBezTo>
                <a:cubicBezTo>
                  <a:pt x="5618461" y="-14153"/>
                  <a:pt x="5915948" y="22260"/>
                  <a:pt x="6188207" y="0"/>
                </a:cubicBezTo>
                <a:cubicBezTo>
                  <a:pt x="6460466" y="-22260"/>
                  <a:pt x="6509814" y="31262"/>
                  <a:pt x="6593984" y="0"/>
                </a:cubicBezTo>
                <a:cubicBezTo>
                  <a:pt x="6678154" y="-31262"/>
                  <a:pt x="6858356" y="8942"/>
                  <a:pt x="6999760" y="0"/>
                </a:cubicBezTo>
                <a:cubicBezTo>
                  <a:pt x="7141164" y="-8942"/>
                  <a:pt x="7229248" y="2059"/>
                  <a:pt x="7405537" y="0"/>
                </a:cubicBezTo>
                <a:cubicBezTo>
                  <a:pt x="7581826" y="-2059"/>
                  <a:pt x="7760102" y="1529"/>
                  <a:pt x="7906791" y="0"/>
                </a:cubicBezTo>
                <a:cubicBezTo>
                  <a:pt x="8053480" y="-1529"/>
                  <a:pt x="8445979" y="58553"/>
                  <a:pt x="8694475" y="0"/>
                </a:cubicBezTo>
                <a:cubicBezTo>
                  <a:pt x="8942971" y="-58553"/>
                  <a:pt x="8920003" y="21791"/>
                  <a:pt x="9004775" y="0"/>
                </a:cubicBezTo>
                <a:cubicBezTo>
                  <a:pt x="9089547" y="-21791"/>
                  <a:pt x="9416268" y="43146"/>
                  <a:pt x="9720852" y="0"/>
                </a:cubicBezTo>
                <a:cubicBezTo>
                  <a:pt x="9827788" y="17568"/>
                  <a:pt x="9897215" y="102080"/>
                  <a:pt x="9894014" y="173162"/>
                </a:cubicBezTo>
                <a:cubicBezTo>
                  <a:pt x="9932950" y="321576"/>
                  <a:pt x="9861303" y="378233"/>
                  <a:pt x="9894014" y="533327"/>
                </a:cubicBezTo>
                <a:cubicBezTo>
                  <a:pt x="9926725" y="688422"/>
                  <a:pt x="9860267" y="779112"/>
                  <a:pt x="9894014" y="865787"/>
                </a:cubicBezTo>
                <a:cubicBezTo>
                  <a:pt x="9871426" y="954243"/>
                  <a:pt x="9806576" y="1023677"/>
                  <a:pt x="9720852" y="1038949"/>
                </a:cubicBezTo>
                <a:cubicBezTo>
                  <a:pt x="9442811" y="1108867"/>
                  <a:pt x="9400553" y="1037049"/>
                  <a:pt x="9124121" y="1038949"/>
                </a:cubicBezTo>
                <a:cubicBezTo>
                  <a:pt x="8847689" y="1040849"/>
                  <a:pt x="8672727" y="974307"/>
                  <a:pt x="8431914" y="1038949"/>
                </a:cubicBezTo>
                <a:cubicBezTo>
                  <a:pt x="8191101" y="1103591"/>
                  <a:pt x="7963519" y="977996"/>
                  <a:pt x="7835183" y="1038949"/>
                </a:cubicBezTo>
                <a:cubicBezTo>
                  <a:pt x="7706847" y="1099902"/>
                  <a:pt x="7497420" y="995717"/>
                  <a:pt x="7238453" y="1038949"/>
                </a:cubicBezTo>
                <a:cubicBezTo>
                  <a:pt x="6979486" y="1082181"/>
                  <a:pt x="6820955" y="1027387"/>
                  <a:pt x="6641722" y="1038949"/>
                </a:cubicBezTo>
                <a:cubicBezTo>
                  <a:pt x="6462489" y="1050511"/>
                  <a:pt x="6476534" y="1010769"/>
                  <a:pt x="6331422" y="1038949"/>
                </a:cubicBezTo>
                <a:cubicBezTo>
                  <a:pt x="6186310" y="1067129"/>
                  <a:pt x="6125372" y="1037437"/>
                  <a:pt x="6021122" y="1038949"/>
                </a:cubicBezTo>
                <a:cubicBezTo>
                  <a:pt x="5916872" y="1040461"/>
                  <a:pt x="5559800" y="1024422"/>
                  <a:pt x="5328915" y="1038949"/>
                </a:cubicBezTo>
                <a:cubicBezTo>
                  <a:pt x="5098030" y="1053476"/>
                  <a:pt x="5029442" y="975912"/>
                  <a:pt x="4732184" y="1038949"/>
                </a:cubicBezTo>
                <a:cubicBezTo>
                  <a:pt x="4434926" y="1101986"/>
                  <a:pt x="4121580" y="985820"/>
                  <a:pt x="3944500" y="1038949"/>
                </a:cubicBezTo>
                <a:cubicBezTo>
                  <a:pt x="3767420" y="1092078"/>
                  <a:pt x="3788937" y="1019217"/>
                  <a:pt x="3634200" y="1038949"/>
                </a:cubicBezTo>
                <a:cubicBezTo>
                  <a:pt x="3479463" y="1058681"/>
                  <a:pt x="3413482" y="1001835"/>
                  <a:pt x="3228423" y="1038949"/>
                </a:cubicBezTo>
                <a:cubicBezTo>
                  <a:pt x="3043364" y="1076063"/>
                  <a:pt x="2977822" y="1003768"/>
                  <a:pt x="2822646" y="1038949"/>
                </a:cubicBezTo>
                <a:cubicBezTo>
                  <a:pt x="2667470" y="1074130"/>
                  <a:pt x="2374221" y="991973"/>
                  <a:pt x="2225915" y="1038949"/>
                </a:cubicBezTo>
                <a:cubicBezTo>
                  <a:pt x="2077609" y="1085925"/>
                  <a:pt x="1821443" y="990436"/>
                  <a:pt x="1438231" y="1038949"/>
                </a:cubicBezTo>
                <a:cubicBezTo>
                  <a:pt x="1055019" y="1087462"/>
                  <a:pt x="1270638" y="1038426"/>
                  <a:pt x="1127931" y="1038949"/>
                </a:cubicBezTo>
                <a:cubicBezTo>
                  <a:pt x="985224" y="1039472"/>
                  <a:pt x="956242" y="1020384"/>
                  <a:pt x="817631" y="1038949"/>
                </a:cubicBezTo>
                <a:cubicBezTo>
                  <a:pt x="679020" y="1057514"/>
                  <a:pt x="400643" y="1017980"/>
                  <a:pt x="173162" y="1038949"/>
                </a:cubicBezTo>
                <a:cubicBezTo>
                  <a:pt x="54228" y="1026029"/>
                  <a:pt x="5138" y="952432"/>
                  <a:pt x="0" y="865787"/>
                </a:cubicBezTo>
                <a:cubicBezTo>
                  <a:pt x="-14744" y="699012"/>
                  <a:pt x="24610" y="642253"/>
                  <a:pt x="0" y="519475"/>
                </a:cubicBezTo>
                <a:cubicBezTo>
                  <a:pt x="-24610" y="396697"/>
                  <a:pt x="34610" y="299533"/>
                  <a:pt x="0" y="173162"/>
                </a:cubicBezTo>
                <a:close/>
              </a:path>
            </a:pathLst>
          </a:custGeom>
          <a:solidFill>
            <a:srgbClr val="FFFF00">
              <a:alpha val="78000"/>
            </a:srgb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17896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647576A1-C718-B483-544E-FD1F20008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2" y="4807906"/>
            <a:ext cx="4572965" cy="1919095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4728D9B2-0D0A-98DF-989D-F72FFF23B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341">
            <a:off x="9984466" y="-261550"/>
            <a:ext cx="2217233" cy="221723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9EFE31ED-535B-75F8-7B81-783639F5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709112"/>
            <a:ext cx="2633472" cy="5212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1949F1-995F-D7E9-D3F0-D331F93397DF}"/>
              </a:ext>
            </a:extLst>
          </p:cNvPr>
          <p:cNvGrpSpPr/>
          <p:nvPr/>
        </p:nvGrpSpPr>
        <p:grpSpPr>
          <a:xfrm>
            <a:off x="690432" y="-308786"/>
            <a:ext cx="11501568" cy="7386409"/>
            <a:chOff x="690432" y="-308786"/>
            <a:chExt cx="11501568" cy="7386409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32C2961F-8D1A-B40B-AA1F-9FB4A181D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>
              <a:fillRect/>
            </a:stretch>
          </p:blipFill>
          <p:spPr>
            <a:xfrm>
              <a:off x="690432" y="-308786"/>
              <a:ext cx="11501568" cy="7386409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FA44643-5C79-311D-19C3-75D6032CE644}"/>
                </a:ext>
              </a:extLst>
            </p:cNvPr>
            <p:cNvSpPr txBox="1">
              <a:spLocks/>
            </p:cNvSpPr>
            <p:nvPr/>
          </p:nvSpPr>
          <p:spPr>
            <a:xfrm>
              <a:off x="1373127" y="1707767"/>
              <a:ext cx="9545115" cy="2937440"/>
            </a:xfrm>
          </p:spPr>
          <p:txBody>
            <a:bodyPr vert="horz" wrap="square" lIns="91440" tIns="45720" rIns="91440" bIns="45720" numCol="1" anchor="t" anchorCtr="0" compatLnSpc="1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Biểu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đồ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là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phương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tiện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trực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quan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,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dựa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vào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đó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mà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ta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thể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dễ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nhận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thấy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, so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sánh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các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đối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tượng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cùng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đơn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vị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với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nhau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.</a:t>
              </a:r>
              <a:endPara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CB48A6-13B0-A6C9-26F2-ACAB3C32B0CD}"/>
              </a:ext>
            </a:extLst>
          </p:cNvPr>
          <p:cNvGrpSpPr/>
          <p:nvPr/>
        </p:nvGrpSpPr>
        <p:grpSpPr>
          <a:xfrm>
            <a:off x="157317" y="-50800"/>
            <a:ext cx="3549444" cy="1582995"/>
            <a:chOff x="1317523" y="-39329"/>
            <a:chExt cx="7079225" cy="3249532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63BC53DC-0486-D9A3-2953-DFE624F6D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1317523" y="-39329"/>
              <a:ext cx="7079225" cy="3249532"/>
            </a:xfrm>
            <a:prstGeom prst="rect">
              <a:avLst/>
            </a:prstGeom>
          </p:spPr>
        </p:pic>
        <p:sp>
          <p:nvSpPr>
            <p:cNvPr id="15" name="文本框 3">
              <a:extLst>
                <a:ext uri="{FF2B5EF4-FFF2-40B4-BE49-F238E27FC236}">
                  <a16:creationId xmlns:a16="http://schemas.microsoft.com/office/drawing/2014/main" id="{9E4CA694-EC3A-D390-2987-7C2DCC41B7D9}"/>
                </a:ext>
              </a:extLst>
            </p:cNvPr>
            <p:cNvSpPr txBox="1"/>
            <p:nvPr/>
          </p:nvSpPr>
          <p:spPr>
            <a:xfrm>
              <a:off x="2374726" y="1309502"/>
              <a:ext cx="4581975" cy="1579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Ghi</a:t>
              </a:r>
              <a:r>
                <a:rPr kumimoji="1" lang="en-US" altLang="zh-CN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nhớ</a:t>
              </a:r>
              <a:endParaRPr kumimoji="1" lang="zh-CN" altLang="en-US" sz="4400" b="1" dirty="0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3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1155567" y="206475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B5CD6B-4734-2696-8B94-0FB9F986D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10" y="1742700"/>
            <a:ext cx="7677150" cy="42767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079D19-6FF9-303D-CCD5-A81071ED597D}"/>
              </a:ext>
            </a:extLst>
          </p:cNvPr>
          <p:cNvSpPr/>
          <p:nvPr/>
        </p:nvSpPr>
        <p:spPr>
          <a:xfrm>
            <a:off x="5845997" y="2486344"/>
            <a:ext cx="1068512" cy="2866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B070F-E429-88AE-1D07-E0CC7A15BC33}"/>
              </a:ext>
            </a:extLst>
          </p:cNvPr>
          <p:cNvSpPr/>
          <p:nvPr/>
        </p:nvSpPr>
        <p:spPr>
          <a:xfrm>
            <a:off x="5003515" y="4171307"/>
            <a:ext cx="698641" cy="12534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700334-B07F-8A37-F237-A15DD878D4A3}"/>
              </a:ext>
            </a:extLst>
          </p:cNvPr>
          <p:cNvGrpSpPr/>
          <p:nvPr/>
        </p:nvGrpSpPr>
        <p:grpSpPr>
          <a:xfrm>
            <a:off x="1143580" y="194488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2F2A890E-6CD1-E68A-B910-6EF094B79C70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7FEC36EE-3168-8BD9-04C6-C23D46F48211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EAE486-FCEB-7C06-FC15-0559E7759A17}"/>
              </a:ext>
            </a:extLst>
          </p:cNvPr>
          <p:cNvSpPr/>
          <p:nvPr/>
        </p:nvSpPr>
        <p:spPr>
          <a:xfrm>
            <a:off x="3996647" y="236306"/>
            <a:ext cx="4715837" cy="68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ách vẽ biểu đồ cột môn Địa lý đơn giản chi tiết nhất">
            <a:extLst>
              <a:ext uri="{FF2B5EF4-FFF2-40B4-BE49-F238E27FC236}">
                <a16:creationId xmlns:a16="http://schemas.microsoft.com/office/drawing/2014/main" id="{768F8F69-37A0-A77B-11AD-E89073D0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7" y="1369888"/>
            <a:ext cx="5342562" cy="35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C4D21-0C04-AFCF-EB7A-83FDBD34DA63}"/>
              </a:ext>
            </a:extLst>
          </p:cNvPr>
          <p:cNvSpPr txBox="1"/>
          <p:nvPr/>
        </p:nvSpPr>
        <p:spPr>
          <a:xfrm>
            <a:off x="1828800" y="5003514"/>
            <a:ext cx="353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Cách vẽ biểu đồ tròn môn Địa Lý nhanh dễ hiểu nhất">
            <a:extLst>
              <a:ext uri="{FF2B5EF4-FFF2-40B4-BE49-F238E27FC236}">
                <a16:creationId xmlns:a16="http://schemas.microsoft.com/office/drawing/2014/main" id="{9848D5C0-32E1-5643-8260-DC508324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4" y="1401279"/>
            <a:ext cx="5267218" cy="35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86217C-4B27-97D3-1207-AA141E080BA5}"/>
              </a:ext>
            </a:extLst>
          </p:cNvPr>
          <p:cNvSpPr txBox="1"/>
          <p:nvPr/>
        </p:nvSpPr>
        <p:spPr>
          <a:xfrm>
            <a:off x="7911101" y="4900772"/>
            <a:ext cx="353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6759F7-DACB-70A6-E772-2CD8B5BD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74496" y="0"/>
            <a:ext cx="817504" cy="15034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0B14E1-E5EB-D0EE-C1A1-5220AABF6043}"/>
              </a:ext>
            </a:extLst>
          </p:cNvPr>
          <p:cNvSpPr/>
          <p:nvPr/>
        </p:nvSpPr>
        <p:spPr>
          <a:xfrm>
            <a:off x="246581" y="326279"/>
            <a:ext cx="11219379" cy="1194296"/>
          </a:xfrm>
          <a:custGeom>
            <a:avLst/>
            <a:gdLst>
              <a:gd name="connsiteX0" fmla="*/ 0 w 11219379"/>
              <a:gd name="connsiteY0" fmla="*/ 199053 h 1194296"/>
              <a:gd name="connsiteX1" fmla="*/ 199053 w 11219379"/>
              <a:gd name="connsiteY1" fmla="*/ 0 h 1194296"/>
              <a:gd name="connsiteX2" fmla="*/ 11020326 w 11219379"/>
              <a:gd name="connsiteY2" fmla="*/ 0 h 1194296"/>
              <a:gd name="connsiteX3" fmla="*/ 11219379 w 11219379"/>
              <a:gd name="connsiteY3" fmla="*/ 199053 h 1194296"/>
              <a:gd name="connsiteX4" fmla="*/ 11219379 w 11219379"/>
              <a:gd name="connsiteY4" fmla="*/ 995243 h 1194296"/>
              <a:gd name="connsiteX5" fmla="*/ 11020326 w 11219379"/>
              <a:gd name="connsiteY5" fmla="*/ 1194296 h 1194296"/>
              <a:gd name="connsiteX6" fmla="*/ 199053 w 11219379"/>
              <a:gd name="connsiteY6" fmla="*/ 1194296 h 1194296"/>
              <a:gd name="connsiteX7" fmla="*/ 0 w 11219379"/>
              <a:gd name="connsiteY7" fmla="*/ 995243 h 1194296"/>
              <a:gd name="connsiteX8" fmla="*/ 0 w 11219379"/>
              <a:gd name="connsiteY8" fmla="*/ 199053 h 119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9379" h="1194296" fill="none" extrusionOk="0">
                <a:moveTo>
                  <a:pt x="0" y="199053"/>
                </a:moveTo>
                <a:cubicBezTo>
                  <a:pt x="-1220" y="110867"/>
                  <a:pt x="90335" y="21893"/>
                  <a:pt x="199053" y="0"/>
                </a:cubicBezTo>
                <a:cubicBezTo>
                  <a:pt x="3321898" y="-123866"/>
                  <a:pt x="7850813" y="81108"/>
                  <a:pt x="11020326" y="0"/>
                </a:cubicBezTo>
                <a:cubicBezTo>
                  <a:pt x="11135587" y="-8185"/>
                  <a:pt x="11199068" y="90794"/>
                  <a:pt x="11219379" y="199053"/>
                </a:cubicBezTo>
                <a:cubicBezTo>
                  <a:pt x="11198894" y="501121"/>
                  <a:pt x="11215143" y="803634"/>
                  <a:pt x="11219379" y="995243"/>
                </a:cubicBezTo>
                <a:cubicBezTo>
                  <a:pt x="11222725" y="1096293"/>
                  <a:pt x="11134530" y="1202042"/>
                  <a:pt x="11020326" y="1194296"/>
                </a:cubicBezTo>
                <a:cubicBezTo>
                  <a:pt x="6162982" y="1176441"/>
                  <a:pt x="3912688" y="1084952"/>
                  <a:pt x="199053" y="1194296"/>
                </a:cubicBezTo>
                <a:cubicBezTo>
                  <a:pt x="96331" y="1176317"/>
                  <a:pt x="8459" y="1120972"/>
                  <a:pt x="0" y="995243"/>
                </a:cubicBezTo>
                <a:cubicBezTo>
                  <a:pt x="-26338" y="752471"/>
                  <a:pt x="-15045" y="343548"/>
                  <a:pt x="0" y="199053"/>
                </a:cubicBezTo>
                <a:close/>
              </a:path>
              <a:path w="11219379" h="1194296" stroke="0" extrusionOk="0">
                <a:moveTo>
                  <a:pt x="0" y="199053"/>
                </a:moveTo>
                <a:cubicBezTo>
                  <a:pt x="4165" y="89364"/>
                  <a:pt x="86903" y="4401"/>
                  <a:pt x="199053" y="0"/>
                </a:cubicBezTo>
                <a:cubicBezTo>
                  <a:pt x="3217585" y="96512"/>
                  <a:pt x="8647647" y="-165548"/>
                  <a:pt x="11020326" y="0"/>
                </a:cubicBezTo>
                <a:cubicBezTo>
                  <a:pt x="11132432" y="54"/>
                  <a:pt x="11224862" y="90014"/>
                  <a:pt x="11219379" y="199053"/>
                </a:cubicBezTo>
                <a:cubicBezTo>
                  <a:pt x="11213133" y="463937"/>
                  <a:pt x="11249824" y="828661"/>
                  <a:pt x="11219379" y="995243"/>
                </a:cubicBezTo>
                <a:cubicBezTo>
                  <a:pt x="11220666" y="1098261"/>
                  <a:pt x="11143294" y="1188395"/>
                  <a:pt x="11020326" y="1194296"/>
                </a:cubicBezTo>
                <a:cubicBezTo>
                  <a:pt x="5830697" y="1356008"/>
                  <a:pt x="3181771" y="1337918"/>
                  <a:pt x="199053" y="1194296"/>
                </a:cubicBezTo>
                <a:cubicBezTo>
                  <a:pt x="97756" y="1189736"/>
                  <a:pt x="13314" y="1099456"/>
                  <a:pt x="0" y="995243"/>
                </a:cubicBezTo>
                <a:cubicBezTo>
                  <a:pt x="48984" y="766500"/>
                  <a:pt x="-25969" y="496930"/>
                  <a:pt x="0" y="199053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14FA6D-C716-E107-91AC-90FE74405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413" y="2216220"/>
            <a:ext cx="3918233" cy="32701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366773-D432-4EB7-25BB-F6B675C6D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6558" y="2192565"/>
            <a:ext cx="4765764" cy="326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88F094-67AE-B4CE-6906-DDF81C4A118B}"/>
              </a:ext>
            </a:extLst>
          </p:cNvPr>
          <p:cNvSpPr txBox="1"/>
          <p:nvPr/>
        </p:nvSpPr>
        <p:spPr>
          <a:xfrm>
            <a:off x="1720405" y="5489602"/>
            <a:ext cx="3406400" cy="851297"/>
          </a:xfrm>
          <a:custGeom>
            <a:avLst/>
            <a:gdLst>
              <a:gd name="connsiteX0" fmla="*/ 0 w 3406400"/>
              <a:gd name="connsiteY0" fmla="*/ 141886 h 851297"/>
              <a:gd name="connsiteX1" fmla="*/ 141886 w 3406400"/>
              <a:gd name="connsiteY1" fmla="*/ 0 h 851297"/>
              <a:gd name="connsiteX2" fmla="*/ 828864 w 3406400"/>
              <a:gd name="connsiteY2" fmla="*/ 0 h 851297"/>
              <a:gd name="connsiteX3" fmla="*/ 1484616 w 3406400"/>
              <a:gd name="connsiteY3" fmla="*/ 0 h 851297"/>
              <a:gd name="connsiteX4" fmla="*/ 2140368 w 3406400"/>
              <a:gd name="connsiteY4" fmla="*/ 0 h 851297"/>
              <a:gd name="connsiteX5" fmla="*/ 3264514 w 3406400"/>
              <a:gd name="connsiteY5" fmla="*/ 0 h 851297"/>
              <a:gd name="connsiteX6" fmla="*/ 3406400 w 3406400"/>
              <a:gd name="connsiteY6" fmla="*/ 141886 h 851297"/>
              <a:gd name="connsiteX7" fmla="*/ 3406400 w 3406400"/>
              <a:gd name="connsiteY7" fmla="*/ 709411 h 851297"/>
              <a:gd name="connsiteX8" fmla="*/ 3264514 w 3406400"/>
              <a:gd name="connsiteY8" fmla="*/ 851297 h 851297"/>
              <a:gd name="connsiteX9" fmla="*/ 2702441 w 3406400"/>
              <a:gd name="connsiteY9" fmla="*/ 851297 h 851297"/>
              <a:gd name="connsiteX10" fmla="*/ 2140368 w 3406400"/>
              <a:gd name="connsiteY10" fmla="*/ 851297 h 851297"/>
              <a:gd name="connsiteX11" fmla="*/ 1578295 w 3406400"/>
              <a:gd name="connsiteY11" fmla="*/ 851297 h 851297"/>
              <a:gd name="connsiteX12" fmla="*/ 953769 w 3406400"/>
              <a:gd name="connsiteY12" fmla="*/ 851297 h 851297"/>
              <a:gd name="connsiteX13" fmla="*/ 141886 w 3406400"/>
              <a:gd name="connsiteY13" fmla="*/ 851297 h 851297"/>
              <a:gd name="connsiteX14" fmla="*/ 0 w 3406400"/>
              <a:gd name="connsiteY14" fmla="*/ 709411 h 851297"/>
              <a:gd name="connsiteX15" fmla="*/ 0 w 3406400"/>
              <a:gd name="connsiteY15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6400" h="851297" fill="none" extrusionOk="0">
                <a:moveTo>
                  <a:pt x="0" y="141886"/>
                </a:moveTo>
                <a:cubicBezTo>
                  <a:pt x="-6590" y="55425"/>
                  <a:pt x="60792" y="-13283"/>
                  <a:pt x="141886" y="0"/>
                </a:cubicBezTo>
                <a:cubicBezTo>
                  <a:pt x="440162" y="21289"/>
                  <a:pt x="644816" y="-25621"/>
                  <a:pt x="828864" y="0"/>
                </a:cubicBezTo>
                <a:cubicBezTo>
                  <a:pt x="1012912" y="25621"/>
                  <a:pt x="1299470" y="4738"/>
                  <a:pt x="1484616" y="0"/>
                </a:cubicBezTo>
                <a:cubicBezTo>
                  <a:pt x="1669762" y="-4738"/>
                  <a:pt x="1840205" y="-25812"/>
                  <a:pt x="2140368" y="0"/>
                </a:cubicBezTo>
                <a:cubicBezTo>
                  <a:pt x="2440531" y="25812"/>
                  <a:pt x="2837755" y="26140"/>
                  <a:pt x="3264514" y="0"/>
                </a:cubicBezTo>
                <a:cubicBezTo>
                  <a:pt x="3345181" y="-3997"/>
                  <a:pt x="3407546" y="76076"/>
                  <a:pt x="3406400" y="141886"/>
                </a:cubicBezTo>
                <a:cubicBezTo>
                  <a:pt x="3422172" y="340787"/>
                  <a:pt x="3390056" y="474927"/>
                  <a:pt x="3406400" y="709411"/>
                </a:cubicBezTo>
                <a:cubicBezTo>
                  <a:pt x="3405830" y="793690"/>
                  <a:pt x="3337772" y="847499"/>
                  <a:pt x="3264514" y="851297"/>
                </a:cubicBezTo>
                <a:cubicBezTo>
                  <a:pt x="3112536" y="828298"/>
                  <a:pt x="2973209" y="858585"/>
                  <a:pt x="2702441" y="851297"/>
                </a:cubicBezTo>
                <a:cubicBezTo>
                  <a:pt x="2431673" y="844009"/>
                  <a:pt x="2374400" y="834814"/>
                  <a:pt x="2140368" y="851297"/>
                </a:cubicBezTo>
                <a:cubicBezTo>
                  <a:pt x="1906336" y="867780"/>
                  <a:pt x="1750081" y="829133"/>
                  <a:pt x="1578295" y="851297"/>
                </a:cubicBezTo>
                <a:cubicBezTo>
                  <a:pt x="1406509" y="873461"/>
                  <a:pt x="1232171" y="827218"/>
                  <a:pt x="953769" y="851297"/>
                </a:cubicBezTo>
                <a:cubicBezTo>
                  <a:pt x="675367" y="875376"/>
                  <a:pt x="427647" y="840425"/>
                  <a:pt x="141886" y="851297"/>
                </a:cubicBezTo>
                <a:cubicBezTo>
                  <a:pt x="67010" y="860379"/>
                  <a:pt x="-13580" y="792183"/>
                  <a:pt x="0" y="709411"/>
                </a:cubicBezTo>
                <a:cubicBezTo>
                  <a:pt x="-9449" y="425891"/>
                  <a:pt x="22262" y="348689"/>
                  <a:pt x="0" y="141886"/>
                </a:cubicBezTo>
                <a:close/>
              </a:path>
              <a:path w="3406400" h="851297" stroke="0" extrusionOk="0">
                <a:moveTo>
                  <a:pt x="0" y="141886"/>
                </a:moveTo>
                <a:cubicBezTo>
                  <a:pt x="-7705" y="69974"/>
                  <a:pt x="65198" y="-4321"/>
                  <a:pt x="141886" y="0"/>
                </a:cubicBezTo>
                <a:cubicBezTo>
                  <a:pt x="274188" y="485"/>
                  <a:pt x="463152" y="22588"/>
                  <a:pt x="672733" y="0"/>
                </a:cubicBezTo>
                <a:cubicBezTo>
                  <a:pt x="882314" y="-22588"/>
                  <a:pt x="1120552" y="-11132"/>
                  <a:pt x="1234806" y="0"/>
                </a:cubicBezTo>
                <a:cubicBezTo>
                  <a:pt x="1349060" y="11132"/>
                  <a:pt x="1570712" y="1229"/>
                  <a:pt x="1890558" y="0"/>
                </a:cubicBezTo>
                <a:cubicBezTo>
                  <a:pt x="2210404" y="-1229"/>
                  <a:pt x="2300870" y="-8645"/>
                  <a:pt x="2515083" y="0"/>
                </a:cubicBezTo>
                <a:cubicBezTo>
                  <a:pt x="2729297" y="8645"/>
                  <a:pt x="2924096" y="33011"/>
                  <a:pt x="3264514" y="0"/>
                </a:cubicBezTo>
                <a:cubicBezTo>
                  <a:pt x="3331352" y="-15645"/>
                  <a:pt x="3408416" y="51993"/>
                  <a:pt x="3406400" y="141886"/>
                </a:cubicBezTo>
                <a:cubicBezTo>
                  <a:pt x="3398987" y="384048"/>
                  <a:pt x="3400235" y="563725"/>
                  <a:pt x="3406400" y="709411"/>
                </a:cubicBezTo>
                <a:cubicBezTo>
                  <a:pt x="3391741" y="784998"/>
                  <a:pt x="3335741" y="849138"/>
                  <a:pt x="3264514" y="851297"/>
                </a:cubicBezTo>
                <a:cubicBezTo>
                  <a:pt x="3074548" y="849654"/>
                  <a:pt x="2939574" y="853961"/>
                  <a:pt x="2733667" y="851297"/>
                </a:cubicBezTo>
                <a:cubicBezTo>
                  <a:pt x="2527760" y="848633"/>
                  <a:pt x="2413729" y="849805"/>
                  <a:pt x="2109142" y="851297"/>
                </a:cubicBezTo>
                <a:cubicBezTo>
                  <a:pt x="1804556" y="852789"/>
                  <a:pt x="1803413" y="858041"/>
                  <a:pt x="1578295" y="851297"/>
                </a:cubicBezTo>
                <a:cubicBezTo>
                  <a:pt x="1353177" y="844553"/>
                  <a:pt x="1171770" y="846892"/>
                  <a:pt x="922543" y="851297"/>
                </a:cubicBezTo>
                <a:cubicBezTo>
                  <a:pt x="673316" y="855702"/>
                  <a:pt x="491324" y="826646"/>
                  <a:pt x="141886" y="851297"/>
                </a:cubicBezTo>
                <a:cubicBezTo>
                  <a:pt x="55238" y="841182"/>
                  <a:pt x="1556" y="788700"/>
                  <a:pt x="0" y="709411"/>
                </a:cubicBezTo>
                <a:cubicBezTo>
                  <a:pt x="21504" y="507382"/>
                  <a:pt x="-5168" y="340491"/>
                  <a:pt x="0" y="1418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36B3A3-EA27-C683-9962-182025CCE484}"/>
              </a:ext>
            </a:extLst>
          </p:cNvPr>
          <p:cNvSpPr txBox="1"/>
          <p:nvPr/>
        </p:nvSpPr>
        <p:spPr>
          <a:xfrm>
            <a:off x="7545853" y="5499876"/>
            <a:ext cx="3406400" cy="851297"/>
          </a:xfrm>
          <a:custGeom>
            <a:avLst/>
            <a:gdLst>
              <a:gd name="connsiteX0" fmla="*/ 0 w 3406400"/>
              <a:gd name="connsiteY0" fmla="*/ 141886 h 851297"/>
              <a:gd name="connsiteX1" fmla="*/ 141886 w 3406400"/>
              <a:gd name="connsiteY1" fmla="*/ 0 h 851297"/>
              <a:gd name="connsiteX2" fmla="*/ 828864 w 3406400"/>
              <a:gd name="connsiteY2" fmla="*/ 0 h 851297"/>
              <a:gd name="connsiteX3" fmla="*/ 1484616 w 3406400"/>
              <a:gd name="connsiteY3" fmla="*/ 0 h 851297"/>
              <a:gd name="connsiteX4" fmla="*/ 2140368 w 3406400"/>
              <a:gd name="connsiteY4" fmla="*/ 0 h 851297"/>
              <a:gd name="connsiteX5" fmla="*/ 3264514 w 3406400"/>
              <a:gd name="connsiteY5" fmla="*/ 0 h 851297"/>
              <a:gd name="connsiteX6" fmla="*/ 3406400 w 3406400"/>
              <a:gd name="connsiteY6" fmla="*/ 141886 h 851297"/>
              <a:gd name="connsiteX7" fmla="*/ 3406400 w 3406400"/>
              <a:gd name="connsiteY7" fmla="*/ 709411 h 851297"/>
              <a:gd name="connsiteX8" fmla="*/ 3264514 w 3406400"/>
              <a:gd name="connsiteY8" fmla="*/ 851297 h 851297"/>
              <a:gd name="connsiteX9" fmla="*/ 2702441 w 3406400"/>
              <a:gd name="connsiteY9" fmla="*/ 851297 h 851297"/>
              <a:gd name="connsiteX10" fmla="*/ 2140368 w 3406400"/>
              <a:gd name="connsiteY10" fmla="*/ 851297 h 851297"/>
              <a:gd name="connsiteX11" fmla="*/ 1578295 w 3406400"/>
              <a:gd name="connsiteY11" fmla="*/ 851297 h 851297"/>
              <a:gd name="connsiteX12" fmla="*/ 953769 w 3406400"/>
              <a:gd name="connsiteY12" fmla="*/ 851297 h 851297"/>
              <a:gd name="connsiteX13" fmla="*/ 141886 w 3406400"/>
              <a:gd name="connsiteY13" fmla="*/ 851297 h 851297"/>
              <a:gd name="connsiteX14" fmla="*/ 0 w 3406400"/>
              <a:gd name="connsiteY14" fmla="*/ 709411 h 851297"/>
              <a:gd name="connsiteX15" fmla="*/ 0 w 3406400"/>
              <a:gd name="connsiteY15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6400" h="851297" fill="none" extrusionOk="0">
                <a:moveTo>
                  <a:pt x="0" y="141886"/>
                </a:moveTo>
                <a:cubicBezTo>
                  <a:pt x="-6590" y="55425"/>
                  <a:pt x="60792" y="-13283"/>
                  <a:pt x="141886" y="0"/>
                </a:cubicBezTo>
                <a:cubicBezTo>
                  <a:pt x="440162" y="21289"/>
                  <a:pt x="644816" y="-25621"/>
                  <a:pt x="828864" y="0"/>
                </a:cubicBezTo>
                <a:cubicBezTo>
                  <a:pt x="1012912" y="25621"/>
                  <a:pt x="1299470" y="4738"/>
                  <a:pt x="1484616" y="0"/>
                </a:cubicBezTo>
                <a:cubicBezTo>
                  <a:pt x="1669762" y="-4738"/>
                  <a:pt x="1840205" y="-25812"/>
                  <a:pt x="2140368" y="0"/>
                </a:cubicBezTo>
                <a:cubicBezTo>
                  <a:pt x="2440531" y="25812"/>
                  <a:pt x="2837755" y="26140"/>
                  <a:pt x="3264514" y="0"/>
                </a:cubicBezTo>
                <a:cubicBezTo>
                  <a:pt x="3345181" y="-3997"/>
                  <a:pt x="3407546" y="76076"/>
                  <a:pt x="3406400" y="141886"/>
                </a:cubicBezTo>
                <a:cubicBezTo>
                  <a:pt x="3422172" y="340787"/>
                  <a:pt x="3390056" y="474927"/>
                  <a:pt x="3406400" y="709411"/>
                </a:cubicBezTo>
                <a:cubicBezTo>
                  <a:pt x="3405830" y="793690"/>
                  <a:pt x="3337772" y="847499"/>
                  <a:pt x="3264514" y="851297"/>
                </a:cubicBezTo>
                <a:cubicBezTo>
                  <a:pt x="3112536" y="828298"/>
                  <a:pt x="2973209" y="858585"/>
                  <a:pt x="2702441" y="851297"/>
                </a:cubicBezTo>
                <a:cubicBezTo>
                  <a:pt x="2431673" y="844009"/>
                  <a:pt x="2374400" y="834814"/>
                  <a:pt x="2140368" y="851297"/>
                </a:cubicBezTo>
                <a:cubicBezTo>
                  <a:pt x="1906336" y="867780"/>
                  <a:pt x="1750081" y="829133"/>
                  <a:pt x="1578295" y="851297"/>
                </a:cubicBezTo>
                <a:cubicBezTo>
                  <a:pt x="1406509" y="873461"/>
                  <a:pt x="1232171" y="827218"/>
                  <a:pt x="953769" y="851297"/>
                </a:cubicBezTo>
                <a:cubicBezTo>
                  <a:pt x="675367" y="875376"/>
                  <a:pt x="427647" y="840425"/>
                  <a:pt x="141886" y="851297"/>
                </a:cubicBezTo>
                <a:cubicBezTo>
                  <a:pt x="67010" y="860379"/>
                  <a:pt x="-13580" y="792183"/>
                  <a:pt x="0" y="709411"/>
                </a:cubicBezTo>
                <a:cubicBezTo>
                  <a:pt x="-9449" y="425891"/>
                  <a:pt x="22262" y="348689"/>
                  <a:pt x="0" y="141886"/>
                </a:cubicBezTo>
                <a:close/>
              </a:path>
              <a:path w="3406400" h="851297" stroke="0" extrusionOk="0">
                <a:moveTo>
                  <a:pt x="0" y="141886"/>
                </a:moveTo>
                <a:cubicBezTo>
                  <a:pt x="-7705" y="69974"/>
                  <a:pt x="65198" y="-4321"/>
                  <a:pt x="141886" y="0"/>
                </a:cubicBezTo>
                <a:cubicBezTo>
                  <a:pt x="274188" y="485"/>
                  <a:pt x="463152" y="22588"/>
                  <a:pt x="672733" y="0"/>
                </a:cubicBezTo>
                <a:cubicBezTo>
                  <a:pt x="882314" y="-22588"/>
                  <a:pt x="1120552" y="-11132"/>
                  <a:pt x="1234806" y="0"/>
                </a:cubicBezTo>
                <a:cubicBezTo>
                  <a:pt x="1349060" y="11132"/>
                  <a:pt x="1570712" y="1229"/>
                  <a:pt x="1890558" y="0"/>
                </a:cubicBezTo>
                <a:cubicBezTo>
                  <a:pt x="2210404" y="-1229"/>
                  <a:pt x="2300870" y="-8645"/>
                  <a:pt x="2515083" y="0"/>
                </a:cubicBezTo>
                <a:cubicBezTo>
                  <a:pt x="2729297" y="8645"/>
                  <a:pt x="2924096" y="33011"/>
                  <a:pt x="3264514" y="0"/>
                </a:cubicBezTo>
                <a:cubicBezTo>
                  <a:pt x="3331352" y="-15645"/>
                  <a:pt x="3408416" y="51993"/>
                  <a:pt x="3406400" y="141886"/>
                </a:cubicBezTo>
                <a:cubicBezTo>
                  <a:pt x="3398987" y="384048"/>
                  <a:pt x="3400235" y="563725"/>
                  <a:pt x="3406400" y="709411"/>
                </a:cubicBezTo>
                <a:cubicBezTo>
                  <a:pt x="3391741" y="784998"/>
                  <a:pt x="3335741" y="849138"/>
                  <a:pt x="3264514" y="851297"/>
                </a:cubicBezTo>
                <a:cubicBezTo>
                  <a:pt x="3074548" y="849654"/>
                  <a:pt x="2939574" y="853961"/>
                  <a:pt x="2733667" y="851297"/>
                </a:cubicBezTo>
                <a:cubicBezTo>
                  <a:pt x="2527760" y="848633"/>
                  <a:pt x="2413729" y="849805"/>
                  <a:pt x="2109142" y="851297"/>
                </a:cubicBezTo>
                <a:cubicBezTo>
                  <a:pt x="1804556" y="852789"/>
                  <a:pt x="1803413" y="858041"/>
                  <a:pt x="1578295" y="851297"/>
                </a:cubicBezTo>
                <a:cubicBezTo>
                  <a:pt x="1353177" y="844553"/>
                  <a:pt x="1171770" y="846892"/>
                  <a:pt x="922543" y="851297"/>
                </a:cubicBezTo>
                <a:cubicBezTo>
                  <a:pt x="673316" y="855702"/>
                  <a:pt x="491324" y="826646"/>
                  <a:pt x="141886" y="851297"/>
                </a:cubicBezTo>
                <a:cubicBezTo>
                  <a:pt x="55238" y="841182"/>
                  <a:pt x="1556" y="788700"/>
                  <a:pt x="0" y="709411"/>
                </a:cubicBezTo>
                <a:cubicBezTo>
                  <a:pt x="21504" y="507382"/>
                  <a:pt x="-5168" y="340491"/>
                  <a:pt x="0" y="1418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519132" y="1731418"/>
              <a:ext cx="49854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4099388" y="2363056"/>
            <a:ext cx="8092611" cy="4264383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40037" y="3629016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E03E55-779A-BE25-6D37-876E0E85D9E7}"/>
              </a:ext>
            </a:extLst>
          </p:cNvPr>
          <p:cNvGrpSpPr/>
          <p:nvPr/>
        </p:nvGrpSpPr>
        <p:grpSpPr>
          <a:xfrm>
            <a:off x="801383" y="-693188"/>
            <a:ext cx="10510463" cy="3611049"/>
            <a:chOff x="-2110251" y="248478"/>
            <a:chExt cx="10688721" cy="3757239"/>
          </a:xfrm>
        </p:grpSpPr>
        <p:pic>
          <p:nvPicPr>
            <p:cNvPr id="10" name="图片 5">
              <a:extLst>
                <a:ext uri="{FF2B5EF4-FFF2-40B4-BE49-F238E27FC236}">
                  <a16:creationId xmlns:a16="http://schemas.microsoft.com/office/drawing/2014/main" id="{F37149F2-1EE2-8B8E-7943-CABD80C2D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10251" y="248478"/>
              <a:ext cx="10688721" cy="37572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9CB9D-C4EC-6781-5998-20CA08110CF4}"/>
                </a:ext>
              </a:extLst>
            </p:cNvPr>
            <p:cNvSpPr txBox="1"/>
            <p:nvPr/>
          </p:nvSpPr>
          <p:spPr>
            <a:xfrm>
              <a:off x="-1190790" y="1972641"/>
              <a:ext cx="9351325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endPara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BF407C46-A19D-4395-4013-66BCA0587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-1624615" y="809637"/>
              <a:ext cx="1399542" cy="13995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586078-D48F-7CEB-AD67-EB70B680560D}"/>
              </a:ext>
            </a:extLst>
          </p:cNvPr>
          <p:cNvGrpSpPr/>
          <p:nvPr/>
        </p:nvGrpSpPr>
        <p:grpSpPr>
          <a:xfrm>
            <a:off x="1551397" y="2506895"/>
            <a:ext cx="9863192" cy="1119884"/>
            <a:chOff x="1325366" y="976045"/>
            <a:chExt cx="9082354" cy="111988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EE07B9B-BE90-EC1D-5373-A022ED8CCA5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trục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FFADD4-B426-E0B7-9870-CA1776A52BEF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A5AC3E-64AD-590C-5D96-62DEBEF961CD}"/>
              </a:ext>
            </a:extLst>
          </p:cNvPr>
          <p:cNvGrpSpPr/>
          <p:nvPr/>
        </p:nvGrpSpPr>
        <p:grpSpPr>
          <a:xfrm>
            <a:off x="1541123" y="3821987"/>
            <a:ext cx="9822094" cy="1119884"/>
            <a:chOff x="1325366" y="976045"/>
            <a:chExt cx="9822094" cy="111988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F31DFC4-7430-CC55-C8EB-0D606271EF33}"/>
                </a:ext>
              </a:extLst>
            </p:cNvPr>
            <p:cNvSpPr/>
            <p:nvPr/>
          </p:nvSpPr>
          <p:spPr>
            <a:xfrm>
              <a:off x="2887037" y="1037689"/>
              <a:ext cx="8260423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thông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tin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nói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B2978A-DE40-EED9-8A74-F14DD781FDBD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187802-37F3-99B9-3CF5-1A206CE5FD6A}"/>
              </a:ext>
            </a:extLst>
          </p:cNvPr>
          <p:cNvGrpSpPr/>
          <p:nvPr/>
        </p:nvGrpSpPr>
        <p:grpSpPr>
          <a:xfrm>
            <a:off x="1530849" y="5147353"/>
            <a:ext cx="9945384" cy="1119884"/>
            <a:chOff x="1325366" y="976045"/>
            <a:chExt cx="9945384" cy="11198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8F8AC8D-B605-2272-4FC4-28ECEA6E4CDD}"/>
                </a:ext>
              </a:extLst>
            </p:cNvPr>
            <p:cNvSpPr/>
            <p:nvPr/>
          </p:nvSpPr>
          <p:spPr>
            <a:xfrm>
              <a:off x="2887037" y="1037689"/>
              <a:ext cx="8383713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mốc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gắn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liền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lịch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thể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A038FF-61CE-E029-888D-0F829E260C93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0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328775" y="206475"/>
            <a:ext cx="11496782" cy="1437390"/>
            <a:chOff x="2352580" y="4216458"/>
            <a:chExt cx="8237001" cy="14373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>
              <a:off x="2615703" y="4216458"/>
              <a:ext cx="7966516" cy="1437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gắn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ứng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1945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1975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CC5FD00-BD47-3CDB-4C7F-AEB36348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51" y="2211299"/>
            <a:ext cx="10106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3">
            <a:extLst>
              <a:ext uri="{FF2B5EF4-FFF2-40B4-BE49-F238E27FC236}">
                <a16:creationId xmlns:a16="http://schemas.microsoft.com/office/drawing/2014/main" id="{D26BCC07-0BEA-A97B-DF5D-8232DEB8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71" y="204175"/>
            <a:ext cx="6535729" cy="62634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208EAC-FCB6-BF74-BBF9-AB1B0EC5BD6B}"/>
              </a:ext>
            </a:extLst>
          </p:cNvPr>
          <p:cNvGrpSpPr/>
          <p:nvPr/>
        </p:nvGrpSpPr>
        <p:grpSpPr>
          <a:xfrm>
            <a:off x="-428096" y="0"/>
            <a:ext cx="7167943" cy="2167847"/>
            <a:chOff x="-428096" y="0"/>
            <a:chExt cx="7167943" cy="2167847"/>
          </a:xfrm>
        </p:grpSpPr>
        <p:sp>
          <p:nvSpPr>
            <p:cNvPr id="2" name="Hình chữ nhật: Góc Tròn 4">
              <a:extLst>
                <a:ext uri="{FF2B5EF4-FFF2-40B4-BE49-F238E27FC236}">
                  <a16:creationId xmlns:a16="http://schemas.microsoft.com/office/drawing/2014/main" id="{81F4D7C3-3B93-C3FA-F8D9-936797E84452}"/>
                </a:ext>
              </a:extLst>
            </p:cNvPr>
            <p:cNvSpPr/>
            <p:nvPr/>
          </p:nvSpPr>
          <p:spPr>
            <a:xfrm>
              <a:off x="430075" y="372951"/>
              <a:ext cx="6309772" cy="1794896"/>
            </a:xfrm>
            <a:custGeom>
              <a:avLst/>
              <a:gdLst>
                <a:gd name="connsiteX0" fmla="*/ 0 w 6309772"/>
                <a:gd name="connsiteY0" fmla="*/ 299155 h 1794896"/>
                <a:gd name="connsiteX1" fmla="*/ 299155 w 6309772"/>
                <a:gd name="connsiteY1" fmla="*/ 0 h 1794896"/>
                <a:gd name="connsiteX2" fmla="*/ 6010617 w 6309772"/>
                <a:gd name="connsiteY2" fmla="*/ 0 h 1794896"/>
                <a:gd name="connsiteX3" fmla="*/ 6309772 w 6309772"/>
                <a:gd name="connsiteY3" fmla="*/ 299155 h 1794896"/>
                <a:gd name="connsiteX4" fmla="*/ 6309772 w 6309772"/>
                <a:gd name="connsiteY4" fmla="*/ 1495741 h 1794896"/>
                <a:gd name="connsiteX5" fmla="*/ 6010617 w 6309772"/>
                <a:gd name="connsiteY5" fmla="*/ 1794896 h 1794896"/>
                <a:gd name="connsiteX6" fmla="*/ 299155 w 6309772"/>
                <a:gd name="connsiteY6" fmla="*/ 1794896 h 1794896"/>
                <a:gd name="connsiteX7" fmla="*/ 0 w 6309772"/>
                <a:gd name="connsiteY7" fmla="*/ 1495741 h 1794896"/>
                <a:gd name="connsiteX8" fmla="*/ 0 w 6309772"/>
                <a:gd name="connsiteY8" fmla="*/ 299155 h 179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9772" h="1794896" fill="none" extrusionOk="0">
                  <a:moveTo>
                    <a:pt x="0" y="299155"/>
                  </a:moveTo>
                  <a:cubicBezTo>
                    <a:pt x="12944" y="119986"/>
                    <a:pt x="126196" y="7476"/>
                    <a:pt x="299155" y="0"/>
                  </a:cubicBezTo>
                  <a:cubicBezTo>
                    <a:pt x="1869963" y="22936"/>
                    <a:pt x="5388376" y="-134525"/>
                    <a:pt x="6010617" y="0"/>
                  </a:cubicBezTo>
                  <a:cubicBezTo>
                    <a:pt x="6177715" y="-8412"/>
                    <a:pt x="6296897" y="132337"/>
                    <a:pt x="6309772" y="299155"/>
                  </a:cubicBezTo>
                  <a:cubicBezTo>
                    <a:pt x="6233826" y="867293"/>
                    <a:pt x="6298824" y="1172008"/>
                    <a:pt x="6309772" y="1495741"/>
                  </a:cubicBezTo>
                  <a:cubicBezTo>
                    <a:pt x="6294382" y="1657289"/>
                    <a:pt x="6189458" y="1788739"/>
                    <a:pt x="6010617" y="1794896"/>
                  </a:cubicBezTo>
                  <a:cubicBezTo>
                    <a:pt x="3271324" y="1706324"/>
                    <a:pt x="2602769" y="1775707"/>
                    <a:pt x="299155" y="1794896"/>
                  </a:cubicBezTo>
                  <a:cubicBezTo>
                    <a:pt x="124126" y="1805106"/>
                    <a:pt x="-12895" y="1640659"/>
                    <a:pt x="0" y="1495741"/>
                  </a:cubicBezTo>
                  <a:cubicBezTo>
                    <a:pt x="86410" y="900400"/>
                    <a:pt x="-89577" y="822180"/>
                    <a:pt x="0" y="299155"/>
                  </a:cubicBezTo>
                  <a:close/>
                </a:path>
                <a:path w="6309772" h="1794896" stroke="0" extrusionOk="0">
                  <a:moveTo>
                    <a:pt x="0" y="299155"/>
                  </a:moveTo>
                  <a:cubicBezTo>
                    <a:pt x="3796" y="136127"/>
                    <a:pt x="130282" y="11254"/>
                    <a:pt x="299155" y="0"/>
                  </a:cubicBezTo>
                  <a:cubicBezTo>
                    <a:pt x="871527" y="-9402"/>
                    <a:pt x="3485335" y="-138905"/>
                    <a:pt x="6010617" y="0"/>
                  </a:cubicBezTo>
                  <a:cubicBezTo>
                    <a:pt x="6196427" y="-7220"/>
                    <a:pt x="6314689" y="150141"/>
                    <a:pt x="6309772" y="299155"/>
                  </a:cubicBezTo>
                  <a:cubicBezTo>
                    <a:pt x="6297643" y="771614"/>
                    <a:pt x="6315743" y="979947"/>
                    <a:pt x="6309772" y="1495741"/>
                  </a:cubicBezTo>
                  <a:cubicBezTo>
                    <a:pt x="6329777" y="1672662"/>
                    <a:pt x="6174775" y="1815646"/>
                    <a:pt x="6010617" y="1794896"/>
                  </a:cubicBezTo>
                  <a:cubicBezTo>
                    <a:pt x="4250606" y="1772563"/>
                    <a:pt x="3112542" y="1713447"/>
                    <a:pt x="299155" y="1794896"/>
                  </a:cubicBezTo>
                  <a:cubicBezTo>
                    <a:pt x="127872" y="1815128"/>
                    <a:pt x="6445" y="1658414"/>
                    <a:pt x="0" y="1495741"/>
                  </a:cubicBezTo>
                  <a:cubicBezTo>
                    <a:pt x="-22832" y="979985"/>
                    <a:pt x="-41491" y="870255"/>
                    <a:pt x="0" y="29915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19043635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Hộp Văn bản 6">
              <a:extLst>
                <a:ext uri="{FF2B5EF4-FFF2-40B4-BE49-F238E27FC236}">
                  <a16:creationId xmlns:a16="http://schemas.microsoft.com/office/drawing/2014/main" id="{CB9974D9-0514-1624-EDD0-0019BBB38D48}"/>
                </a:ext>
              </a:extLst>
            </p:cNvPr>
            <p:cNvSpPr txBox="1"/>
            <p:nvPr/>
          </p:nvSpPr>
          <p:spPr>
            <a:xfrm>
              <a:off x="965772" y="427310"/>
              <a:ext cx="5691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 kể với các bạn một vài phương tiện học tập hỗ trợ môn Lịch sử và Địa lí mà em biết.</a:t>
              </a:r>
            </a:p>
          </p:txBody>
        </p:sp>
        <p:pic>
          <p:nvPicPr>
            <p:cNvPr id="4" name="Hình ảnh 17" descr="Ảnh có chứa mẫu họa&#10;&#10;Mô tả được tạo tự động">
              <a:extLst>
                <a:ext uri="{FF2B5EF4-FFF2-40B4-BE49-F238E27FC236}">
                  <a16:creationId xmlns:a16="http://schemas.microsoft.com/office/drawing/2014/main" id="{80890DA5-83EB-E865-0E34-B51793A8B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54" b="98370" l="10000" r="90000">
                          <a14:foregroundMark x1="51600" y1="91304" x2="51600" y2="91304"/>
                          <a14:foregroundMark x1="59733" y1="96377" x2="59733" y2="96377"/>
                          <a14:foregroundMark x1="55067" y1="98370" x2="55067" y2="98370"/>
                          <a14:foregroundMark x1="61067" y1="54167" x2="61067" y2="54167"/>
                          <a14:foregroundMark x1="73467" y1="49094" x2="80800" y2="65580"/>
                          <a14:foregroundMark x1="62800" y1="45652" x2="66267" y2="66486"/>
                          <a14:foregroundMark x1="72533" y1="49094" x2="54267" y2="59239"/>
                          <a14:foregroundMark x1="54267" y1="59239" x2="54000" y2="59239"/>
                          <a14:foregroundMark x1="78000" y1="48551" x2="83716" y2="58983"/>
                          <a14:foregroundMark x1="51867" y1="5254" x2="51867" y2="5254"/>
                          <a14:foregroundMark x1="66933" y1="52899" x2="69467" y2="68297"/>
                          <a14:foregroundMark x1="78267" y1="54167" x2="72267" y2="65580"/>
                          <a14:foregroundMark x1="81333" y1="51087" x2="81333" y2="51087"/>
                          <a14:foregroundMark x1="81733" y1="50000" x2="81733" y2="50000"/>
                          <a14:foregroundMark x1="65067" y1="46920" x2="65067" y2="46920"/>
                          <a14:backgroundMark x1="85467" y1="58877" x2="85733" y2="670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8096" y="0"/>
              <a:ext cx="1743292" cy="128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4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EB7985C-F34A-D783-4A75-F03AE11EF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636" b="57699"/>
          <a:stretch/>
        </p:blipFill>
        <p:spPr>
          <a:xfrm>
            <a:off x="585072" y="1034717"/>
            <a:ext cx="2787391" cy="1987883"/>
          </a:xfrm>
          <a:prstGeom prst="rect">
            <a:avLst/>
          </a:prstGeom>
        </p:spPr>
      </p:pic>
      <p:pic>
        <p:nvPicPr>
          <p:cNvPr id="20" name="Hình ảnh 15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C6A2408E-FC28-1661-AB8A-1E0944E8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-2162" r="31119" b="55679"/>
          <a:stretch/>
        </p:blipFill>
        <p:spPr>
          <a:xfrm>
            <a:off x="4622800" y="838200"/>
            <a:ext cx="2787391" cy="2184400"/>
          </a:xfrm>
          <a:prstGeom prst="rect">
            <a:avLst/>
          </a:prstGeom>
        </p:spPr>
      </p:pic>
      <p:pic>
        <p:nvPicPr>
          <p:cNvPr id="21" name="Hình ảnh 16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4B496DC7-EF11-A9AB-9E2E-24DE54B16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-2162" r="-331" b="55679"/>
          <a:stretch/>
        </p:blipFill>
        <p:spPr>
          <a:xfrm>
            <a:off x="8856562" y="1041400"/>
            <a:ext cx="2787391" cy="2184400"/>
          </a:xfrm>
          <a:prstGeom prst="rect">
            <a:avLst/>
          </a:prstGeom>
        </p:spPr>
      </p:pic>
      <p:pic>
        <p:nvPicPr>
          <p:cNvPr id="22" name="Hình ảnh 17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B083D7F-E7E6-C1AA-8D9E-1B8FAEBEE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4321" r="67308" b="2568"/>
          <a:stretch/>
        </p:blipFill>
        <p:spPr>
          <a:xfrm>
            <a:off x="579725" y="3717808"/>
            <a:ext cx="2787391" cy="2495883"/>
          </a:xfrm>
          <a:prstGeom prst="rect">
            <a:avLst/>
          </a:prstGeom>
        </p:spPr>
      </p:pic>
      <p:pic>
        <p:nvPicPr>
          <p:cNvPr id="23" name="Hình ảnh 29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F52D20FC-7CEC-8212-915C-C740733A5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4" t="42433" r="-139" b="4456"/>
          <a:stretch/>
        </p:blipFill>
        <p:spPr>
          <a:xfrm>
            <a:off x="8806169" y="3717808"/>
            <a:ext cx="2787391" cy="2495883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5B3EE190-3A6F-0C82-CDD1-AFDA7D6830CA}"/>
              </a:ext>
            </a:extLst>
          </p:cNvPr>
          <p:cNvSpPr txBox="1"/>
          <p:nvPr/>
        </p:nvSpPr>
        <p:spPr>
          <a:xfrm>
            <a:off x="1074364" y="2782688"/>
            <a:ext cx="1779727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đồ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4BE5FE2C-FDDC-106E-D6DE-A51BB642D7F6}"/>
              </a:ext>
            </a:extLst>
          </p:cNvPr>
          <p:cNvSpPr txBox="1"/>
          <p:nvPr/>
        </p:nvSpPr>
        <p:spPr>
          <a:xfrm>
            <a:off x="5130800" y="2782688"/>
            <a:ext cx="239689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7A038E71-6DFA-9172-3291-2E0307B88B0A}"/>
              </a:ext>
            </a:extLst>
          </p:cNvPr>
          <p:cNvSpPr txBox="1"/>
          <p:nvPr/>
        </p:nvSpPr>
        <p:spPr>
          <a:xfrm>
            <a:off x="9011959" y="2782688"/>
            <a:ext cx="3508719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số liệu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788197B-F1AF-415A-8451-20FD0D294C02}"/>
              </a:ext>
            </a:extLst>
          </p:cNvPr>
          <p:cNvSpPr txBox="1"/>
          <p:nvPr/>
        </p:nvSpPr>
        <p:spPr>
          <a:xfrm>
            <a:off x="1074364" y="5915426"/>
            <a:ext cx="1779727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852BA3B4-84B5-2728-2254-2D3640ACBE0E}"/>
              </a:ext>
            </a:extLst>
          </p:cNvPr>
          <p:cNvSpPr txBox="1"/>
          <p:nvPr/>
        </p:nvSpPr>
        <p:spPr>
          <a:xfrm>
            <a:off x="4740300" y="5915426"/>
            <a:ext cx="278739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ảnh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EC9741D4-AD78-3C83-C9C6-E3E8471D065B}"/>
              </a:ext>
            </a:extLst>
          </p:cNvPr>
          <p:cNvSpPr txBox="1"/>
          <p:nvPr/>
        </p:nvSpPr>
        <p:spPr>
          <a:xfrm>
            <a:off x="9684298" y="5867401"/>
            <a:ext cx="216404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vật</a:t>
            </a:r>
          </a:p>
        </p:txBody>
      </p:sp>
      <p:pic>
        <p:nvPicPr>
          <p:cNvPr id="30" name="Hình ảnh 37">
            <a:extLst>
              <a:ext uri="{FF2B5EF4-FFF2-40B4-BE49-F238E27FC236}">
                <a16:creationId xmlns:a16="http://schemas.microsoft.com/office/drawing/2014/main" id="{340A2E12-E5D3-CB42-9286-B35E27977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570" y="3661901"/>
            <a:ext cx="2788145" cy="2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A5569-EABB-BC19-CA08-2D8743C3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831" y="2195462"/>
            <a:ext cx="94922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A9EB8BA6-08D6-4D41-8C75-BAA06343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228844" y="3760340"/>
            <a:ext cx="2808881" cy="2565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941DCD-7CAA-2979-C909-34F09445F760}"/>
              </a:ext>
            </a:extLst>
          </p:cNvPr>
          <p:cNvGrpSpPr/>
          <p:nvPr/>
        </p:nvGrpSpPr>
        <p:grpSpPr>
          <a:xfrm>
            <a:off x="3338252" y="1017142"/>
            <a:ext cx="6648229" cy="2898884"/>
            <a:chOff x="5814324" y="491558"/>
            <a:chExt cx="5879305" cy="3208710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985BDE-0EFB-930C-6814-212CB29D7DF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A7CC038-B933-6E5D-58F3-786F8A2277A4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FA184B-D409-D0AB-3103-AE88206C5781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9F5D2D95-DCEE-C60F-69EE-531B0C7ABE76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A7BC70D-FC52-A428-C6A7-F6819C90FD00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54125FE-87EB-7FA7-A3BB-A423017C42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7C19EB5-6E2F-798F-E6A7-E20BFCB5C76C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D6AB5A4-C368-5926-4D0D-7B7648BB0E1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2E32A64-C81B-382F-1EB7-A620331FA3A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4E38B65-24E8-5F04-98B4-5AA2A0B6BE5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F2049-6AA4-6AA3-71C2-20A1B4C5ECF4}"/>
                </a:ext>
              </a:extLst>
            </p:cNvPr>
            <p:cNvSpPr txBox="1"/>
            <p:nvPr/>
          </p:nvSpPr>
          <p:spPr>
            <a:xfrm>
              <a:off x="6323447" y="985893"/>
              <a:ext cx="503198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1.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hiểu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FF2E1-4C0E-7D10-CF8C-B5CB717B2D0D}"/>
              </a:ext>
            </a:extLst>
          </p:cNvPr>
          <p:cNvGrpSpPr/>
          <p:nvPr/>
        </p:nvGrpSpPr>
        <p:grpSpPr>
          <a:xfrm>
            <a:off x="8404261" y="2567636"/>
            <a:ext cx="3507011" cy="3833036"/>
            <a:chOff x="8408633" y="1992570"/>
            <a:chExt cx="3507011" cy="3833036"/>
          </a:xfrm>
        </p:grpSpPr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6A26988D-D2DC-88DA-0D87-552E62D7055C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932B4712-009A-55D9-92FC-2D66D62023E7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3DAE44F8-888A-BCAA-1D33-8C4C44717955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734E3AC1-A9B2-01D2-171A-BA3BA77019C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CF9091C-264D-1C2C-0309-05BDA33448B0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EF4495B-786D-1C99-6A49-7FFFF1721A6F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83807F3-59A5-A3DB-2C86-66C58EC73E8A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4BEAD8-DCBB-6EF6-1C4E-9AB788EC3442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0E49E16-4D0C-8DA8-0155-7221DE485954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FE7E23B-B4B3-1E9C-3483-AC1E8332ADAC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7AF728A4-007B-039F-8AC6-291214012348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D8D929-D5E2-760B-402E-AB0E3BDDF623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14E3DDF-1509-9768-4773-5CC5C4B0654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30B8C-4404-E645-61B7-40236C0284DE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AA1427E-3E47-5810-C9C1-25EB79D42C29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C27856-6E46-800B-9A55-91C9E16778F2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4FD636-9DEA-A7EC-6D88-FF5D40D0E7EF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9A0BC0A4-CEB2-059D-2BDA-FC6969C8DF75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5" name="Graphic 4">
                  <a:extLst>
                    <a:ext uri="{FF2B5EF4-FFF2-40B4-BE49-F238E27FC236}">
                      <a16:creationId xmlns:a16="http://schemas.microsoft.com/office/drawing/2014/main" id="{9FF1A63B-874C-9B0B-43A7-FEF557874784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EE0FDC83-02B8-2EC2-4343-6D9192A676D5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1EDF95C-2D93-A3A1-C366-2AE719A3B10A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3BB255D-5232-7F77-3DBC-5086C3A2B0EB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4ADA9576-C7EF-E41F-FE41-55E6D188B629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D272D3FD-3A9C-AD09-4B76-740DBD5898CE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77E28F98-DB53-9917-5E0A-93F9DC1AB7A0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9446D4F0-AC00-30AF-C0E1-DE967AABE4E4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C7558F-71E1-34A6-FEA4-D83FB05725D9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6483C294-F32B-A661-5F02-F8AA1A732F1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BF9036B-A5C7-03EE-5EE7-FC424ECD609E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80D2F6A5-16FF-092B-F13C-6526B73B384F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79" name="Graphic 4">
                  <a:extLst>
                    <a:ext uri="{FF2B5EF4-FFF2-40B4-BE49-F238E27FC236}">
                      <a16:creationId xmlns:a16="http://schemas.microsoft.com/office/drawing/2014/main" id="{76A2DE4A-21E2-38F5-1C2E-CF0E1240D28B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C830C519-7DB1-1E33-447F-DF6972E680ED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EA0E847-AEB7-108F-A17E-18C65853FDA5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aphic 4">
                  <a:extLst>
                    <a:ext uri="{FF2B5EF4-FFF2-40B4-BE49-F238E27FC236}">
                      <a16:creationId xmlns:a16="http://schemas.microsoft.com/office/drawing/2014/main" id="{F55F6A52-FDB1-4178-DBD3-5312E08ACCBC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325AA04-A2FB-25A8-87C6-CD944760C159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F4F23E35-226F-9857-4DA4-545B011F4FD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8ECC16-3759-1FAF-43FE-804DE9DDC1E7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8010C5A2-E96E-B1FF-E7AD-CF322D3844F0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id="{6A5518D1-ACEA-6CBB-D690-E74798B60D04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50B69E6A-3FB8-EBE5-30D8-E3BD3A590E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4" name="Graphic 4">
                    <a:extLst>
                      <a:ext uri="{FF2B5EF4-FFF2-40B4-BE49-F238E27FC236}">
                        <a16:creationId xmlns:a16="http://schemas.microsoft.com/office/drawing/2014/main" id="{2077E56E-C2E2-3D18-21EA-E6B9C459604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45952203-9BF7-E724-C654-8C0272C2B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D318EDFA-6295-5FFE-3902-C6976252F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A138C47C-0C7E-F878-84CB-73AAC584E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B7CC7928-7DC4-B73A-1785-FE34CD11E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9" name="Graphic 4">
                  <a:extLst>
                    <a:ext uri="{FF2B5EF4-FFF2-40B4-BE49-F238E27FC236}">
                      <a16:creationId xmlns:a16="http://schemas.microsoft.com/office/drawing/2014/main" id="{AD7D6C58-5AB6-6356-EA41-F5875963A555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86BD5EE7-AE27-F3D6-FF95-59D94F15D040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0" name="Graphic 4">
                    <a:extLst>
                      <a:ext uri="{FF2B5EF4-FFF2-40B4-BE49-F238E27FC236}">
                        <a16:creationId xmlns:a16="http://schemas.microsoft.com/office/drawing/2014/main" id="{1DFE2BB0-558F-3389-61B7-7B5FF87C3D33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7558F320-D587-443D-9845-AA577A880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C8109758-2DFE-1BF9-3787-AEA49F92C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C8F4DE22-1C2C-578E-7C85-A9070D03B97B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99BFE6E-6102-9DDF-EC9C-8647F4E900F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6" name="Graphic 4">
                    <a:extLst>
                      <a:ext uri="{FF2B5EF4-FFF2-40B4-BE49-F238E27FC236}">
                        <a16:creationId xmlns:a16="http://schemas.microsoft.com/office/drawing/2014/main" id="{B20E1BDE-5E27-1D8F-2C37-A135394FEBA1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68FD477C-728F-8E26-0432-C75156900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7C56DB42-63F1-3981-A2E7-F8A6E3728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C652CF9-9DBE-04FD-3D8D-97D52BCCB6BC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16C6BFD2-DFFD-F467-02BF-820BF9DC9E90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FC9CE161-361E-2036-5EB7-9FEBF0510767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A393F10-FFEE-6EB3-F9D4-1BFCD02941A3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EC21584-D8DA-5989-710F-31DC99CA043B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30DA1-3E85-76A7-79B3-2E7670EB3693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29B800C-4E38-BC2A-5B63-19A6B9188135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7DC41A-A5E6-8628-E720-9702C4767703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A95F47-C5D8-9E17-BE72-976E799CC9E7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4363DC-D90A-ACF3-1313-929C940367F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FFC1F22-4099-696C-FEA3-5441784357E9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9836A4-99C9-05A8-E11A-5F52CDC7CA03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613C62-20DF-5D71-5D7B-0CE3AD215867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64DC09-1AB9-F501-F475-360036461354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861F8A-BE54-00D3-0BBF-E0B838EE8295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4">
                <a:extLst>
                  <a:ext uri="{FF2B5EF4-FFF2-40B4-BE49-F238E27FC236}">
                    <a16:creationId xmlns:a16="http://schemas.microsoft.com/office/drawing/2014/main" id="{90C86D00-27FD-5202-D964-C92F8B619C1D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4280509-1DD8-0090-39F3-4E7A21CCB6D5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E8DB6AF-C7A6-97E7-54EF-2CE37B25ED26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0076E85-73F2-72C8-572B-AC6A92E5FB26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4FE66-FE76-92B7-D760-247CBB5994CE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1AC9D6EA-A586-25F6-392E-0E5E8965107C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1" name="Graphic 4">
                  <a:extLst>
                    <a:ext uri="{FF2B5EF4-FFF2-40B4-BE49-F238E27FC236}">
                      <a16:creationId xmlns:a16="http://schemas.microsoft.com/office/drawing/2014/main" id="{1DC73EE5-1EB9-D7EF-CD08-73D2B4614F78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F07BBA5-141B-3852-DF31-70AADB6CE7CB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DB3B701-06FB-776F-06A9-1DD10482D044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7425264-0BEC-F33D-3EC6-BA12318B3465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4ECD606-8A46-9A43-65A9-53450C886608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50CF77C-8CCB-C8D7-06C2-0E21898E6BF4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EF91E4-E896-1935-4FA5-CA54055199AB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C8472B-FE93-B46C-48C0-D46B15224B83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AE395A3-D26F-A43B-D097-335E2C7F5525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6C9DC6-4C6C-AE82-E81C-FFF2896E2C9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0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482CE5-9B04-FFBC-ECF4-9C44F2B074AD}"/>
              </a:ext>
            </a:extLst>
          </p:cNvPr>
          <p:cNvGrpSpPr/>
          <p:nvPr/>
        </p:nvGrpSpPr>
        <p:grpSpPr>
          <a:xfrm>
            <a:off x="-167881" y="58312"/>
            <a:ext cx="7079225" cy="3249532"/>
            <a:chOff x="924232" y="-108155"/>
            <a:chExt cx="7079225" cy="3249532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8E15BAD1-FB4B-23FB-3911-A29E02254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9F6BCC2C-C6C2-6CD2-E389-7C32F85534FA}"/>
                </a:ext>
              </a:extLst>
            </p:cNvPr>
            <p:cNvSpPr txBox="1"/>
            <p:nvPr/>
          </p:nvSpPr>
          <p:spPr>
            <a:xfrm>
              <a:off x="1877961" y="1585437"/>
              <a:ext cx="45819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6000" b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 đồ là gì?</a:t>
              </a:r>
              <a:endParaRPr kumimoji="1" lang="zh-CN" altLang="en-US" sz="6000" b="1" dirty="0">
                <a:solidFill>
                  <a:srgbClr val="644825"/>
                </a:solidFill>
                <a:latin typeface="Cambria" panose="02040503050406030204" pitchFamily="18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FB5E9E-AC94-8741-9148-1DBAD93B9747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77E82BC5-37EB-0128-39A2-85211AAB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50FA42-503F-8F53-FF1D-FADB5865ECCF}"/>
                </a:ext>
              </a:extLst>
            </p:cNvPr>
            <p:cNvSpPr txBox="1"/>
            <p:nvPr/>
          </p:nvSpPr>
          <p:spPr>
            <a:xfrm>
              <a:off x="6540999" y="3218710"/>
              <a:ext cx="456121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	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vẽ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thu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nhỏ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vực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hay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toàn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bộ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bề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mặt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Trái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Đất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lệ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nhất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định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lang="en-US" altLang="en-US" sz="3600" b="1" dirty="0"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5FED84E-33BC-5746-5225-07D2689298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477615" y="3429001"/>
            <a:ext cx="4372691" cy="25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0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482CE5-9B04-FFBC-ECF4-9C44F2B074AD}"/>
              </a:ext>
            </a:extLst>
          </p:cNvPr>
          <p:cNvGrpSpPr/>
          <p:nvPr/>
        </p:nvGrpSpPr>
        <p:grpSpPr>
          <a:xfrm>
            <a:off x="-167881" y="58312"/>
            <a:ext cx="7616645" cy="3249532"/>
            <a:chOff x="924232" y="-108155"/>
            <a:chExt cx="7616645" cy="3249532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8E15BAD1-FB4B-23FB-3911-A29E02254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616645" cy="3249532"/>
            </a:xfrm>
            <a:prstGeom prst="rect">
              <a:avLst/>
            </a:prstGeom>
          </p:spPr>
        </p:pic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9F6BCC2C-C6C2-6CD2-E389-7C32F85534FA}"/>
                </a:ext>
              </a:extLst>
            </p:cNvPr>
            <p:cNvSpPr txBox="1"/>
            <p:nvPr/>
          </p:nvSpPr>
          <p:spPr>
            <a:xfrm>
              <a:off x="1877961" y="1585437"/>
              <a:ext cx="54094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1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Cambria" panose="02040503050406030204" pitchFamily="18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FB5E9E-AC94-8741-9148-1DBAD93B9747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77E82BC5-37EB-0128-39A2-85211AAB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50FA42-503F-8F53-FF1D-FADB5865ECCF}"/>
                </a:ext>
              </a:extLst>
            </p:cNvPr>
            <p:cNvSpPr txBox="1"/>
            <p:nvPr/>
          </p:nvSpPr>
          <p:spPr>
            <a:xfrm>
              <a:off x="6287784" y="3403645"/>
              <a:ext cx="5030183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nhỏ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định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nội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dung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hơn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683CFBF-EB63-EA9A-860C-2AAC2AD70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0" y="3082247"/>
            <a:ext cx="4390726" cy="30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588</TotalTime>
  <Words>797</Words>
  <Application>Microsoft Macintosh PowerPoint</Application>
  <PresentationFormat>Widescreen</PresentationFormat>
  <Paragraphs>105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等线</vt:lpstr>
      <vt:lpstr>Arial</vt:lpstr>
      <vt:lpstr>Cairo</vt:lpstr>
      <vt:lpstr>Calibri</vt:lpstr>
      <vt:lpstr>Cambria</vt:lpstr>
      <vt:lpstr>Coiny</vt:lpstr>
      <vt:lpstr>Times New Roman</vt:lpstr>
      <vt:lpstr>Wingdings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</dc:creator>
  <dc:description>9Slide.vn</dc:description>
  <cp:lastModifiedBy>Microsoft Office User</cp:lastModifiedBy>
  <cp:revision>166</cp:revision>
  <dcterms:created xsi:type="dcterms:W3CDTF">2019-07-03T14:21:28Z</dcterms:created>
  <dcterms:modified xsi:type="dcterms:W3CDTF">2026-01-07T05:57:20Z</dcterms:modified>
  <cp:category>9Slide.vn</cp:category>
</cp:coreProperties>
</file>