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64" r:id="rId3"/>
    <p:sldId id="12653" r:id="rId4"/>
    <p:sldId id="12654" r:id="rId5"/>
    <p:sldId id="12655" r:id="rId6"/>
    <p:sldId id="12656" r:id="rId7"/>
    <p:sldId id="12657" r:id="rId8"/>
    <p:sldId id="12658" r:id="rId9"/>
    <p:sldId id="12651" r:id="rId10"/>
    <p:sldId id="8622" r:id="rId11"/>
    <p:sldId id="12669" r:id="rId12"/>
    <p:sldId id="8624" r:id="rId13"/>
    <p:sldId id="12670" r:id="rId14"/>
    <p:sldId id="12671" r:id="rId15"/>
    <p:sldId id="12672" r:id="rId16"/>
    <p:sldId id="8631" r:id="rId17"/>
    <p:sldId id="12673" r:id="rId18"/>
    <p:sldId id="12674" r:id="rId19"/>
    <p:sldId id="12675" r:id="rId20"/>
    <p:sldId id="12676" r:id="rId21"/>
    <p:sldId id="12677" r:id="rId22"/>
    <p:sldId id="126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46" autoAdjust="0"/>
  </p:normalViewPr>
  <p:slideViewPr>
    <p:cSldViewPr snapToGrid="0">
      <p:cViewPr varScale="1">
        <p:scale>
          <a:sx n="48" d="100"/>
          <a:sy n="48" d="100"/>
        </p:scale>
        <p:origin x="15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extLst>
      <p:ext uri="{BB962C8B-B14F-4D97-AF65-F5344CB8AC3E}">
        <p14:creationId xmlns:p14="http://schemas.microsoft.com/office/powerpoint/2010/main" val="37241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61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79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43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869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3362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21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455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932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311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186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01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480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26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6906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95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5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549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50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75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590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66161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7648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5279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6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8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4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74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2088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378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7882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50038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8809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1093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8752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6175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C7C9B163-7761-F66F-74CD-75055CBA7EE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94942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10" Type="http://schemas.openxmlformats.org/officeDocument/2006/relationships/image" Target="../media/image46.jpeg"/><Relationship Id="rId4" Type="http://schemas.openxmlformats.org/officeDocument/2006/relationships/image" Target="../media/image12.pn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4.svg"/><Relationship Id="rId3" Type="http://schemas.openxmlformats.org/officeDocument/2006/relationships/image" Target="../media/image5.jpeg"/><Relationship Id="rId7" Type="http://schemas.openxmlformats.org/officeDocument/2006/relationships/image" Target="../media/image13.png"/><Relationship Id="rId12"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33.png"/><Relationship Id="rId15" Type="http://schemas.openxmlformats.org/officeDocument/2006/relationships/image" Target="../media/image56.svg"/><Relationship Id="rId10" Type="http://schemas.openxmlformats.org/officeDocument/2006/relationships/image" Target="../media/image52.svg"/><Relationship Id="rId4" Type="http://schemas.openxmlformats.org/officeDocument/2006/relationships/image" Target="../media/image50.png"/><Relationship Id="rId9" Type="http://schemas.openxmlformats.org/officeDocument/2006/relationships/image" Target="../media/image51.pn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image" Target="../media/image22.jf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22.jfif"/><Relationship Id="rId7" Type="http://schemas.openxmlformats.org/officeDocument/2006/relationships/slide" Target="slide5.xml"/><Relationship Id="rId12"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9.em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8.xml"/><Relationship Id="rId5" Type="http://schemas.openxmlformats.org/officeDocument/2006/relationships/image" Target="../media/image26.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8.wdp"/><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9.wdp"/><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22.jfif"/><Relationship Id="rId9" Type="http://schemas.openxmlformats.org/officeDocument/2006/relationships/image" Target="../media/image25.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0.wdp"/><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11.wdp"/><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22.jfif"/><Relationship Id="rId9"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2.wdp"/><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13.wdp"/><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22.jfif"/><Relationship Id="rId9"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id="{A4447326-E01B-8B4C-BBC4-2FAF4B5D7A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a:extLst>
              <a:ext uri="{FF2B5EF4-FFF2-40B4-BE49-F238E27FC236}">
                <a16:creationId xmlns:a16="http://schemas.microsoft.com/office/drawing/2014/main" id="{911660E4-8EB4-95AF-7B24-06CBD44E21D3}"/>
              </a:ext>
            </a:extLst>
          </p:cNvPr>
          <p:cNvPicPr>
            <a:picLocks noChangeAspect="1"/>
          </p:cNvPicPr>
          <p:nvPr/>
        </p:nvPicPr>
        <p:blipFill>
          <a:blip r:embed="rId15"/>
          <a:stretch>
            <a:fillRect/>
          </a:stretch>
        </p:blipFill>
        <p:spPr>
          <a:xfrm>
            <a:off x="3909594" y="934157"/>
            <a:ext cx="5249111" cy="1255885"/>
          </a:xfrm>
          <a:prstGeom prst="rect">
            <a:avLst/>
          </a:prstGeom>
        </p:spPr>
      </p:pic>
      <p:sp>
        <p:nvSpPr>
          <p:cNvPr id="4" name="TextBox 3">
            <a:extLst>
              <a:ext uri="{FF2B5EF4-FFF2-40B4-BE49-F238E27FC236}">
                <a16:creationId xmlns:a16="http://schemas.microsoft.com/office/drawing/2014/main" id="{CCD8579A-709D-CB9D-9552-2CA92A9BEE71}"/>
              </a:ext>
            </a:extLst>
          </p:cNvPr>
          <p:cNvSpPr txBox="1"/>
          <p:nvPr/>
        </p:nvSpPr>
        <p:spPr>
          <a:xfrm>
            <a:off x="3990975" y="285750"/>
            <a:ext cx="636270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6CE32322-4E2A-D32B-0400-8E30E810B285}"/>
              </a:ext>
            </a:extLst>
          </p:cNvPr>
          <p:cNvPicPr>
            <a:picLocks noChangeAspect="1"/>
          </p:cNvPicPr>
          <p:nvPr/>
        </p:nvPicPr>
        <p:blipFill>
          <a:blip r:embed="rId16"/>
          <a:stretch>
            <a:fillRect/>
          </a:stretch>
        </p:blipFill>
        <p:spPr>
          <a:xfrm>
            <a:off x="2191521" y="1799306"/>
            <a:ext cx="8590008" cy="3621338"/>
          </a:xfrm>
          <a:prstGeom prst="rect">
            <a:avLst/>
          </a:prstGeom>
        </p:spPr>
      </p:pic>
      <p:sp>
        <p:nvSpPr>
          <p:cNvPr id="6" name="TextBox 5">
            <a:extLst>
              <a:ext uri="{FF2B5EF4-FFF2-40B4-BE49-F238E27FC236}">
                <a16:creationId xmlns:a16="http://schemas.microsoft.com/office/drawing/2014/main" id="{06D105CB-421B-8944-A013-6D75280963EA}"/>
              </a:ext>
            </a:extLst>
          </p:cNvPr>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BED808F3-BDC2-2218-1B9C-93F329147139}"/>
              </a:ext>
            </a:extLst>
          </p:cNvPr>
          <p:cNvPicPr>
            <a:picLocks noChangeAspect="1"/>
          </p:cNvPicPr>
          <p:nvPr/>
        </p:nvPicPr>
        <p:blipFill>
          <a:blip r:embed="rId4"/>
          <a:stretch>
            <a:fillRect/>
          </a:stretch>
        </p:blipFill>
        <p:spPr>
          <a:xfrm>
            <a:off x="1709736" y="2364920"/>
            <a:ext cx="8650671" cy="365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a:extLst>
              <a:ext uri="{FF2B5EF4-FFF2-40B4-BE49-F238E27FC236}">
                <a16:creationId xmlns:a16="http://schemas.microsoft.com/office/drawing/2014/main" id="{D5AB4186-7F61-B4C3-8623-793F5D443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9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a:extLst>
              <a:ext uri="{FF2B5EF4-FFF2-40B4-BE49-F238E27FC236}">
                <a16:creationId xmlns:a16="http://schemas.microsoft.com/office/drawing/2014/main" id="{44D19A46-6872-AC51-13BA-C584ED717EF0}"/>
              </a:ext>
            </a:extLst>
          </p:cNvPr>
          <p:cNvPicPr>
            <a:picLocks noChangeAspect="1"/>
          </p:cNvPicPr>
          <p:nvPr/>
        </p:nvPicPr>
        <p:blipFill>
          <a:blip r:embed="rId8"/>
          <a:stretch>
            <a:fillRect/>
          </a:stretch>
        </p:blipFill>
        <p:spPr>
          <a:xfrm>
            <a:off x="4858870" y="1578429"/>
            <a:ext cx="6456830" cy="3920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a:extLst>
              <a:ext uri="{FF2B5EF4-FFF2-40B4-BE49-F238E27FC236}">
                <a16:creationId xmlns:a16="http://schemas.microsoft.com/office/drawing/2014/main" id="{B698CEE8-076B-5512-AF75-D5EFAFFFC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A036C-4DE6-2C57-D2AD-7BD3B035534D}"/>
              </a:ext>
            </a:extLst>
          </p:cNvPr>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3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a:extLst>
              <a:ext uri="{FF2B5EF4-FFF2-40B4-BE49-F238E27FC236}">
                <a16:creationId xmlns:a16="http://schemas.microsoft.com/office/drawing/2014/main" id="{63C1E295-0306-52EA-E2CB-4A49377A18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a:extLst>
              <a:ext uri="{FF2B5EF4-FFF2-40B4-BE49-F238E27FC236}">
                <a16:creationId xmlns:a16="http://schemas.microsoft.com/office/drawing/2014/main" id="{69D0BAA7-6A87-08C1-EB1A-5B626495D0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a:extLst>
              <a:ext uri="{FF2B5EF4-FFF2-40B4-BE49-F238E27FC236}">
                <a16:creationId xmlns:a16="http://schemas.microsoft.com/office/drawing/2014/main" id="{E90B508C-09EA-0100-19FB-D1017D33D0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a:extLst>
              <a:ext uri="{FF2B5EF4-FFF2-40B4-BE49-F238E27FC236}">
                <a16:creationId xmlns:a16="http://schemas.microsoft.com/office/drawing/2014/main" id="{81F979AB-CD61-1C98-0B86-CAF4C4D7F6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087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a:extLst>
              <a:ext uri="{FF2B5EF4-FFF2-40B4-BE49-F238E27FC236}">
                <a16:creationId xmlns:a16="http://schemas.microsoft.com/office/drawing/2014/main" id="{870E585B-0398-2A45-9275-1A90094900B3}"/>
              </a:ext>
            </a:extLst>
          </p:cNvPr>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a:extLst>
              <a:ext uri="{FF2B5EF4-FFF2-40B4-BE49-F238E27FC236}">
                <a16:creationId xmlns:a16="http://schemas.microsoft.com/office/drawing/2014/main" id="{38A95914-B0AC-EA40-8B9F-9D80939D4342}"/>
              </a:ext>
            </a:extLst>
          </p:cNvPr>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C1D5033-BF92-9345-A35F-5696EBFFD3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a:extLst>
              <a:ext uri="{FF2B5EF4-FFF2-40B4-BE49-F238E27FC236}">
                <a16:creationId xmlns:a16="http://schemas.microsoft.com/office/drawing/2014/main" id="{7CA376F9-9BF6-C46A-455D-E0A1F00B42B0}"/>
              </a:ext>
            </a:extLst>
          </p:cNvPr>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a:extLst>
              <a:ext uri="{FF2B5EF4-FFF2-40B4-BE49-F238E27FC236}">
                <a16:creationId xmlns:a16="http://schemas.microsoft.com/office/drawing/2014/main" id="{3D10750F-7B49-2B05-24DF-5F2790B60323}"/>
              </a:ext>
            </a:extLst>
          </p:cNvPr>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356522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412052294"/>
              </p:ext>
            </p:extLst>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val="1891403904"/>
                    </a:ext>
                  </a:extLst>
                </a:gridCol>
                <a:gridCol w="4860472">
                  <a:extLst>
                    <a:ext uri="{9D8B030D-6E8A-4147-A177-3AD203B41FA5}">
                      <a16:colId xmlns:a16="http://schemas.microsoft.com/office/drawing/2014/main" val="326508179"/>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Tree>
    <p:extLst>
      <p:ext uri="{BB962C8B-B14F-4D97-AF65-F5344CB8AC3E}">
        <p14:creationId xmlns:p14="http://schemas.microsoft.com/office/powerpoint/2010/main" val="169376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1648246306"/>
              </p:ext>
            </p:extLst>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val="1891403904"/>
                    </a:ext>
                  </a:extLst>
                </a:gridCol>
                <a:gridCol w="8294914">
                  <a:extLst>
                    <a:ext uri="{9D8B030D-6E8A-4147-A177-3AD203B41FA5}">
                      <a16:colId xmlns:a16="http://schemas.microsoft.com/office/drawing/2014/main" val="326508179"/>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
        <p:nvSpPr>
          <p:cNvPr id="3" name="TextBox 2">
            <a:extLst>
              <a:ext uri="{FF2B5EF4-FFF2-40B4-BE49-F238E27FC236}">
                <a16:creationId xmlns:a16="http://schemas.microsoft.com/office/drawing/2014/main" id="{78CDF716-5CB1-F94A-83A4-E60097F4B384}"/>
              </a:ext>
            </a:extLst>
          </p:cNvPr>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F12A3F2-D402-1A00-FFE5-FCC35E1E0FF5}"/>
              </a:ext>
            </a:extLst>
          </p:cNvPr>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7000FE0-FC63-83C9-6D70-94D2FD42124F}"/>
              </a:ext>
            </a:extLst>
          </p:cNvPr>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1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4A5471-90F6-F847-A701-BD53674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B3AF2D83-AB14-8E45-80CD-C5727A32E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6" y="-1"/>
            <a:ext cx="12192000" cy="4105352"/>
          </a:xfrm>
          <a:prstGeom prst="rect">
            <a:avLst/>
          </a:prstGeom>
        </p:spPr>
      </p:pic>
      <p:pic>
        <p:nvPicPr>
          <p:cNvPr id="4" name="Picture 3">
            <a:extLst>
              <a:ext uri="{FF2B5EF4-FFF2-40B4-BE49-F238E27FC236}">
                <a16:creationId xmlns:a16="http://schemas.microsoft.com/office/drawing/2014/main" id="{F473C44C-4F40-EC95-34B6-19EFCF66F29D}"/>
              </a:ext>
            </a:extLst>
          </p:cNvPr>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sp>
        <p:nvSpPr>
          <p:cNvPr id="3" name="Rectangle 2">
            <a:extLst>
              <a:ext uri="{FF2B5EF4-FFF2-40B4-BE49-F238E27FC236}">
                <a16:creationId xmlns:a16="http://schemas.microsoft.com/office/drawing/2014/main" id="{F773403B-9B07-F02C-F91D-94C1E3206977}"/>
              </a:ext>
            </a:extLst>
          </p:cNvPr>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165581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a:extLst>
              <a:ext uri="{FF2B5EF4-FFF2-40B4-BE49-F238E27FC236}">
                <a16:creationId xmlns:a16="http://schemas.microsoft.com/office/drawing/2014/main" id="{E5C3933A-B8F4-3BE4-E3C7-B69AB328F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a:extLst>
              <a:ext uri="{FF2B5EF4-FFF2-40B4-BE49-F238E27FC236}">
                <a16:creationId xmlns:a16="http://schemas.microsoft.com/office/drawing/2014/main" id="{CEE213FD-0026-AEC6-D8DB-9BAEFB87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3" name="Group 2">
            <a:extLst>
              <a:ext uri="{FF2B5EF4-FFF2-40B4-BE49-F238E27FC236}">
                <a16:creationId xmlns:a16="http://schemas.microsoft.com/office/drawing/2014/main" id="{0EB268F8-6D4E-474D-BD8C-62700F013175}"/>
              </a:ext>
            </a:extLst>
          </p:cNvPr>
          <p:cNvGrpSpPr/>
          <p:nvPr/>
        </p:nvGrpSpPr>
        <p:grpSpPr>
          <a:xfrm>
            <a:off x="3002242" y="1737322"/>
            <a:ext cx="7660570" cy="2566638"/>
            <a:chOff x="3513435" y="1278462"/>
            <a:chExt cx="7660570" cy="2566638"/>
          </a:xfrm>
        </p:grpSpPr>
        <p:sp>
          <p:nvSpPr>
            <p:cNvPr id="2" name="Rounded Rectangle 1">
              <a:extLst>
                <a:ext uri="{FF2B5EF4-FFF2-40B4-BE49-F238E27FC236}">
                  <a16:creationId xmlns:a16="http://schemas.microsoft.com/office/drawing/2014/main" id="{A5FD07D4-2826-4940-A2C5-0E532DD4FBE3}"/>
                </a:ext>
              </a:extLst>
            </p:cNvPr>
            <p:cNvSpPr/>
            <p:nvPr/>
          </p:nvSpPr>
          <p:spPr>
            <a:xfrm>
              <a:off x="3513435" y="1434662"/>
              <a:ext cx="6599567" cy="17936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等线"/>
                <a:ea typeface="+mn-ea"/>
                <a:cs typeface="+mn-cs"/>
              </a:endParaRPr>
            </a:p>
          </p:txBody>
        </p:sp>
        <p:pic>
          <p:nvPicPr>
            <p:cNvPr id="16" name="Picture 15">
              <a:extLst>
                <a:ext uri="{FF2B5EF4-FFF2-40B4-BE49-F238E27FC236}">
                  <a16:creationId xmlns:a16="http://schemas.microsoft.com/office/drawing/2014/main" id="{85D2A3BB-B16A-4A49-B4CC-B62FD568782C}"/>
                </a:ext>
              </a:extLst>
            </p:cNvPr>
            <p:cNvPicPr>
              <a:picLocks noChangeAspect="1"/>
            </p:cNvPicPr>
            <p:nvPr/>
          </p:nvPicPr>
          <p:blipFill>
            <a:blip r:embed="rId4"/>
            <a:stretch>
              <a:fillRect/>
            </a:stretch>
          </p:blipFill>
          <p:spPr>
            <a:xfrm>
              <a:off x="3949619" y="1278462"/>
              <a:ext cx="7224386" cy="2566638"/>
            </a:xfrm>
            <a:prstGeom prst="rect">
              <a:avLst/>
            </a:prstGeom>
          </p:spPr>
        </p:pic>
      </p:grpSp>
      <p:pic>
        <p:nvPicPr>
          <p:cNvPr id="18" name="图片 27" descr="001.">
            <a:extLst>
              <a:ext uri="{FF2B5EF4-FFF2-40B4-BE49-F238E27FC236}">
                <a16:creationId xmlns:a16="http://schemas.microsoft.com/office/drawing/2014/main" id="{AD09CA42-1966-1445-9844-12D3BDC1948F}"/>
              </a:ext>
            </a:extLst>
          </p:cNvPr>
          <p:cNvPicPr/>
          <p:nvPr/>
        </p:nvPicPr>
        <p:blipFill>
          <a:blip r:embed="rId5"/>
          <a:stretch>
            <a:fillRect/>
          </a:stretch>
        </p:blipFill>
        <p:spPr>
          <a:xfrm>
            <a:off x="89236" y="2359557"/>
            <a:ext cx="6397009" cy="6241498"/>
          </a:xfrm>
          <a:prstGeom prst="rect">
            <a:avLst/>
          </a:prstGeom>
        </p:spPr>
      </p:pic>
      <p:pic>
        <p:nvPicPr>
          <p:cNvPr id="19" name="Picture 94">
            <a:extLst>
              <a:ext uri="{FF2B5EF4-FFF2-40B4-BE49-F238E27FC236}">
                <a16:creationId xmlns:a16="http://schemas.microsoft.com/office/drawing/2014/main" id="{3D55B945-B2E7-B24E-B187-3994CEDCCC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098"/>
            <a:ext cx="2317531" cy="28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26DABC8A-5CA8-5E48-95CD-E862802E83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7482" y="-7767"/>
            <a:ext cx="3064862" cy="25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86">
            <a:extLst>
              <a:ext uri="{FF2B5EF4-FFF2-40B4-BE49-F238E27FC236}">
                <a16:creationId xmlns:a16="http://schemas.microsoft.com/office/drawing/2014/main" id="{820AA78E-E014-2043-8A4B-9D1304846C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286" y="3066593"/>
            <a:ext cx="2852713" cy="3799174"/>
          </a:xfrm>
          <a:prstGeom prst="rect">
            <a:avLst/>
          </a:prstGeom>
        </p:spPr>
      </p:pic>
      <p:pic>
        <p:nvPicPr>
          <p:cNvPr id="23" name="图片 171">
            <a:extLst>
              <a:ext uri="{FF2B5EF4-FFF2-40B4-BE49-F238E27FC236}">
                <a16:creationId xmlns:a16="http://schemas.microsoft.com/office/drawing/2014/main" id="{BAB485D2-ADCF-2643-A715-9EFD874B9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66" y="4618114"/>
            <a:ext cx="1603640" cy="2135689"/>
          </a:xfrm>
          <a:prstGeom prst="rect">
            <a:avLst/>
          </a:prstGeom>
        </p:spPr>
      </p:pic>
      <p:pic>
        <p:nvPicPr>
          <p:cNvPr id="24" name="Graphic 23">
            <a:extLst>
              <a:ext uri="{FF2B5EF4-FFF2-40B4-BE49-F238E27FC236}">
                <a16:creationId xmlns:a16="http://schemas.microsoft.com/office/drawing/2014/main" id="{BBC59D21-917B-FC4F-91FE-3E89EB8F63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2511" y="175869"/>
            <a:ext cx="1712149" cy="802195"/>
          </a:xfrm>
          <a:prstGeom prst="rect">
            <a:avLst/>
          </a:prstGeom>
        </p:spPr>
      </p:pic>
      <p:pic>
        <p:nvPicPr>
          <p:cNvPr id="21" name="Picture 95">
            <a:extLst>
              <a:ext uri="{FF2B5EF4-FFF2-40B4-BE49-F238E27FC236}">
                <a16:creationId xmlns:a16="http://schemas.microsoft.com/office/drawing/2014/main" id="{4C224021-B515-3F43-A8E9-8A44D2FADEB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9974" y="-54917"/>
            <a:ext cx="1705720" cy="180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a:extLst>
              <a:ext uri="{FF2B5EF4-FFF2-40B4-BE49-F238E27FC236}">
                <a16:creationId xmlns:a16="http://schemas.microsoft.com/office/drawing/2014/main" id="{ABF2773D-4D0E-E24C-BCE4-97928A3F26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31798" y="778682"/>
            <a:ext cx="1505890" cy="705556"/>
          </a:xfrm>
          <a:prstGeom prst="rect">
            <a:avLst/>
          </a:prstGeom>
        </p:spPr>
      </p:pic>
      <p:pic>
        <p:nvPicPr>
          <p:cNvPr id="26" name="Graphic 25">
            <a:extLst>
              <a:ext uri="{FF2B5EF4-FFF2-40B4-BE49-F238E27FC236}">
                <a16:creationId xmlns:a16="http://schemas.microsoft.com/office/drawing/2014/main" id="{8AB9D4C8-229D-E648-920D-BD4F836230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54760" y="696130"/>
            <a:ext cx="703992" cy="329842"/>
          </a:xfrm>
          <a:prstGeom prst="rect">
            <a:avLst/>
          </a:prstGeom>
        </p:spPr>
      </p:pic>
    </p:spTree>
    <p:extLst>
      <p:ext uri="{BB962C8B-B14F-4D97-AF65-F5344CB8AC3E}">
        <p14:creationId xmlns:p14="http://schemas.microsoft.com/office/powerpoint/2010/main" val="391399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75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50"/>
                                        <p:tgtEl>
                                          <p:spTgt spid="23"/>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0C1CD-CDAA-1340-9D8D-23A44DBF1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B0A63CBF-E95F-224F-93FE-B146F7D7C5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8560675" y="12915"/>
            <a:ext cx="3631325" cy="2753710"/>
          </a:xfrm>
          <a:prstGeom prst="rect">
            <a:avLst/>
          </a:prstGeom>
        </p:spPr>
      </p:pic>
      <p:sp>
        <p:nvSpPr>
          <p:cNvPr id="6" name="Rectangle 5">
            <a:extLst>
              <a:ext uri="{FF2B5EF4-FFF2-40B4-BE49-F238E27FC236}">
                <a16:creationId xmlns:a16="http://schemas.microsoft.com/office/drawing/2014/main" id="{72FC66E7-CB42-0F49-BE72-076392F47BC5}"/>
              </a:ext>
            </a:extLst>
          </p:cNvPr>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a:extLst>
              <a:ext uri="{FF2B5EF4-FFF2-40B4-BE49-F238E27FC236}">
                <a16:creationId xmlns:a16="http://schemas.microsoft.com/office/drawing/2014/main" id="{59A68B12-47FC-664A-8F85-7E9248697AC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p:blipFill>
        <p:spPr>
          <a:xfrm>
            <a:off x="0" y="4753814"/>
            <a:ext cx="12191999" cy="2753710"/>
          </a:xfrm>
          <a:prstGeom prst="rect">
            <a:avLst/>
          </a:prstGeom>
        </p:spPr>
      </p:pic>
      <p:pic>
        <p:nvPicPr>
          <p:cNvPr id="8" name="Picture 7">
            <a:extLst>
              <a:ext uri="{FF2B5EF4-FFF2-40B4-BE49-F238E27FC236}">
                <a16:creationId xmlns:a16="http://schemas.microsoft.com/office/drawing/2014/main" id="{6C1F2A34-A536-BC42-9D62-842E9786A826}"/>
              </a:ext>
            </a:extLst>
          </p:cNvPr>
          <p:cNvPicPr>
            <a:picLocks noChangeAspect="1"/>
          </p:cNvPicPr>
          <p:nvPr/>
        </p:nvPicPr>
        <p:blipFill>
          <a:blip r:embed="rId7"/>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829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83D1CF-046B-864B-8645-F6B7D5F2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4" action="ppaction://hlinksldjump"/>
            <a:extLst>
              <a:ext uri="{FF2B5EF4-FFF2-40B4-BE49-F238E27FC236}">
                <a16:creationId xmlns:a16="http://schemas.microsoft.com/office/drawing/2014/main" id="{A3120255-B041-164D-B142-42C359FFD9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7" action="ppaction://hlinksldjump"/>
            <a:extLst>
              <a:ext uri="{FF2B5EF4-FFF2-40B4-BE49-F238E27FC236}">
                <a16:creationId xmlns:a16="http://schemas.microsoft.com/office/drawing/2014/main" id="{02D8107C-220A-0C4F-AE13-425FADE9D5BF}"/>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9" action="ppaction://hlinksldjump"/>
            <a:extLst>
              <a:ext uri="{FF2B5EF4-FFF2-40B4-BE49-F238E27FC236}">
                <a16:creationId xmlns:a16="http://schemas.microsoft.com/office/drawing/2014/main" id="{5756488F-191C-8E48-BD27-B6B8987FDA40}"/>
              </a:ext>
            </a:extLst>
          </p:cNvPr>
          <p:cNvPicPr>
            <a:picLocks noChangeAspect="1"/>
          </p:cNvPicPr>
          <p:nvPr/>
        </p:nvPicPr>
        <p:blipFill>
          <a:blip r:embed="rId5">
            <a:extLst>
              <a:ext uri="{BEBA8EAE-BF5A-486C-A8C5-ECC9F3942E4B}">
                <a14:imgProps xmlns:a14="http://schemas.microsoft.com/office/drawing/2010/main">
                  <a14:imgLayer r:embed="rId10">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1" action="ppaction://hlinksldjump"/>
            <a:extLst>
              <a:ext uri="{FF2B5EF4-FFF2-40B4-BE49-F238E27FC236}">
                <a16:creationId xmlns:a16="http://schemas.microsoft.com/office/drawing/2014/main" id="{FD02E0BB-7942-9A44-BFAA-D4ABE9F6EF4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4" action="ppaction://hlinksldjump"/>
            <a:extLst>
              <a:ext uri="{FF2B5EF4-FFF2-40B4-BE49-F238E27FC236}">
                <a16:creationId xmlns:a16="http://schemas.microsoft.com/office/drawing/2014/main" id="{6D434475-08A1-774E-B6C6-5DF69ED24D4D}"/>
              </a:ext>
            </a:extLst>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7" action="ppaction://hlinksldjump"/>
            <a:extLst>
              <a:ext uri="{FF2B5EF4-FFF2-40B4-BE49-F238E27FC236}">
                <a16:creationId xmlns:a16="http://schemas.microsoft.com/office/drawing/2014/main" id="{87BBFD24-3E81-F344-9B5F-1B4126471C2D}"/>
              </a:ext>
            </a:extLst>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a:extLst>
              <a:ext uri="{FF2B5EF4-FFF2-40B4-BE49-F238E27FC236}">
                <a16:creationId xmlns:a16="http://schemas.microsoft.com/office/drawing/2014/main" id="{591F9904-F458-F141-ADD2-0294AF20ACCD}"/>
              </a:ext>
            </a:extLst>
          </p:cNvPr>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a:extLst>
              <a:ext uri="{FF2B5EF4-FFF2-40B4-BE49-F238E27FC236}">
                <a16:creationId xmlns:a16="http://schemas.microsoft.com/office/drawing/2014/main" id="{9392C7D5-903A-C84B-9149-E940AB00DB1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0" y="-103207"/>
            <a:ext cx="2163580" cy="1640688"/>
          </a:xfrm>
          <a:prstGeom prst="rect">
            <a:avLst/>
          </a:prstGeom>
        </p:spPr>
      </p:pic>
      <p:pic>
        <p:nvPicPr>
          <p:cNvPr id="18" name="Picture 17">
            <a:extLst>
              <a:ext uri="{FF2B5EF4-FFF2-40B4-BE49-F238E27FC236}">
                <a16:creationId xmlns:a16="http://schemas.microsoft.com/office/drawing/2014/main" id="{648AB2DB-5417-8348-927A-B7B2337406F0}"/>
              </a:ext>
            </a:extLst>
          </p:cNvPr>
          <p:cNvPicPr>
            <a:picLocks noChangeAspect="1"/>
          </p:cNvPicPr>
          <p:nvPr/>
        </p:nvPicPr>
        <p:blipFill>
          <a:blip r:embed="rId16"/>
          <a:stretch>
            <a:fillRect/>
          </a:stretch>
        </p:blipFill>
        <p:spPr>
          <a:xfrm>
            <a:off x="2475641" y="819612"/>
            <a:ext cx="7389450" cy="2063045"/>
          </a:xfrm>
          <a:prstGeom prst="rect">
            <a:avLst/>
          </a:prstGeom>
        </p:spPr>
      </p:pic>
    </p:spTree>
    <p:extLst>
      <p:ext uri="{BB962C8B-B14F-4D97-AF65-F5344CB8AC3E}">
        <p14:creationId xmlns:p14="http://schemas.microsoft.com/office/powerpoint/2010/main" val="302160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5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79F09B-AC36-DF4F-9260-D21CC379A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5" action="ppaction://hlinksldjump"/>
            <a:extLst>
              <a:ext uri="{FF2B5EF4-FFF2-40B4-BE49-F238E27FC236}">
                <a16:creationId xmlns:a16="http://schemas.microsoft.com/office/drawing/2014/main" id="{BF03991C-B2E6-3349-A600-5AE878D8A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a:extLst>
              <a:ext uri="{FF2B5EF4-FFF2-40B4-BE49-F238E27FC236}">
                <a16:creationId xmlns:a16="http://schemas.microsoft.com/office/drawing/2014/main" id="{29EEBA58-56D0-F54A-BC0C-12F13E52C0FB}"/>
              </a:ext>
            </a:extLst>
          </p:cNvPr>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42FFB405-05CE-0D9D-45BC-F128233561BA}"/>
              </a:ext>
            </a:extLst>
          </p:cNvPr>
          <p:cNvPicPr>
            <a:picLocks noChangeAspect="1"/>
          </p:cNvPicPr>
          <p:nvPr/>
        </p:nvPicPr>
        <p:blipFill>
          <a:blip r:embed="rId12"/>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a:extLst>
              <a:ext uri="{FF2B5EF4-FFF2-40B4-BE49-F238E27FC236}">
                <a16:creationId xmlns:a16="http://schemas.microsoft.com/office/drawing/2014/main" id="{C62971E5-3365-7777-3A9D-0E446B8BDACF}"/>
              </a:ext>
            </a:extLst>
          </p:cNvPr>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128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E22901-23AB-6E49-9A3F-D71CCEAE1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5" action="ppaction://hlinksldjump"/>
            <a:extLst>
              <a:ext uri="{FF2B5EF4-FFF2-40B4-BE49-F238E27FC236}">
                <a16:creationId xmlns:a16="http://schemas.microsoft.com/office/drawing/2014/main" id="{B2A09361-999C-2F4E-9F3C-5AFF9535BD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a:extLst>
              <a:ext uri="{FF2B5EF4-FFF2-40B4-BE49-F238E27FC236}">
                <a16:creationId xmlns:a16="http://schemas.microsoft.com/office/drawing/2014/main" id="{64BD9EAD-B63E-3A08-DD3B-9002D9AFAC08}"/>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560C98C8-BC32-3922-428A-8AC56594B7FE}"/>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2574043F-F4F6-3D63-1683-FDA29F5FE208}"/>
              </a:ext>
            </a:extLst>
          </p:cNvPr>
          <p:cNvPicPr>
            <a:picLocks noChangeAspect="1"/>
          </p:cNvPicPr>
          <p:nvPr/>
        </p:nvPicPr>
        <p:blipFill>
          <a:blip r:embed="rId12"/>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646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3761FE-3B98-D34D-B295-678FAE15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5" action="ppaction://hlinksldjump"/>
            <a:extLst>
              <a:ext uri="{FF2B5EF4-FFF2-40B4-BE49-F238E27FC236}">
                <a16:creationId xmlns:a16="http://schemas.microsoft.com/office/drawing/2014/main" id="{9AA78587-5D21-CF40-A245-6F967509E2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a:extLst>
              <a:ext uri="{FF2B5EF4-FFF2-40B4-BE49-F238E27FC236}">
                <a16:creationId xmlns:a16="http://schemas.microsoft.com/office/drawing/2014/main" id="{226989E8-F7C4-9EA7-825C-351AAEE5CD2C}"/>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4DDDAF02-6F8E-98C4-D483-AF63D283586D}"/>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CD8C06C6-2579-DFF2-7DDC-7B5D6B442DC8}"/>
              </a:ext>
            </a:extLst>
          </p:cNvPr>
          <p:cNvPicPr>
            <a:picLocks noChangeAspect="1"/>
          </p:cNvPicPr>
          <p:nvPr/>
        </p:nvPicPr>
        <p:blipFill>
          <a:blip r:embed="rId12"/>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746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41443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a:extLst>
              <a:ext uri="{FF2B5EF4-FFF2-40B4-BE49-F238E27FC236}">
                <a16:creationId xmlns:a16="http://schemas.microsoft.com/office/drawing/2014/main" id="{7307A890-F976-C24D-BC87-A1398EF3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a:extLst>
              <a:ext uri="{FF2B5EF4-FFF2-40B4-BE49-F238E27FC236}">
                <a16:creationId xmlns:a16="http://schemas.microsoft.com/office/drawing/2014/main" id="{8D75E2F5-D364-234E-9CED-DBDCED4B9F64}"/>
              </a:ext>
            </a:extLst>
          </p:cNvPr>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a:extLst>
              <a:ext uri="{FF2B5EF4-FFF2-40B4-BE49-F238E27FC236}">
                <a16:creationId xmlns:a16="http://schemas.microsoft.com/office/drawing/2014/main" id="{B140FB92-FB0C-DD4E-B3F0-4AC7AA04C3E8}"/>
              </a:ext>
            </a:extLst>
          </p:cNvPr>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a:extLst>
              <a:ext uri="{FF2B5EF4-FFF2-40B4-BE49-F238E27FC236}">
                <a16:creationId xmlns:a16="http://schemas.microsoft.com/office/drawing/2014/main" id="{27325DDD-D450-E94C-AF68-67977D58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351A8301-E875-2E4C-A883-BB853A354B88}"/>
              </a:ext>
            </a:extLst>
          </p:cNvPr>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a:extLst>
              <a:ext uri="{FF2B5EF4-FFF2-40B4-BE49-F238E27FC236}">
                <a16:creationId xmlns:a16="http://schemas.microsoft.com/office/drawing/2014/main" id="{26059396-D226-3F4F-B62D-641625D31589}"/>
              </a:ext>
            </a:extLst>
          </p:cNvPr>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a:extLst>
              <a:ext uri="{FF2B5EF4-FFF2-40B4-BE49-F238E27FC236}">
                <a16:creationId xmlns:a16="http://schemas.microsoft.com/office/drawing/2014/main" id="{319FD8BF-7746-3C1A-F9AE-78F2A015A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extLst>
      <p:ext uri="{BB962C8B-B14F-4D97-AF65-F5344CB8AC3E}">
        <p14:creationId xmlns:p14="http://schemas.microsoft.com/office/powerpoint/2010/main" val="21624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61</TotalTime>
  <Words>475</Words>
  <Application>Microsoft Office PowerPoint</Application>
  <PresentationFormat>Widescreen</PresentationFormat>
  <Paragraphs>69</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等线</vt: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25</cp:revision>
  <dcterms:created xsi:type="dcterms:W3CDTF">2023-09-24T11:46:21Z</dcterms:created>
  <dcterms:modified xsi:type="dcterms:W3CDTF">2023-10-15T04:46:56Z</dcterms:modified>
  <cp:category>9Slide.vn</cp:category>
</cp:coreProperties>
</file>