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handoutMasterIdLst>
    <p:handoutMasterId r:id="rId24"/>
  </p:handoutMasterIdLst>
  <p:sldIdLst>
    <p:sldId id="256" r:id="rId2"/>
    <p:sldId id="304" r:id="rId3"/>
    <p:sldId id="2007577215" r:id="rId4"/>
    <p:sldId id="273" r:id="rId5"/>
    <p:sldId id="274" r:id="rId6"/>
    <p:sldId id="275" r:id="rId7"/>
    <p:sldId id="276" r:id="rId8"/>
    <p:sldId id="277" r:id="rId9"/>
    <p:sldId id="2007577216" r:id="rId10"/>
    <p:sldId id="2007577217" r:id="rId11"/>
    <p:sldId id="325" r:id="rId12"/>
    <p:sldId id="2007577225" r:id="rId13"/>
    <p:sldId id="2007577218" r:id="rId14"/>
    <p:sldId id="2007577219" r:id="rId15"/>
    <p:sldId id="2007577220" r:id="rId16"/>
    <p:sldId id="2007577221" r:id="rId17"/>
    <p:sldId id="2007577222" r:id="rId18"/>
    <p:sldId id="2007577223" r:id="rId19"/>
    <p:sldId id="2007577224" r:id="rId20"/>
    <p:sldId id="2007577227" r:id="rId21"/>
    <p:sldId id="200757722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1" d="100"/>
          <a:sy n="61" d="100"/>
        </p:scale>
        <p:origin x="1086" y="84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7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F1FD4-F516-4833-8CE1-3CB40D2458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91B49-2424-419D-84F2-37C01A2526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33687-A7D5-4BC6-A31B-FF9B121FA5ED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280A5D-CA48-4D0A-B118-4863B89EB5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35400-B0D5-4222-87FF-CC8D6F5C60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D6F01-AD93-47BD-827F-34B588FB6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66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592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54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EC962-EBA5-4BF6-B37E-155DD0C7E8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3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0970F0-CDCE-4ACE-83BF-8743400D6A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23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62FEB7-1882-459B-9DEF-E56FFDAB61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6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D029DA-C495-43A1-9212-FBE48082B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7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1F6EEC-7A9D-4F42-99DB-00F52C5C2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1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67AA60-5697-46B6-B42B-40AD6ABAC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3500C0-740A-4B13-BDF1-9080A025B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0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E303C92-3040-4FCE-8DF3-41EACF2F97F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F8CABAF-2F2F-41DF-8087-B7C1839D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"/>
          <a:stretch/>
        </p:blipFill>
        <p:spPr>
          <a:xfrm>
            <a:off x="-47297" y="0"/>
            <a:ext cx="12239297" cy="68580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B95F07-B588-4FCE-AC5E-9443BD33578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1966039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E24EA-DBF9-4131-92CB-519BC17465A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327" y="1966039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249392-26A9-4E06-AD2F-CF10750DCF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187" y="-6125688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CBBCD1-906F-4115-B199-B7A593DF35A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01758" y="-5313037"/>
            <a:ext cx="1881378" cy="16253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4E8681-40DD-42C3-8CF9-627818F69052}"/>
              </a:ext>
            </a:extLst>
          </p:cNvPr>
          <p:cNvSpPr txBox="1"/>
          <p:nvPr userDrawn="1"/>
        </p:nvSpPr>
        <p:spPr>
          <a:xfrm>
            <a:off x="2860142" y="9754394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2E90DDF0-5086-41E6-A35D-A5E2467D595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944959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26.gif"/><Relationship Id="rId5" Type="http://schemas.openxmlformats.org/officeDocument/2006/relationships/audio" Target="../media/audio4.wav"/><Relationship Id="rId10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4124739" y="4174435"/>
            <a:ext cx="4422913" cy="1888435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5" grpId="0" animBg="1"/>
      <p:bldP spid="16" grpId="0" animBg="1"/>
      <p:bldP spid="17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dirty="0">
                <a:solidFill>
                  <a:srgbClr val="011673"/>
                </a:solidFill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2731168" y="4559968"/>
            <a:ext cx="7399421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0" y="296584"/>
            <a:ext cx="1219200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+mj-lt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679" y="761333"/>
            <a:ext cx="113178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: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735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  <a:r>
              <a:rPr lang="en-US" altLang="en-US" sz="3735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74741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+mj-lt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+mj-lt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+mj-lt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+mj-lt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+mj-lt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+mj-lt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AB406-714F-5EBC-D5F9-0C0773FC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874" y="1545696"/>
            <a:ext cx="458458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8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343EFA-0B96-F64E-5C02-42EF9090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502" y="1722547"/>
            <a:ext cx="5541744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7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057249C-70C4-6B7E-1A41-B80EF2255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605" y="365403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895600" y="762000"/>
            <a:ext cx="7620000" cy="20574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Mỗi lớp gồm có mấy hàng?</a:t>
            </a:r>
          </a:p>
        </p:txBody>
      </p:sp>
      <p:grpSp>
        <p:nvGrpSpPr>
          <p:cNvPr id="10243" name="Group 51"/>
          <p:cNvGrpSpPr>
            <a:grpSpLocks/>
          </p:cNvGrpSpPr>
          <p:nvPr/>
        </p:nvGrpSpPr>
        <p:grpSpPr bwMode="auto">
          <a:xfrm>
            <a:off x="1752601" y="0"/>
            <a:ext cx="320675" cy="685800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983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8" y="2971800"/>
            <a:ext cx="4856162" cy="8445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hai hàng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46551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9" y="32115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845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2354264" y="33972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8" y="4362450"/>
            <a:ext cx="4856162" cy="79375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ba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757739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25" y="444182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45720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2362201" y="4648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8" y="5638801"/>
            <a:ext cx="4856162" cy="89376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n-ea"/>
                <a:cs typeface="Arial"/>
                <a:sym typeface="Arial"/>
              </a:rPr>
              <a:t>Mỗi lớp có bốn hàng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95312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7308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33601" y="57912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2362201" y="5943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1581150" y="9906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962150" y="1357313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  <p:sp>
        <p:nvSpPr>
          <p:cNvPr id="10261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228600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29640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305925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315450" y="2895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763000" y="4343401"/>
            <a:ext cx="1752600" cy="1179513"/>
            <a:chOff x="4320" y="2928"/>
            <a:chExt cx="1104" cy="1104"/>
          </a:xfrm>
        </p:grpSpPr>
        <p:sp>
          <p:nvSpPr>
            <p:cNvPr id="1027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pic>
        <p:nvPicPr>
          <p:cNvPr id="1027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720726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10566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1.11111E-6 L 5E-6 -0.07222 " pathEditMode="relative" rAng="0" ptsTypes="AA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00"/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Lớp đơn vị gồm có những hàng nào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?</a:t>
            </a:r>
            <a:endParaRPr kumimoji="0" lang="vi-VN" alt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đơn vị.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trăm,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đơn vị gồm hàng chục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đơn vị.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1285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507538" y="306705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1299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0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129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21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252788" y="849314"/>
            <a:ext cx="7415212" cy="18176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 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có những hàng nào?</a:t>
            </a:r>
            <a:endParaRPr kumimoji="0" lang="vi-V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1720851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76601" y="3048000"/>
            <a:ext cx="5414963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chục nghìn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 hàng nghìn.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0689" y="33067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7400" y="31115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47888" y="32004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354264" y="3276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52788" y="40386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trăm nghìn,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hàng chục nghìn và hàng nghìn.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42973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40751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41878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62201" y="42672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52788" y="5029200"/>
            <a:ext cx="5434012" cy="673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gồm hàng nghìn .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1639" y="52879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2639" y="5065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28838" y="510222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286001" y="518160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3" y="10318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5" y="1400175"/>
            <a:ext cx="685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3</a:t>
            </a:r>
          </a:p>
        </p:txBody>
      </p:sp>
      <p:pic>
        <p:nvPicPr>
          <p:cNvPr id="1230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651"/>
            <a:ext cx="9144001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2" y="-185738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3726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5250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448800" y="3048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372600" y="29718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9067800" y="3810000"/>
            <a:ext cx="1752600" cy="1752600"/>
            <a:chOff x="4866" y="816"/>
            <a:chExt cx="1104" cy="1104"/>
          </a:xfrm>
        </p:grpSpPr>
        <p:sp>
          <p:nvSpPr>
            <p:cNvPr id="12323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12322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2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4" grpId="0" animBg="1"/>
      <p:bldP spid="4" grpId="1" animBg="1"/>
      <p:bldP spid="7" grpId="0" animBg="1"/>
      <p:bldP spid="13" grpId="0" animBg="1"/>
      <p:bldP spid="7195" grpId="0" animBg="1"/>
      <p:bldP spid="719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3200401" y="843757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2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trăm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 8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nghìn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3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chục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: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3315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8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208300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208030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20830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3330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sp>
        <p:nvSpPr>
          <p:cNvPr id="67" name="WordArt 41"/>
          <p:cNvSpPr>
            <a:spLocks noChangeArrowheads="1" noChangeShapeType="1" noTextEdit="1"/>
          </p:cNvSpPr>
          <p:nvPr/>
        </p:nvSpPr>
        <p:spPr bwMode="auto">
          <a:xfrm>
            <a:off x="94488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0" i="0" u="none" strike="noStrike" kern="10" cap="none" spc="0" normalizeH="0" baseline="0" noProof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Impact" panose="020B080603090205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334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4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Arial"/>
                <a:sym typeface="Arial"/>
              </a:rPr>
              <a:t> 4</a:t>
            </a:r>
          </a:p>
        </p:txBody>
      </p:sp>
      <p:sp>
        <p:nvSpPr>
          <p:cNvPr id="13344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9222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4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2895600" y="835026"/>
            <a:ext cx="777240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Lớp nghìn của số 241596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nào ?</a:t>
            </a:r>
          </a:p>
        </p:txBody>
      </p:sp>
      <p:grpSp>
        <p:nvGrpSpPr>
          <p:cNvPr id="14339" name="Group 51"/>
          <p:cNvGrpSpPr>
            <a:grpSpLocks/>
          </p:cNvGrpSpPr>
          <p:nvPr/>
        </p:nvGrpSpPr>
        <p:grpSpPr bwMode="auto">
          <a:xfrm>
            <a:off x="1530351" y="14288"/>
            <a:ext cx="320675" cy="6858000"/>
            <a:chOff x="202295" y="-322943"/>
            <a:chExt cx="319314" cy="718094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76576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1, 5 và 9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187" y="33020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124200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1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7388" y="3152776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2" name="WordArt 226"/>
          <p:cNvSpPr>
            <a:spLocks noChangeArrowheads="1" noChangeShapeType="1" noTextEdit="1"/>
          </p:cNvSpPr>
          <p:nvPr/>
        </p:nvSpPr>
        <p:spPr bwMode="auto">
          <a:xfrm>
            <a:off x="2163764" y="32654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A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124200" y="548640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2, 4 và 1</a:t>
            </a:r>
          </a:p>
        </p:txBody>
      </p:sp>
      <p:pic>
        <p:nvPicPr>
          <p:cNvPr id="44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5795964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5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55737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6" name="Oval 59">
            <a:hlinkHover r:id="" action="ppaction://noaction" highlightClick="1">
              <a:snd r:embed="rId8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8338" y="433070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7" name="WordArt 226"/>
          <p:cNvSpPr>
            <a:spLocks noChangeArrowheads="1" noChangeShapeType="1" noTextEdit="1"/>
          </p:cNvSpPr>
          <p:nvPr/>
        </p:nvSpPr>
        <p:spPr bwMode="auto">
          <a:xfrm>
            <a:off x="2144714" y="57594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C</a:t>
            </a: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78164" y="4343401"/>
            <a:ext cx="6065837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Gồm các chữ số 5, 9 và 6</a:t>
            </a:r>
          </a:p>
        </p:txBody>
      </p:sp>
      <p:pic>
        <p:nvPicPr>
          <p:cNvPr id="49" name="Picture 37" descr="Blue_chapterl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81137" y="450850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0" name="Picture 39" descr="Classicmod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2139" y="4286250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WordArt 226"/>
          <p:cNvSpPr>
            <a:spLocks noChangeArrowheads="1" noChangeShapeType="1" noTextEdit="1"/>
          </p:cNvSpPr>
          <p:nvPr/>
        </p:nvSpPr>
        <p:spPr bwMode="auto">
          <a:xfrm>
            <a:off x="2144714" y="4471988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Arial"/>
                <a:sym typeface="Arial"/>
              </a:rPr>
              <a:t>B</a:t>
            </a:r>
          </a:p>
        </p:txBody>
      </p:sp>
      <p:pic>
        <p:nvPicPr>
          <p:cNvPr id="14354" name="Picture 29" descr="Picture1"/>
          <p:cNvPicPr>
            <a:picLocks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WordArt 34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61" name="WordArt 35"/>
          <p:cNvSpPr>
            <a:spLocks noChangeArrowheads="1" noChangeShapeType="1" noTextEdit="1"/>
          </p:cNvSpPr>
          <p:nvPr/>
        </p:nvSpPr>
        <p:spPr bwMode="auto">
          <a:xfrm>
            <a:off x="96012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62" name="WordArt 36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63" name="WordArt 37"/>
          <p:cNvSpPr>
            <a:spLocks noChangeArrowheads="1" noChangeShapeType="1" noTextEdit="1"/>
          </p:cNvSpPr>
          <p:nvPr/>
        </p:nvSpPr>
        <p:spPr bwMode="auto">
          <a:xfrm>
            <a:off x="9525000" y="36576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64" name="WordArt 38"/>
          <p:cNvSpPr>
            <a:spLocks noChangeArrowheads="1" noChangeShapeType="1" noTextEdit="1"/>
          </p:cNvSpPr>
          <p:nvPr/>
        </p:nvSpPr>
        <p:spPr bwMode="auto">
          <a:xfrm>
            <a:off x="9525000" y="3581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/>
                <a:sym typeface="Arial"/>
              </a:rPr>
              <a:t>5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8915400" y="4419600"/>
            <a:ext cx="1752600" cy="1752600"/>
            <a:chOff x="4320" y="2928"/>
            <a:chExt cx="1104" cy="1104"/>
          </a:xfrm>
        </p:grpSpPr>
        <p:sp>
          <p:nvSpPr>
            <p:cNvPr id="14369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Hết giờ</a:t>
              </a:r>
            </a:p>
          </p:txBody>
        </p:sp>
      </p:grp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828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905000" y="1219200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 5</a:t>
            </a:r>
          </a:p>
        </p:txBody>
      </p:sp>
      <p:sp>
        <p:nvSpPr>
          <p:cNvPr id="14368" name="WordArt 30"/>
          <p:cNvSpPr>
            <a:spLocks noChangeArrowheads="1" noChangeShapeType="1" noTextEdit="1"/>
          </p:cNvSpPr>
          <p:nvPr/>
        </p:nvSpPr>
        <p:spPr bwMode="auto">
          <a:xfrm>
            <a:off x="3200401" y="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342703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37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1" grpId="0" animBg="1"/>
      <p:bldP spid="43" grpId="0" animBg="1"/>
      <p:bldP spid="43" grpId="1" animBg="1"/>
      <p:bldP spid="43" grpId="2" animBg="1"/>
      <p:bldP spid="46" grpId="0" animBg="1"/>
      <p:bldP spid="8219" grpId="0" animBg="1"/>
      <p:bldP spid="8219" grpId="1" animBg="1"/>
      <p:bldP spid="82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79171E-F9EC-430B-8266-59244DDCC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829" y="464261"/>
            <a:ext cx="7315200" cy="53954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F3A632-EAAE-435F-B060-CEF19BAF79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16252"/>
            <a:ext cx="12192000" cy="347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502201-D05A-4517-8A35-13D7D3B36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54549"/>
            <a:ext cx="12192000" cy="220345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BD2C98F-0346-4F28-85C8-486082141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97" y="2781808"/>
            <a:ext cx="3943348" cy="39433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6AAA7AA-E5AE-4F8A-BB6E-2F19B6CBAC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24" y="224398"/>
            <a:ext cx="1972428" cy="2541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026710-CD3F-F516-6149-E9A22FDEF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4164" y="1371719"/>
            <a:ext cx="502963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39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478</TotalTime>
  <Words>489</Words>
  <Application>Microsoft Office PowerPoint</Application>
  <PresentationFormat>Widescreen</PresentationFormat>
  <Paragraphs>153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Kavoon</vt:lpstr>
      <vt:lpstr>Tahoma</vt:lpstr>
      <vt:lpstr>Times New Roman</vt:lpstr>
      <vt:lpstr>VNI-Times</vt:lpstr>
      <vt:lpstr>字魂20号-石头体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VIETBAO</cp:keywords>
  <dc:description>9Slide.vn</dc:description>
  <cp:lastModifiedBy>Hương</cp:lastModifiedBy>
  <cp:revision>43</cp:revision>
  <dcterms:created xsi:type="dcterms:W3CDTF">2022-02-06T07:09:59Z</dcterms:created>
  <dcterms:modified xsi:type="dcterms:W3CDTF">2023-08-10T15:24:50Z</dcterms:modified>
  <cp:category>9Slide.vn</cp:category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