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92" r:id="rId3"/>
    <p:sldId id="286" r:id="rId4"/>
    <p:sldId id="312" r:id="rId5"/>
    <p:sldId id="288" r:id="rId6"/>
    <p:sldId id="291" r:id="rId7"/>
    <p:sldId id="293" r:id="rId8"/>
    <p:sldId id="314" r:id="rId9"/>
    <p:sldId id="313"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4" d="100"/>
          <a:sy n="94" d="100"/>
        </p:scale>
        <p:origin x="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5E493-25C1-4C02-8868-F979B7D5E928}"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5EA2-A71E-43FB-8545-8066D4856C0F}" type="slidenum">
              <a:rPr lang="en-US" smtClean="0"/>
              <a:t>‹#›</a:t>
            </a:fld>
            <a:endParaRPr lang="en-US"/>
          </a:p>
        </p:txBody>
      </p:sp>
    </p:spTree>
    <p:extLst>
      <p:ext uri="{BB962C8B-B14F-4D97-AF65-F5344CB8AC3E}">
        <p14:creationId xmlns:p14="http://schemas.microsoft.com/office/powerpoint/2010/main" val="177933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082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1748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86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806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413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944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189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847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2E73D-4E68-494C-8890-C8A25994085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B4250A-67C4-486D-A36D-D446DF954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811E99E-22CD-41C4-B265-BD5B5FEEF54E}"/>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5AE0E0CA-94E2-49A9-A5E3-9E5C7B6532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2AB362-FA27-48AE-A32C-3FF2EB6FBDF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3197351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D8FCD-2E75-4E75-996D-916070ECDC2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1143FB-09E8-407A-A3C9-52110D2FA29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25DEF-BF76-4FBC-93BC-5B5790B8DB26}"/>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83C9CF93-820F-44D6-853E-AC7E1B332E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B687F5-16BB-4CB9-807B-A7359F3AC7E9}"/>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54103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CCFE39-67F3-4E2B-8C02-B6B0CD76593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F336EC-0913-4A4C-B663-CF56E280501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CAB8E6-C547-465E-9173-6534661B5D1A}"/>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797FB669-065C-4EA7-BE50-D09DB055BF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868750-6516-4888-BD86-7354E1ADD793}"/>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188472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63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21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412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1166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AD0F0-40FC-4EB7-9DD7-8522290451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1C3186-469C-4512-A000-0DB50A4FE9D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14DAB7-A91E-49D0-A2A5-A016E2EA6A17}"/>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FD7AB53F-95F3-4FFB-A62F-B4781C556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33F27D-3801-4655-AEF8-F5AA5E76F62F}"/>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
        <p:nvSpPr>
          <p:cNvPr id="7" name="矩形: 圆角 2">
            <a:extLst>
              <a:ext uri="{FF2B5EF4-FFF2-40B4-BE49-F238E27FC236}">
                <a16:creationId xmlns:a16="http://schemas.microsoft.com/office/drawing/2014/main" id="{0C83305F-17DE-4531-8DD0-9C7426AAC842}"/>
              </a:ext>
            </a:extLst>
          </p:cNvPr>
          <p:cNvSpPr/>
          <p:nvPr userDrawn="1"/>
        </p:nvSpPr>
        <p:spPr>
          <a:xfrm>
            <a:off x="173620" y="202557"/>
            <a:ext cx="11747385" cy="6655443"/>
          </a:xfrm>
          <a:prstGeom prst="roundRect">
            <a:avLst>
              <a:gd name="adj" fmla="val 7102"/>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21">
            <a:extLst>
              <a:ext uri="{FF2B5EF4-FFF2-40B4-BE49-F238E27FC236}">
                <a16:creationId xmlns:a16="http://schemas.microsoft.com/office/drawing/2014/main" id="{7D9BBEE7-57EB-4BC2-8DB8-D14FFE677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2" y="-16856"/>
            <a:ext cx="12192000" cy="3766457"/>
          </a:xfrm>
          <a:prstGeom prst="rect">
            <a:avLst/>
          </a:prstGeom>
        </p:spPr>
      </p:pic>
      <p:grpSp>
        <p:nvGrpSpPr>
          <p:cNvPr id="9" name="组合 1">
            <a:extLst>
              <a:ext uri="{FF2B5EF4-FFF2-40B4-BE49-F238E27FC236}">
                <a16:creationId xmlns:a16="http://schemas.microsoft.com/office/drawing/2014/main" id="{CC014C71-A37C-4EE9-8A85-915EEAB76362}"/>
              </a:ext>
            </a:extLst>
          </p:cNvPr>
          <p:cNvGrpSpPr/>
          <p:nvPr userDrawn="1"/>
        </p:nvGrpSpPr>
        <p:grpSpPr>
          <a:xfrm>
            <a:off x="-855759" y="6056773"/>
            <a:ext cx="13218777" cy="1116671"/>
            <a:chOff x="-855759" y="4334995"/>
            <a:chExt cx="13218777" cy="2838450"/>
          </a:xfrm>
        </p:grpSpPr>
        <p:pic>
          <p:nvPicPr>
            <p:cNvPr id="10" name="图片 8">
              <a:extLst>
                <a:ext uri="{FF2B5EF4-FFF2-40B4-BE49-F238E27FC236}">
                  <a16:creationId xmlns:a16="http://schemas.microsoft.com/office/drawing/2014/main" id="{577577E9-A590-4E95-951A-02804F1A8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59" y="4334995"/>
              <a:ext cx="13218777" cy="2538694"/>
            </a:xfrm>
            <a:prstGeom prst="rect">
              <a:avLst/>
            </a:prstGeom>
          </p:spPr>
        </p:pic>
        <p:pic>
          <p:nvPicPr>
            <p:cNvPr id="11" name="图片 6">
              <a:extLst>
                <a:ext uri="{FF2B5EF4-FFF2-40B4-BE49-F238E27FC236}">
                  <a16:creationId xmlns:a16="http://schemas.microsoft.com/office/drawing/2014/main" id="{99F3E138-25A9-4CF7-8122-CB75FA2CA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2" y="4334995"/>
              <a:ext cx="12192000" cy="2838450"/>
            </a:xfrm>
            <a:prstGeom prst="rect">
              <a:avLst/>
            </a:prstGeom>
          </p:spPr>
        </p:pic>
      </p:grpSp>
      <p:grpSp>
        <p:nvGrpSpPr>
          <p:cNvPr id="12" name="组合 19">
            <a:extLst>
              <a:ext uri="{FF2B5EF4-FFF2-40B4-BE49-F238E27FC236}">
                <a16:creationId xmlns:a16="http://schemas.microsoft.com/office/drawing/2014/main" id="{9E245CF6-3C7A-49E4-9A7D-88FFBC61E9BB}"/>
              </a:ext>
            </a:extLst>
          </p:cNvPr>
          <p:cNvGrpSpPr/>
          <p:nvPr userDrawn="1"/>
        </p:nvGrpSpPr>
        <p:grpSpPr>
          <a:xfrm>
            <a:off x="270995" y="5184545"/>
            <a:ext cx="936738" cy="1371600"/>
            <a:chOff x="6135308" y="4402280"/>
            <a:chExt cx="936738" cy="1371600"/>
          </a:xfrm>
        </p:grpSpPr>
        <p:pic>
          <p:nvPicPr>
            <p:cNvPr id="13" name="图片 16">
              <a:extLst>
                <a:ext uri="{FF2B5EF4-FFF2-40B4-BE49-F238E27FC236}">
                  <a16:creationId xmlns:a16="http://schemas.microsoft.com/office/drawing/2014/main" id="{A41F90FD-3069-4B40-A327-C80517274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308" y="4793245"/>
              <a:ext cx="374763" cy="914676"/>
            </a:xfrm>
            <a:prstGeom prst="rect">
              <a:avLst/>
            </a:prstGeom>
          </p:spPr>
        </p:pic>
        <p:pic>
          <p:nvPicPr>
            <p:cNvPr id="14" name="图片 18">
              <a:extLst>
                <a:ext uri="{FF2B5EF4-FFF2-40B4-BE49-F238E27FC236}">
                  <a16:creationId xmlns:a16="http://schemas.microsoft.com/office/drawing/2014/main" id="{6AD00307-6618-4471-8A5E-31FCF5688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0071" y="4402280"/>
              <a:ext cx="561975" cy="1371600"/>
            </a:xfrm>
            <a:prstGeom prst="rect">
              <a:avLst/>
            </a:prstGeom>
          </p:spPr>
        </p:pic>
      </p:grpSp>
    </p:spTree>
    <p:extLst>
      <p:ext uri="{BB962C8B-B14F-4D97-AF65-F5344CB8AC3E}">
        <p14:creationId xmlns:p14="http://schemas.microsoft.com/office/powerpoint/2010/main" val="2529283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C4685-8D51-49F1-BEC5-1859A33B5A5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BCBB910-3AFA-4034-A3E5-74731F486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D03AC99-AE84-4726-B26E-8032C8AA0A3A}"/>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4C87554F-B681-4590-9608-398DD88FB1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E1BB2E-AC0E-44FB-BC4A-6B1575F57F9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12564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9D47C9-D543-4E94-90EF-13253CE8FF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E45A3-5652-428A-A460-D16C80537AC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04F94A2-435F-48C6-A1EC-3ACC804F983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EAFBFF-D740-474B-8670-FE123DEEE9C7}"/>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9A9BD987-0872-4CD6-BFB7-07CD0D59A3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BF6F1A-4669-46FA-B742-15D90A64E2B1}"/>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61237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A19D9-DD18-443C-901F-2FB315A121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7BABC0-81A9-4BE7-897A-2882719CC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F5BAD6C-2F44-4B63-AB92-145E59CDBF8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F502895-EEF5-45A4-B12B-D09712AB8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D295F16-398E-47C8-A4FC-D87D966F99E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5881909-9AD2-4012-A495-D713187F31F1}"/>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8" name="页脚占位符 7">
            <a:extLst>
              <a:ext uri="{FF2B5EF4-FFF2-40B4-BE49-F238E27FC236}">
                <a16:creationId xmlns:a16="http://schemas.microsoft.com/office/drawing/2014/main" id="{A25B2517-9DFB-4E9E-BAEC-F2FE82F7A04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3CF7CC7-797C-4FA7-AE46-0167D64E8984}"/>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89234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8A7F7-2A11-413C-A568-61B7C3AA53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A3709B0-A28C-4187-AE22-12525D770640}"/>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4" name="页脚占位符 3">
            <a:extLst>
              <a:ext uri="{FF2B5EF4-FFF2-40B4-BE49-F238E27FC236}">
                <a16:creationId xmlns:a16="http://schemas.microsoft.com/office/drawing/2014/main" id="{6A6C3824-54A4-4CB0-BB2E-B13A5A86D1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717C4C9-6501-46C3-B0F0-32530E6CEB44}"/>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66064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607838-A5C2-45F2-8A2A-C8CB62034D1D}"/>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3" name="页脚占位符 2">
            <a:extLst>
              <a:ext uri="{FF2B5EF4-FFF2-40B4-BE49-F238E27FC236}">
                <a16:creationId xmlns:a16="http://schemas.microsoft.com/office/drawing/2014/main" id="{207C8891-94D0-47FA-8CB3-22EC351319B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A5ABA4-E65C-4860-B8AD-80813522FDB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285314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A854C-4FE8-4E7E-9FB2-27136735C8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4D468A-A6B1-4DF8-98AD-13CFF4C7D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1E4B7B-4663-4CA8-9197-A5109AB96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6B1300-64E1-4FB6-AF5C-FEDA71D7CCB9}"/>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E4CE6106-82CA-45DE-97E0-949892421C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B5773E-5958-47FE-9FD7-A0569598474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2336457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132A1-2398-4442-B711-67D1E489EA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70E6C5-17B0-417D-96B5-8E3550F0B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8C6F4F-7B98-4987-81BB-520089699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E90B87-D1FD-4E58-93BF-8A590617AFC2}"/>
              </a:ext>
            </a:extLst>
          </p:cNvPr>
          <p:cNvSpPr>
            <a:spLocks noGrp="1"/>
          </p:cNvSpPr>
          <p:nvPr>
            <p:ph type="dt" sz="half" idx="10"/>
          </p:nvPr>
        </p:nvSpPr>
        <p:spPr/>
        <p:txBody>
          <a:bodyPr/>
          <a:lstStyle/>
          <a:p>
            <a:fld id="{AD83F081-F403-4045-ACE1-DDD66506966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AC7785B8-F18F-43B7-8A50-797015C889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1DE010-7744-42BB-850D-219828A47FB1}"/>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3786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DF2E4114-D210-7646-CE9A-FB775A3FB30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A666AF7-8D3F-4CD7-8A66-36CF4407E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40F4898-ECE6-4F28-BA41-E1917ECB8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2B3E05-DAAF-42A9-80D6-ED4214F3C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3F081-F403-4045-ACE1-DDD66506966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76F6348C-9538-40DB-9767-680AEB483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B5E6EFC-A6DD-4494-8D19-343B29E11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50152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 id="2147483698" r:id="rId14"/>
    <p:sldLayoutId id="2147483699"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BA8C009-D883-4134-9980-2C8D295CA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59" y="4334995"/>
            <a:ext cx="13218777" cy="2538694"/>
          </a:xfrm>
          <a:prstGeom prst="rect">
            <a:avLst/>
          </a:prstGeom>
        </p:spPr>
      </p:pic>
      <p:pic>
        <p:nvPicPr>
          <p:cNvPr id="11" name="图片 10">
            <a:extLst>
              <a:ext uri="{FF2B5EF4-FFF2-40B4-BE49-F238E27FC236}">
                <a16:creationId xmlns:a16="http://schemas.microsoft.com/office/drawing/2014/main" id="{7CB421B8-47D2-4504-A5EA-32D889ABD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9789"/>
            <a:ext cx="4049257" cy="3831220"/>
          </a:xfrm>
          <a:prstGeom prst="rect">
            <a:avLst/>
          </a:prstGeom>
        </p:spPr>
      </p:pic>
      <p:pic>
        <p:nvPicPr>
          <p:cNvPr id="7" name="图片 6">
            <a:extLst>
              <a:ext uri="{FF2B5EF4-FFF2-40B4-BE49-F238E27FC236}">
                <a16:creationId xmlns:a16="http://schemas.microsoft.com/office/drawing/2014/main" id="{200CFE39-6BBF-4556-B67A-0BCFCD425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 y="4388109"/>
            <a:ext cx="12192000" cy="2838450"/>
          </a:xfrm>
          <a:prstGeom prst="rect">
            <a:avLst/>
          </a:prstGeom>
        </p:spPr>
      </p:pic>
      <p:grpSp>
        <p:nvGrpSpPr>
          <p:cNvPr id="20" name="组合 19">
            <a:extLst>
              <a:ext uri="{FF2B5EF4-FFF2-40B4-BE49-F238E27FC236}">
                <a16:creationId xmlns:a16="http://schemas.microsoft.com/office/drawing/2014/main" id="{F4AFE8AC-CAAE-4F84-9D11-51FBAB92FCFB}"/>
              </a:ext>
            </a:extLst>
          </p:cNvPr>
          <p:cNvGrpSpPr/>
          <p:nvPr/>
        </p:nvGrpSpPr>
        <p:grpSpPr>
          <a:xfrm>
            <a:off x="4044342" y="4294209"/>
            <a:ext cx="936738" cy="1371600"/>
            <a:chOff x="6135308" y="4402280"/>
            <a:chExt cx="936738" cy="1371600"/>
          </a:xfrm>
        </p:grpSpPr>
        <p:pic>
          <p:nvPicPr>
            <p:cNvPr id="17" name="图片 16">
              <a:extLst>
                <a:ext uri="{FF2B5EF4-FFF2-40B4-BE49-F238E27FC236}">
                  <a16:creationId xmlns:a16="http://schemas.microsoft.com/office/drawing/2014/main" id="{B5AEF250-D571-434C-A0ED-F13C0D843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308" y="4793245"/>
              <a:ext cx="374763" cy="914676"/>
            </a:xfrm>
            <a:prstGeom prst="rect">
              <a:avLst/>
            </a:prstGeom>
          </p:spPr>
        </p:pic>
        <p:pic>
          <p:nvPicPr>
            <p:cNvPr id="19" name="图片 18">
              <a:extLst>
                <a:ext uri="{FF2B5EF4-FFF2-40B4-BE49-F238E27FC236}">
                  <a16:creationId xmlns:a16="http://schemas.microsoft.com/office/drawing/2014/main" id="{3B89D371-40D5-45A6-8FF2-896187182E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0071" y="4402280"/>
              <a:ext cx="561975" cy="1371600"/>
            </a:xfrm>
            <a:prstGeom prst="rect">
              <a:avLst/>
            </a:prstGeom>
          </p:spPr>
        </p:pic>
      </p:grpSp>
      <p:pic>
        <p:nvPicPr>
          <p:cNvPr id="5" name="图片 4">
            <a:extLst>
              <a:ext uri="{FF2B5EF4-FFF2-40B4-BE49-F238E27FC236}">
                <a16:creationId xmlns:a16="http://schemas.microsoft.com/office/drawing/2014/main" id="{30428F6A-F50E-445A-9275-8B01B1F67318}"/>
              </a:ext>
            </a:extLst>
          </p:cNvPr>
          <p:cNvPicPr>
            <a:picLocks noChangeAspect="1"/>
          </p:cNvPicPr>
          <p:nvPr/>
        </p:nvPicPr>
        <p:blipFill rotWithShape="1">
          <a:blip r:embed="rId8">
            <a:extLst>
              <a:ext uri="{28A0092B-C50C-407E-A947-70E740481C1C}">
                <a14:useLocalDpi xmlns:a14="http://schemas.microsoft.com/office/drawing/2010/main" val="0"/>
              </a:ext>
            </a:extLst>
          </a:blip>
          <a:srcRect b="21593"/>
          <a:stretch/>
        </p:blipFill>
        <p:spPr>
          <a:xfrm>
            <a:off x="-19401" y="5179950"/>
            <a:ext cx="13218776" cy="1834337"/>
          </a:xfrm>
          <a:prstGeom prst="rect">
            <a:avLst/>
          </a:prstGeom>
        </p:spPr>
      </p:pic>
      <p:pic>
        <p:nvPicPr>
          <p:cNvPr id="18" name="Picture 2" descr="Hanoi vietnam with decoration background Vector Image">
            <a:extLst>
              <a:ext uri="{FF2B5EF4-FFF2-40B4-BE49-F238E27FC236}">
                <a16:creationId xmlns:a16="http://schemas.microsoft.com/office/drawing/2014/main" id="{FB1E0976-74D1-4302-AB2A-D21746F3C1DD}"/>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852" b="78796" l="12300" r="89000">
                        <a14:foregroundMark x1="38100" y1="9074" x2="60900" y2="11759"/>
                        <a14:foregroundMark x1="51800" y1="6852" x2="51800" y2="6852"/>
                        <a14:foregroundMark x1="16100" y1="36389" x2="16100" y2="36389"/>
                        <a14:foregroundMark x1="83300" y1="37500" x2="83300" y2="37500"/>
                        <a14:foregroundMark x1="85800" y1="64352" x2="85800" y2="64352"/>
                        <a14:foregroundMark x1="15100" y1="67870" x2="15100" y2="67870"/>
                        <a14:foregroundMark x1="28100" y1="76204" x2="67900" y2="72315"/>
                        <a14:foregroundMark x1="67900" y1="72315" x2="72600" y2="75463"/>
                        <a14:foregroundMark x1="79100" y1="77593" x2="79100" y2="77593"/>
                        <a14:foregroundMark x1="79100" y1="75741" x2="79100" y2="75741"/>
                        <a14:foregroundMark x1="79100" y1="74907" x2="79100" y2="74907"/>
                        <a14:foregroundMark x1="79200" y1="75093" x2="79200" y2="75093"/>
                        <a14:foregroundMark x1="87700" y1="76481" x2="87700" y2="76481"/>
                        <a14:foregroundMark x1="86900" y1="77500" x2="86900" y2="77500"/>
                        <a14:foregroundMark x1="89100" y1="76111" x2="89100" y2="76111"/>
                        <a14:foregroundMark x1="12300" y1="77500" x2="21500" y2="78796"/>
                      </a14:backgroundRemoval>
                    </a14:imgEffect>
                  </a14:imgLayer>
                </a14:imgProps>
              </a:ext>
              <a:ext uri="{28A0092B-C50C-407E-A947-70E740481C1C}">
                <a14:useLocalDpi xmlns:a14="http://schemas.microsoft.com/office/drawing/2010/main" val="0"/>
              </a:ext>
            </a:extLst>
          </a:blip>
          <a:srcRect l="8638" t="4595" r="8487" b="18033"/>
          <a:stretch/>
        </p:blipFill>
        <p:spPr bwMode="auto">
          <a:xfrm>
            <a:off x="1562100" y="-18399"/>
            <a:ext cx="9553575" cy="722759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83326010-C295-4D63-A312-FD9527CBEB91}"/>
              </a:ext>
            </a:extLst>
          </p:cNvPr>
          <p:cNvPicPr>
            <a:picLocks noChangeAspect="1"/>
          </p:cNvPicPr>
          <p:nvPr/>
        </p:nvPicPr>
        <p:blipFill rotWithShape="1">
          <a:blip r:embed="rId11">
            <a:extLst>
              <a:ext uri="{28A0092B-C50C-407E-A947-70E740481C1C}">
                <a14:useLocalDpi xmlns:a14="http://schemas.microsoft.com/office/drawing/2010/main" val="0"/>
              </a:ext>
            </a:extLst>
          </a:blip>
          <a:srcRect t="68818"/>
          <a:stretch/>
        </p:blipFill>
        <p:spPr>
          <a:xfrm>
            <a:off x="6245788" y="5034987"/>
            <a:ext cx="5962014" cy="2138458"/>
          </a:xfrm>
          <a:prstGeom prst="rect">
            <a:avLst/>
          </a:prstGeom>
        </p:spPr>
      </p:pic>
      <p:pic>
        <p:nvPicPr>
          <p:cNvPr id="13" name="图片 12">
            <a:extLst>
              <a:ext uri="{FF2B5EF4-FFF2-40B4-BE49-F238E27FC236}">
                <a16:creationId xmlns:a16="http://schemas.microsoft.com/office/drawing/2014/main" id="{C59FCCA3-283E-4AC4-B0D5-5E3927DF827C}"/>
              </a:ext>
            </a:extLst>
          </p:cNvPr>
          <p:cNvPicPr>
            <a:picLocks noChangeAspect="1"/>
          </p:cNvPicPr>
          <p:nvPr/>
        </p:nvPicPr>
        <p:blipFill rotWithShape="1">
          <a:blip r:embed="rId12">
            <a:extLst>
              <a:ext uri="{28A0092B-C50C-407E-A947-70E740481C1C}">
                <a14:useLocalDpi xmlns:a14="http://schemas.microsoft.com/office/drawing/2010/main" val="0"/>
              </a:ext>
            </a:extLst>
          </a:blip>
          <a:srcRect l="26263"/>
          <a:stretch/>
        </p:blipFill>
        <p:spPr>
          <a:xfrm>
            <a:off x="-7161" y="4579399"/>
            <a:ext cx="3903508" cy="2629797"/>
          </a:xfrm>
          <a:prstGeom prst="rect">
            <a:avLst/>
          </a:prstGeom>
        </p:spPr>
      </p:pic>
      <p:pic>
        <p:nvPicPr>
          <p:cNvPr id="2" name="Picture 1">
            <a:extLst>
              <a:ext uri="{FF2B5EF4-FFF2-40B4-BE49-F238E27FC236}">
                <a16:creationId xmlns:a16="http://schemas.microsoft.com/office/drawing/2014/main" id="{956DEA4C-9DFF-9236-B75C-B3CF18579EC6}"/>
              </a:ext>
            </a:extLst>
          </p:cNvPr>
          <p:cNvPicPr>
            <a:picLocks noChangeAspect="1"/>
          </p:cNvPicPr>
          <p:nvPr/>
        </p:nvPicPr>
        <p:blipFill>
          <a:blip r:embed="rId13"/>
          <a:stretch>
            <a:fillRect/>
          </a:stretch>
        </p:blipFill>
        <p:spPr>
          <a:xfrm>
            <a:off x="4247598" y="252166"/>
            <a:ext cx="3944454" cy="1286367"/>
          </a:xfrm>
          <a:prstGeom prst="rect">
            <a:avLst/>
          </a:prstGeom>
        </p:spPr>
      </p:pic>
      <p:pic>
        <p:nvPicPr>
          <p:cNvPr id="4" name="Picture 3">
            <a:extLst>
              <a:ext uri="{FF2B5EF4-FFF2-40B4-BE49-F238E27FC236}">
                <a16:creationId xmlns:a16="http://schemas.microsoft.com/office/drawing/2014/main" id="{A578A7D9-F5AE-AE18-B47E-5B5A01060ADE}"/>
              </a:ext>
            </a:extLst>
          </p:cNvPr>
          <p:cNvPicPr>
            <a:picLocks noChangeAspect="1"/>
          </p:cNvPicPr>
          <p:nvPr/>
        </p:nvPicPr>
        <p:blipFill>
          <a:blip r:embed="rId14"/>
          <a:stretch>
            <a:fillRect/>
          </a:stretch>
        </p:blipFill>
        <p:spPr>
          <a:xfrm>
            <a:off x="2945406" y="835006"/>
            <a:ext cx="6639119" cy="3359187"/>
          </a:xfrm>
          <a:prstGeom prst="rect">
            <a:avLst/>
          </a:prstGeom>
        </p:spPr>
      </p:pic>
      <p:pic>
        <p:nvPicPr>
          <p:cNvPr id="8" name="Picture 7">
            <a:extLst>
              <a:ext uri="{FF2B5EF4-FFF2-40B4-BE49-F238E27FC236}">
                <a16:creationId xmlns:a16="http://schemas.microsoft.com/office/drawing/2014/main" id="{E22250B1-1229-EFBD-3E74-99CF8C595868}"/>
              </a:ext>
            </a:extLst>
          </p:cNvPr>
          <p:cNvPicPr>
            <a:picLocks noChangeAspect="1"/>
          </p:cNvPicPr>
          <p:nvPr/>
        </p:nvPicPr>
        <p:blipFill>
          <a:blip r:embed="rId15"/>
          <a:stretch>
            <a:fillRect/>
          </a:stretch>
        </p:blipFill>
        <p:spPr>
          <a:xfrm>
            <a:off x="1086043" y="989365"/>
            <a:ext cx="2426418" cy="963251"/>
          </a:xfrm>
          <a:prstGeom prst="rect">
            <a:avLst/>
          </a:prstGeom>
        </p:spPr>
      </p:pic>
      <p:pic>
        <p:nvPicPr>
          <p:cNvPr id="12" name="Picture 11">
            <a:extLst>
              <a:ext uri="{FF2B5EF4-FFF2-40B4-BE49-F238E27FC236}">
                <a16:creationId xmlns:a16="http://schemas.microsoft.com/office/drawing/2014/main" id="{5083D46B-D9C0-1428-DC94-D991920878AD}"/>
              </a:ext>
            </a:extLst>
          </p:cNvPr>
          <p:cNvPicPr>
            <a:picLocks noChangeAspect="1"/>
          </p:cNvPicPr>
          <p:nvPr/>
        </p:nvPicPr>
        <p:blipFill>
          <a:blip r:embed="rId16"/>
          <a:stretch>
            <a:fillRect/>
          </a:stretch>
        </p:blipFill>
        <p:spPr>
          <a:xfrm>
            <a:off x="8488331" y="3337124"/>
            <a:ext cx="1914310" cy="859611"/>
          </a:xfrm>
          <a:prstGeom prst="rect">
            <a:avLst/>
          </a:prstGeom>
        </p:spPr>
      </p:pic>
    </p:spTree>
    <p:extLst>
      <p:ext uri="{BB962C8B-B14F-4D97-AF65-F5344CB8AC3E}">
        <p14:creationId xmlns:p14="http://schemas.microsoft.com/office/powerpoint/2010/main" val="2672402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mirror&#10;&#10;Description automatically generated">
            <a:extLst>
              <a:ext uri="{FF2B5EF4-FFF2-40B4-BE49-F238E27FC236}">
                <a16:creationId xmlns:a16="http://schemas.microsoft.com/office/drawing/2014/main" id="{B95DF62D-532C-4712-A691-F26C1C6C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24" y="580031"/>
            <a:ext cx="9551416" cy="5644397"/>
          </a:xfrm>
          <a:prstGeom prst="rect">
            <a:avLst/>
          </a:prstGeom>
        </p:spPr>
      </p:pic>
      <p:grpSp>
        <p:nvGrpSpPr>
          <p:cNvPr id="5" name="组合 3">
            <a:extLst>
              <a:ext uri="{FF2B5EF4-FFF2-40B4-BE49-F238E27FC236}">
                <a16:creationId xmlns:a16="http://schemas.microsoft.com/office/drawing/2014/main" id="{A1FB9A48-8A40-4B01-8D88-1868B547F1E1}"/>
              </a:ext>
            </a:extLst>
          </p:cNvPr>
          <p:cNvGrpSpPr/>
          <p:nvPr/>
        </p:nvGrpSpPr>
        <p:grpSpPr>
          <a:xfrm>
            <a:off x="-813837" y="-141403"/>
            <a:ext cx="5128183" cy="3836709"/>
            <a:chOff x="1476125" y="198064"/>
            <a:chExt cx="3807494" cy="2994394"/>
          </a:xfrm>
        </p:grpSpPr>
        <p:pic>
          <p:nvPicPr>
            <p:cNvPr id="6" name="图片 36">
              <a:extLst>
                <a:ext uri="{FF2B5EF4-FFF2-40B4-BE49-F238E27FC236}">
                  <a16:creationId xmlns:a16="http://schemas.microsoft.com/office/drawing/2014/main" id="{754F11D2-FBDE-443E-853E-1DE4DE736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1476125" y="434801"/>
              <a:ext cx="2757657" cy="2757657"/>
            </a:xfrm>
            <a:prstGeom prst="rect">
              <a:avLst/>
            </a:prstGeom>
          </p:spPr>
        </p:pic>
        <p:pic>
          <p:nvPicPr>
            <p:cNvPr id="7" name="图片 37">
              <a:extLst>
                <a:ext uri="{FF2B5EF4-FFF2-40B4-BE49-F238E27FC236}">
                  <a16:creationId xmlns:a16="http://schemas.microsoft.com/office/drawing/2014/main" id="{C0AF702C-10DD-42C9-B9D7-5B2BFBAAF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3521054" y="198064"/>
              <a:ext cx="1762565" cy="1762565"/>
            </a:xfrm>
            <a:prstGeom prst="rect">
              <a:avLst/>
            </a:prstGeom>
          </p:spPr>
        </p:pic>
      </p:grpSp>
      <p:pic>
        <p:nvPicPr>
          <p:cNvPr id="9" name="图片 2">
            <a:extLst>
              <a:ext uri="{FF2B5EF4-FFF2-40B4-BE49-F238E27FC236}">
                <a16:creationId xmlns:a16="http://schemas.microsoft.com/office/drawing/2014/main" id="{2E7E634E-951C-4771-9D77-6753A40280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8490" y="3752276"/>
            <a:ext cx="7312776" cy="3655072"/>
          </a:xfrm>
          <a:prstGeom prst="rect">
            <a:avLst/>
          </a:prstGeom>
        </p:spPr>
      </p:pic>
      <p:pic>
        <p:nvPicPr>
          <p:cNvPr id="4" name="Picture 3">
            <a:extLst>
              <a:ext uri="{FF2B5EF4-FFF2-40B4-BE49-F238E27FC236}">
                <a16:creationId xmlns:a16="http://schemas.microsoft.com/office/drawing/2014/main" id="{C514FCBE-373F-D6BC-B59A-0DE0424B1B1D}"/>
              </a:ext>
            </a:extLst>
          </p:cNvPr>
          <p:cNvPicPr>
            <a:picLocks noChangeAspect="1"/>
          </p:cNvPicPr>
          <p:nvPr/>
        </p:nvPicPr>
        <p:blipFill>
          <a:blip r:embed="rId7"/>
          <a:stretch>
            <a:fillRect/>
          </a:stretch>
        </p:blipFill>
        <p:spPr>
          <a:xfrm>
            <a:off x="1946413" y="1704691"/>
            <a:ext cx="8504657" cy="3078747"/>
          </a:xfrm>
          <a:prstGeom prst="rect">
            <a:avLst/>
          </a:prstGeom>
        </p:spPr>
      </p:pic>
    </p:spTree>
    <p:extLst>
      <p:ext uri="{BB962C8B-B14F-4D97-AF65-F5344CB8AC3E}">
        <p14:creationId xmlns:p14="http://schemas.microsoft.com/office/powerpoint/2010/main" val="4079895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mirror&#10;&#10;Description automatically generated">
            <a:extLst>
              <a:ext uri="{FF2B5EF4-FFF2-40B4-BE49-F238E27FC236}">
                <a16:creationId xmlns:a16="http://schemas.microsoft.com/office/drawing/2014/main" id="{B95DF62D-532C-4712-A691-F26C1C6C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24" y="580031"/>
            <a:ext cx="9551416" cy="5644397"/>
          </a:xfrm>
          <a:prstGeom prst="rect">
            <a:avLst/>
          </a:prstGeom>
        </p:spPr>
      </p:pic>
      <p:grpSp>
        <p:nvGrpSpPr>
          <p:cNvPr id="5" name="组合 3">
            <a:extLst>
              <a:ext uri="{FF2B5EF4-FFF2-40B4-BE49-F238E27FC236}">
                <a16:creationId xmlns:a16="http://schemas.microsoft.com/office/drawing/2014/main" id="{A1FB9A48-8A40-4B01-8D88-1868B547F1E1}"/>
              </a:ext>
            </a:extLst>
          </p:cNvPr>
          <p:cNvGrpSpPr/>
          <p:nvPr/>
        </p:nvGrpSpPr>
        <p:grpSpPr>
          <a:xfrm>
            <a:off x="-813837" y="-141403"/>
            <a:ext cx="5128183" cy="3836709"/>
            <a:chOff x="1476125" y="198064"/>
            <a:chExt cx="3807494" cy="2994394"/>
          </a:xfrm>
        </p:grpSpPr>
        <p:pic>
          <p:nvPicPr>
            <p:cNvPr id="6" name="图片 36">
              <a:extLst>
                <a:ext uri="{FF2B5EF4-FFF2-40B4-BE49-F238E27FC236}">
                  <a16:creationId xmlns:a16="http://schemas.microsoft.com/office/drawing/2014/main" id="{754F11D2-FBDE-443E-853E-1DE4DE736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1476125" y="434801"/>
              <a:ext cx="2757657" cy="2757657"/>
            </a:xfrm>
            <a:prstGeom prst="rect">
              <a:avLst/>
            </a:prstGeom>
          </p:spPr>
        </p:pic>
        <p:pic>
          <p:nvPicPr>
            <p:cNvPr id="7" name="图片 37">
              <a:extLst>
                <a:ext uri="{FF2B5EF4-FFF2-40B4-BE49-F238E27FC236}">
                  <a16:creationId xmlns:a16="http://schemas.microsoft.com/office/drawing/2014/main" id="{C0AF702C-10DD-42C9-B9D7-5B2BFBAAF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3521054" y="198064"/>
              <a:ext cx="1762565" cy="1762565"/>
            </a:xfrm>
            <a:prstGeom prst="rect">
              <a:avLst/>
            </a:prstGeom>
          </p:spPr>
        </p:pic>
      </p:grpSp>
      <p:pic>
        <p:nvPicPr>
          <p:cNvPr id="9" name="图片 2">
            <a:extLst>
              <a:ext uri="{FF2B5EF4-FFF2-40B4-BE49-F238E27FC236}">
                <a16:creationId xmlns:a16="http://schemas.microsoft.com/office/drawing/2014/main" id="{AAABFFB0-9E27-4810-8059-28A7676919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8490" y="3752276"/>
            <a:ext cx="7312776" cy="3655072"/>
          </a:xfrm>
          <a:prstGeom prst="rect">
            <a:avLst/>
          </a:prstGeom>
        </p:spPr>
      </p:pic>
      <p:pic>
        <p:nvPicPr>
          <p:cNvPr id="2" name="Picture 1">
            <a:extLst>
              <a:ext uri="{FF2B5EF4-FFF2-40B4-BE49-F238E27FC236}">
                <a16:creationId xmlns:a16="http://schemas.microsoft.com/office/drawing/2014/main" id="{B85CB8D3-1BCC-83C3-BE03-58357F866939}"/>
              </a:ext>
            </a:extLst>
          </p:cNvPr>
          <p:cNvPicPr>
            <a:picLocks noChangeAspect="1"/>
          </p:cNvPicPr>
          <p:nvPr/>
        </p:nvPicPr>
        <p:blipFill>
          <a:blip r:embed="rId7"/>
          <a:stretch>
            <a:fillRect/>
          </a:stretch>
        </p:blipFill>
        <p:spPr>
          <a:xfrm>
            <a:off x="2333350" y="1959200"/>
            <a:ext cx="8260796" cy="3078747"/>
          </a:xfrm>
          <a:prstGeom prst="rect">
            <a:avLst/>
          </a:prstGeom>
        </p:spPr>
      </p:pic>
    </p:spTree>
    <p:extLst>
      <p:ext uri="{BB962C8B-B14F-4D97-AF65-F5344CB8AC3E}">
        <p14:creationId xmlns:p14="http://schemas.microsoft.com/office/powerpoint/2010/main" val="427275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mirror&#10;&#10;Description automatically generated">
            <a:extLst>
              <a:ext uri="{FF2B5EF4-FFF2-40B4-BE49-F238E27FC236}">
                <a16:creationId xmlns:a16="http://schemas.microsoft.com/office/drawing/2014/main" id="{B95DF62D-532C-4712-A691-F26C1C6C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24" y="606801"/>
            <a:ext cx="9551416" cy="5644397"/>
          </a:xfrm>
          <a:prstGeom prst="rect">
            <a:avLst/>
          </a:prstGeom>
        </p:spPr>
      </p:pic>
      <p:grpSp>
        <p:nvGrpSpPr>
          <p:cNvPr id="5" name="组合 3">
            <a:extLst>
              <a:ext uri="{FF2B5EF4-FFF2-40B4-BE49-F238E27FC236}">
                <a16:creationId xmlns:a16="http://schemas.microsoft.com/office/drawing/2014/main" id="{A1FB9A48-8A40-4B01-8D88-1868B547F1E1}"/>
              </a:ext>
            </a:extLst>
          </p:cNvPr>
          <p:cNvGrpSpPr/>
          <p:nvPr/>
        </p:nvGrpSpPr>
        <p:grpSpPr>
          <a:xfrm>
            <a:off x="-813837" y="-141403"/>
            <a:ext cx="5128183" cy="3836709"/>
            <a:chOff x="1476125" y="198064"/>
            <a:chExt cx="3807494" cy="2994394"/>
          </a:xfrm>
        </p:grpSpPr>
        <p:pic>
          <p:nvPicPr>
            <p:cNvPr id="6" name="图片 36">
              <a:extLst>
                <a:ext uri="{FF2B5EF4-FFF2-40B4-BE49-F238E27FC236}">
                  <a16:creationId xmlns:a16="http://schemas.microsoft.com/office/drawing/2014/main" id="{754F11D2-FBDE-443E-853E-1DE4DE736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1476125" y="434801"/>
              <a:ext cx="2757657" cy="2757657"/>
            </a:xfrm>
            <a:prstGeom prst="rect">
              <a:avLst/>
            </a:prstGeom>
          </p:spPr>
        </p:pic>
        <p:pic>
          <p:nvPicPr>
            <p:cNvPr id="7" name="图片 37">
              <a:extLst>
                <a:ext uri="{FF2B5EF4-FFF2-40B4-BE49-F238E27FC236}">
                  <a16:creationId xmlns:a16="http://schemas.microsoft.com/office/drawing/2014/main" id="{C0AF702C-10DD-42C9-B9D7-5B2BFBAAF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3521054" y="198064"/>
              <a:ext cx="1762565" cy="1762565"/>
            </a:xfrm>
            <a:prstGeom prst="rect">
              <a:avLst/>
            </a:prstGeom>
          </p:spPr>
        </p:pic>
      </p:grpSp>
      <p:sp>
        <p:nvSpPr>
          <p:cNvPr id="8" name="Rectangle 7">
            <a:extLst>
              <a:ext uri="{FF2B5EF4-FFF2-40B4-BE49-F238E27FC236}">
                <a16:creationId xmlns:a16="http://schemas.microsoft.com/office/drawing/2014/main" id="{9FFEBAC8-F4AE-4A35-B4C9-C587667F564E}"/>
              </a:ext>
            </a:extLst>
          </p:cNvPr>
          <p:cNvSpPr/>
          <p:nvPr/>
        </p:nvSpPr>
        <p:spPr>
          <a:xfrm>
            <a:off x="3292685" y="2042678"/>
            <a:ext cx="6173485"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0"/>
                <a:solidFill>
                  <a:srgbClr val="00B050"/>
                </a:solidFill>
                <a:effectLst/>
                <a:uLnTx/>
                <a:uFillTx/>
                <a:latin typeface="iCiel Cadena" panose="02000503000000020004" pitchFamily="2" charset="0"/>
                <a:ea typeface="+mn-ea"/>
                <a:cs typeface="+mn-cs"/>
              </a:rPr>
              <a:t>KHÁM</a:t>
            </a:r>
            <a:r>
              <a:rPr kumimoji="0" lang="en-US" sz="9600" b="0" i="0" u="none" strike="noStrike" kern="1200" cap="none" spc="0" normalizeH="0" noProof="0" dirty="0">
                <a:ln w="0"/>
                <a:solidFill>
                  <a:srgbClr val="00B050"/>
                </a:solidFill>
                <a:effectLst/>
                <a:uLnTx/>
                <a:uFillTx/>
                <a:latin typeface="iCiel Cadena" panose="02000503000000020004" pitchFamily="2" charset="0"/>
                <a:ea typeface="+mn-ea"/>
                <a:cs typeface="+mn-cs"/>
              </a:rPr>
              <a:t> PHÁ</a:t>
            </a:r>
            <a:endParaRPr kumimoji="0" lang="en-US" sz="9600" b="0" i="0" u="none" strike="noStrike" kern="1200" cap="none" spc="0" normalizeH="0" baseline="0" noProof="0" dirty="0">
              <a:ln w="0"/>
              <a:solidFill>
                <a:srgbClr val="00B050"/>
              </a:solidFill>
              <a:effectLst/>
              <a:uLnTx/>
              <a:uFillTx/>
              <a:latin typeface="iCiel Cadena" panose="02000503000000020004" pitchFamily="2" charset="0"/>
              <a:ea typeface="+mn-ea"/>
              <a:cs typeface="+mn-cs"/>
            </a:endParaRPr>
          </a:p>
        </p:txBody>
      </p:sp>
      <p:pic>
        <p:nvPicPr>
          <p:cNvPr id="9" name="图片 2">
            <a:extLst>
              <a:ext uri="{FF2B5EF4-FFF2-40B4-BE49-F238E27FC236}">
                <a16:creationId xmlns:a16="http://schemas.microsoft.com/office/drawing/2014/main" id="{3FCB7021-1A36-4B3F-91CC-26BC335208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4795" y="3802073"/>
            <a:ext cx="7312776" cy="3655072"/>
          </a:xfrm>
          <a:prstGeom prst="rect">
            <a:avLst/>
          </a:prstGeom>
        </p:spPr>
      </p:pic>
    </p:spTree>
    <p:extLst>
      <p:ext uri="{BB962C8B-B14F-4D97-AF65-F5344CB8AC3E}">
        <p14:creationId xmlns:p14="http://schemas.microsoft.com/office/powerpoint/2010/main" val="1349372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C49F7D44-A05E-6758-4217-28E8BEC0E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5" name="Rectangle 4">
            <a:extLst>
              <a:ext uri="{FF2B5EF4-FFF2-40B4-BE49-F238E27FC236}">
                <a16:creationId xmlns:a16="http://schemas.microsoft.com/office/drawing/2014/main" id="{CA89A058-3D65-488D-1DA9-9D5EB566CA6B}"/>
              </a:ext>
            </a:extLst>
          </p:cNvPr>
          <p:cNvSpPr/>
          <p:nvPr/>
        </p:nvSpPr>
        <p:spPr>
          <a:xfrm>
            <a:off x="5171845" y="1771910"/>
            <a:ext cx="6015107" cy="2554545"/>
          </a:xfrm>
          <a:prstGeom prst="rect">
            <a:avLst/>
          </a:prstGeom>
        </p:spPr>
        <p:txBody>
          <a:bodyPr wrap="square">
            <a:spAutoFit/>
          </a:bodyPr>
          <a:lstStyle/>
          <a:p>
            <a:pPr algn="ctr"/>
            <a:r>
              <a:rPr lang="en-US" sz="4000" b="1" dirty="0" err="1">
                <a:solidFill>
                  <a:srgbClr val="0070C0"/>
                </a:solidFill>
                <a:latin typeface="Cambria" panose="02040503050406030204" pitchFamily="18" charset="0"/>
                <a:ea typeface="Cambria" panose="02040503050406030204" pitchFamily="18" charset="0"/>
              </a:rPr>
              <a:t>Hoạt</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động</a:t>
            </a:r>
            <a:r>
              <a:rPr lang="en-US" sz="4000" b="1" dirty="0">
                <a:solidFill>
                  <a:srgbClr val="0070C0"/>
                </a:solidFill>
                <a:latin typeface="Cambria" panose="02040503050406030204" pitchFamily="18" charset="0"/>
                <a:ea typeface="Cambria" panose="02040503050406030204" pitchFamily="18" charset="0"/>
              </a:rPr>
              <a:t> 1: </a:t>
            </a:r>
            <a:r>
              <a:rPr lang="en-US" sz="4000" b="1" dirty="0" err="1">
                <a:solidFill>
                  <a:srgbClr val="0070C0"/>
                </a:solidFill>
                <a:latin typeface="Cambria" panose="02040503050406030204" pitchFamily="18" charset="0"/>
                <a:ea typeface="Cambria" panose="02040503050406030204" pitchFamily="18" charset="0"/>
              </a:rPr>
              <a:t>Tìm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hiểu</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việc</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bảo</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tồn</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và</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phát</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huy</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giá</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trị</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của</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khu</a:t>
            </a:r>
            <a:r>
              <a:rPr lang="en-US" sz="4000" b="1" dirty="0">
                <a:solidFill>
                  <a:srgbClr val="0070C0"/>
                </a:solidFill>
                <a:latin typeface="Cambria" panose="02040503050406030204" pitchFamily="18" charset="0"/>
                <a:ea typeface="Cambria" panose="02040503050406030204" pitchFamily="18" charset="0"/>
              </a:rPr>
              <a:t> Văn </a:t>
            </a:r>
            <a:r>
              <a:rPr lang="en-US" sz="4000" b="1" dirty="0" err="1">
                <a:solidFill>
                  <a:srgbClr val="0070C0"/>
                </a:solidFill>
                <a:latin typeface="Cambria" panose="02040503050406030204" pitchFamily="18" charset="0"/>
                <a:ea typeface="Cambria" panose="02040503050406030204" pitchFamily="18" charset="0"/>
              </a:rPr>
              <a:t>Miếu</a:t>
            </a:r>
            <a:r>
              <a:rPr lang="en-US" sz="4000" b="1" dirty="0">
                <a:solidFill>
                  <a:srgbClr val="0070C0"/>
                </a:solidFill>
                <a:latin typeface="Cambria" panose="02040503050406030204" pitchFamily="18" charset="0"/>
                <a:ea typeface="Cambria" panose="02040503050406030204" pitchFamily="18" charset="0"/>
              </a:rPr>
              <a:t> – </a:t>
            </a:r>
            <a:r>
              <a:rPr lang="en-US" sz="4000" b="1" dirty="0" err="1">
                <a:solidFill>
                  <a:srgbClr val="0070C0"/>
                </a:solidFill>
                <a:latin typeface="Cambria" panose="02040503050406030204" pitchFamily="18" charset="0"/>
                <a:ea typeface="Cambria" panose="02040503050406030204" pitchFamily="18" charset="0"/>
              </a:rPr>
              <a:t>Quốc</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Tử</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Giám</a:t>
            </a:r>
            <a:r>
              <a:rPr lang="en-US" sz="4000" b="1" dirty="0">
                <a:solidFill>
                  <a:srgbClr val="0070C0"/>
                </a:solidFill>
                <a:latin typeface="Cambria" panose="02040503050406030204" pitchFamily="18" charset="0"/>
                <a:ea typeface="Cambria" panose="02040503050406030204" pitchFamily="18" charset="0"/>
              </a:rPr>
              <a:t>.</a:t>
            </a:r>
          </a:p>
        </p:txBody>
      </p:sp>
      <p:pic>
        <p:nvPicPr>
          <p:cNvPr id="6" name="Picture 5" descr="A red and grey structure with a green circle&#10;&#10;Description automatically generated">
            <a:extLst>
              <a:ext uri="{FF2B5EF4-FFF2-40B4-BE49-F238E27FC236}">
                <a16:creationId xmlns:a16="http://schemas.microsoft.com/office/drawing/2014/main" id="{8F9113DD-1E98-9CC4-E82C-1EC47F22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3176584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734D92-64EC-4646-A46F-A2B22CF6DDC8}"/>
              </a:ext>
            </a:extLst>
          </p:cNvPr>
          <p:cNvGrpSpPr/>
          <p:nvPr/>
        </p:nvGrpSpPr>
        <p:grpSpPr>
          <a:xfrm>
            <a:off x="195210" y="236340"/>
            <a:ext cx="11866651" cy="6621659"/>
            <a:chOff x="2329990" y="215793"/>
            <a:chExt cx="7532018" cy="6288702"/>
          </a:xfrm>
        </p:grpSpPr>
        <p:sp>
          <p:nvSpPr>
            <p:cNvPr id="4" name="Rectangle: Rounded Corners 3">
              <a:extLst>
                <a:ext uri="{FF2B5EF4-FFF2-40B4-BE49-F238E27FC236}">
                  <a16:creationId xmlns:a16="http://schemas.microsoft.com/office/drawing/2014/main" id="{E30ADB59-EFC6-44BC-B192-AA3DED313D3C}"/>
                </a:ext>
              </a:extLst>
            </p:cNvPr>
            <p:cNvSpPr/>
            <p:nvPr/>
          </p:nvSpPr>
          <p:spPr>
            <a:xfrm>
              <a:off x="2329991" y="215793"/>
              <a:ext cx="7532017" cy="6288702"/>
            </a:xfrm>
            <a:custGeom>
              <a:avLst/>
              <a:gdLst>
                <a:gd name="connsiteX0" fmla="*/ 0 w 7532017"/>
                <a:gd name="connsiteY0" fmla="*/ 1048138 h 6288702"/>
                <a:gd name="connsiteX1" fmla="*/ 1048138 w 7532017"/>
                <a:gd name="connsiteY1" fmla="*/ 0 h 6288702"/>
                <a:gd name="connsiteX2" fmla="*/ 6483879 w 7532017"/>
                <a:gd name="connsiteY2" fmla="*/ 0 h 6288702"/>
                <a:gd name="connsiteX3" fmla="*/ 7532017 w 7532017"/>
                <a:gd name="connsiteY3" fmla="*/ 1048138 h 6288702"/>
                <a:gd name="connsiteX4" fmla="*/ 7532017 w 7532017"/>
                <a:gd name="connsiteY4" fmla="*/ 5240564 h 6288702"/>
                <a:gd name="connsiteX5" fmla="*/ 6483879 w 7532017"/>
                <a:gd name="connsiteY5" fmla="*/ 6288702 h 6288702"/>
                <a:gd name="connsiteX6" fmla="*/ 1048138 w 7532017"/>
                <a:gd name="connsiteY6" fmla="*/ 6288702 h 6288702"/>
                <a:gd name="connsiteX7" fmla="*/ 0 w 7532017"/>
                <a:gd name="connsiteY7" fmla="*/ 5240564 h 6288702"/>
                <a:gd name="connsiteX8" fmla="*/ 0 w 7532017"/>
                <a:gd name="connsiteY8" fmla="*/ 1048138 h 62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2017" h="6288702" fill="none" extrusionOk="0">
                  <a:moveTo>
                    <a:pt x="0" y="1048138"/>
                  </a:moveTo>
                  <a:cubicBezTo>
                    <a:pt x="2458" y="535800"/>
                    <a:pt x="527131" y="97114"/>
                    <a:pt x="1048138" y="0"/>
                  </a:cubicBezTo>
                  <a:cubicBezTo>
                    <a:pt x="2750563" y="72427"/>
                    <a:pt x="5400192" y="61419"/>
                    <a:pt x="6483879" y="0"/>
                  </a:cubicBezTo>
                  <a:cubicBezTo>
                    <a:pt x="7046253" y="-113560"/>
                    <a:pt x="7450408" y="444582"/>
                    <a:pt x="7532017" y="1048138"/>
                  </a:cubicBezTo>
                  <a:cubicBezTo>
                    <a:pt x="7632893" y="2351284"/>
                    <a:pt x="7424704" y="3191632"/>
                    <a:pt x="7532017" y="5240564"/>
                  </a:cubicBezTo>
                  <a:cubicBezTo>
                    <a:pt x="7543447" y="5761425"/>
                    <a:pt x="7045767" y="6269664"/>
                    <a:pt x="6483879" y="6288702"/>
                  </a:cubicBezTo>
                  <a:cubicBezTo>
                    <a:pt x="5699630" y="6318529"/>
                    <a:pt x="3526703" y="6209396"/>
                    <a:pt x="1048138" y="6288702"/>
                  </a:cubicBezTo>
                  <a:cubicBezTo>
                    <a:pt x="557462" y="6278732"/>
                    <a:pt x="-14165" y="5822236"/>
                    <a:pt x="0" y="5240564"/>
                  </a:cubicBezTo>
                  <a:cubicBezTo>
                    <a:pt x="50037" y="4479211"/>
                    <a:pt x="770" y="1506861"/>
                    <a:pt x="0" y="1048138"/>
                  </a:cubicBezTo>
                  <a:close/>
                </a:path>
                <a:path w="7532017" h="6288702" stroke="0" extrusionOk="0">
                  <a:moveTo>
                    <a:pt x="0" y="1048138"/>
                  </a:moveTo>
                  <a:cubicBezTo>
                    <a:pt x="44722" y="481457"/>
                    <a:pt x="492325" y="48040"/>
                    <a:pt x="1048138" y="0"/>
                  </a:cubicBezTo>
                  <a:cubicBezTo>
                    <a:pt x="2534669" y="123000"/>
                    <a:pt x="4594044" y="-96860"/>
                    <a:pt x="6483879" y="0"/>
                  </a:cubicBezTo>
                  <a:cubicBezTo>
                    <a:pt x="7026000" y="-28009"/>
                    <a:pt x="7535750" y="461742"/>
                    <a:pt x="7532017" y="1048138"/>
                  </a:cubicBezTo>
                  <a:cubicBezTo>
                    <a:pt x="7535190" y="1639759"/>
                    <a:pt x="7626284" y="4543812"/>
                    <a:pt x="7532017" y="5240564"/>
                  </a:cubicBezTo>
                  <a:cubicBezTo>
                    <a:pt x="7501033" y="5830660"/>
                    <a:pt x="6964277" y="6272586"/>
                    <a:pt x="6483879" y="6288702"/>
                  </a:cubicBezTo>
                  <a:cubicBezTo>
                    <a:pt x="5621026" y="6127995"/>
                    <a:pt x="1852709" y="6328369"/>
                    <a:pt x="1048138" y="6288702"/>
                  </a:cubicBezTo>
                  <a:cubicBezTo>
                    <a:pt x="458481" y="6286524"/>
                    <a:pt x="-51046" y="5796310"/>
                    <a:pt x="0" y="5240564"/>
                  </a:cubicBezTo>
                  <a:cubicBezTo>
                    <a:pt x="32216" y="3702603"/>
                    <a:pt x="57206" y="1689067"/>
                    <a:pt x="0" y="1048138"/>
                  </a:cubicBezTo>
                  <a:close/>
                </a:path>
              </a:pathLst>
            </a:custGeom>
            <a:solidFill>
              <a:schemeClr val="bg1"/>
            </a:solidFill>
            <a:ln w="28575">
              <a:solidFill>
                <a:schemeClr val="accent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082CBBB7-F320-4468-BFAB-63E8E50E2706}"/>
                </a:ext>
              </a:extLst>
            </p:cNvPr>
            <p:cNvSpPr txBox="1"/>
            <p:nvPr/>
          </p:nvSpPr>
          <p:spPr>
            <a:xfrm>
              <a:off x="2329990" y="516430"/>
              <a:ext cx="75320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2" name="Graphic 1">
            <a:extLst>
              <a:ext uri="{FF2B5EF4-FFF2-40B4-BE49-F238E27FC236}">
                <a16:creationId xmlns:a16="http://schemas.microsoft.com/office/drawing/2014/main" id="{56D98C31-A518-6F47-8B15-F62B6E75F6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54" y="143220"/>
            <a:ext cx="11824133" cy="1644483"/>
          </a:xfrm>
          <a:prstGeom prst="rect">
            <a:avLst/>
          </a:prstGeom>
        </p:spPr>
      </p:pic>
      <p:sp>
        <p:nvSpPr>
          <p:cNvPr id="6" name="TextBox 5">
            <a:extLst>
              <a:ext uri="{FF2B5EF4-FFF2-40B4-BE49-F238E27FC236}">
                <a16:creationId xmlns:a16="http://schemas.microsoft.com/office/drawing/2014/main" id="{9AC9F40A-AD92-65E9-FC26-6601D33BA3A3}"/>
              </a:ext>
            </a:extLst>
          </p:cNvPr>
          <p:cNvSpPr txBox="1"/>
          <p:nvPr/>
        </p:nvSpPr>
        <p:spPr>
          <a:xfrm>
            <a:off x="979042" y="168240"/>
            <a:ext cx="10258425" cy="1569660"/>
          </a:xfrm>
          <a:prstGeom prst="rect">
            <a:avLst/>
          </a:prstGeom>
          <a:noFill/>
        </p:spPr>
        <p:txBody>
          <a:bodyPr wrap="square" rtlCol="0">
            <a:spAutoFit/>
          </a:bodyPr>
          <a:lstStyle/>
          <a:p>
            <a:pPr lvl="0" algn="ct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Đọc</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và</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quan</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sát</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6,7,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hãy</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k</a:t>
            </a: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ể tên một số hoạt động được tổ chức ở khu di tích Văn Miếu – Quốc Tử Giám nhằm tôn vinh truyền thống hiếu học của dân tộc.</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DD1D2883-D723-D23B-E836-8A87FE376D41}"/>
              </a:ext>
            </a:extLst>
          </p:cNvPr>
          <p:cNvPicPr>
            <a:picLocks noChangeAspect="1"/>
          </p:cNvPicPr>
          <p:nvPr/>
        </p:nvPicPr>
        <p:blipFill>
          <a:blip r:embed="rId5"/>
          <a:stretch>
            <a:fillRect/>
          </a:stretch>
        </p:blipFill>
        <p:spPr>
          <a:xfrm>
            <a:off x="982573" y="2258174"/>
            <a:ext cx="4559893" cy="3647914"/>
          </a:xfrm>
          <a:prstGeom prst="rect">
            <a:avLst/>
          </a:prstGeom>
        </p:spPr>
      </p:pic>
      <p:pic>
        <p:nvPicPr>
          <p:cNvPr id="13" name="Picture 12">
            <a:extLst>
              <a:ext uri="{FF2B5EF4-FFF2-40B4-BE49-F238E27FC236}">
                <a16:creationId xmlns:a16="http://schemas.microsoft.com/office/drawing/2014/main" id="{7CB3023B-E573-5F72-16DE-87CDF89BB7A1}"/>
              </a:ext>
            </a:extLst>
          </p:cNvPr>
          <p:cNvPicPr>
            <a:picLocks noChangeAspect="1"/>
          </p:cNvPicPr>
          <p:nvPr/>
        </p:nvPicPr>
        <p:blipFill>
          <a:blip r:embed="rId6"/>
          <a:stretch>
            <a:fillRect/>
          </a:stretch>
        </p:blipFill>
        <p:spPr>
          <a:xfrm>
            <a:off x="6132281" y="2341812"/>
            <a:ext cx="5205812" cy="3580523"/>
          </a:xfrm>
          <a:prstGeom prst="rect">
            <a:avLst/>
          </a:prstGeom>
        </p:spPr>
      </p:pic>
    </p:spTree>
    <p:extLst>
      <p:ext uri="{BB962C8B-B14F-4D97-AF65-F5344CB8AC3E}">
        <p14:creationId xmlns:p14="http://schemas.microsoft.com/office/powerpoint/2010/main" val="3364513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18194-3D58-41F7-B53A-B2A5DEEF715C}"/>
              </a:ext>
            </a:extLst>
          </p:cNvPr>
          <p:cNvGrpSpPr/>
          <p:nvPr/>
        </p:nvGrpSpPr>
        <p:grpSpPr>
          <a:xfrm>
            <a:off x="443698" y="348929"/>
            <a:ext cx="11349233" cy="1656184"/>
            <a:chOff x="2411760" y="483518"/>
            <a:chExt cx="6408712" cy="2808312"/>
          </a:xfrm>
        </p:grpSpPr>
        <p:grpSp>
          <p:nvGrpSpPr>
            <p:cNvPr id="3" name="Group 2">
              <a:extLst>
                <a:ext uri="{FF2B5EF4-FFF2-40B4-BE49-F238E27FC236}">
                  <a16:creationId xmlns:a16="http://schemas.microsoft.com/office/drawing/2014/main" id="{B82B386F-6E1E-400C-98D9-35A64EC9B6D5}"/>
                </a:ext>
              </a:extLst>
            </p:cNvPr>
            <p:cNvGrpSpPr/>
            <p:nvPr/>
          </p:nvGrpSpPr>
          <p:grpSpPr>
            <a:xfrm>
              <a:off x="2411760" y="483518"/>
              <a:ext cx="6408712" cy="2808312"/>
              <a:chOff x="2391009" y="483518"/>
              <a:chExt cx="6408712" cy="2808312"/>
            </a:xfrm>
          </p:grpSpPr>
          <p:sp>
            <p:nvSpPr>
              <p:cNvPr id="5" name="Rectangle: Rounded Corners 4">
                <a:extLst>
                  <a:ext uri="{FF2B5EF4-FFF2-40B4-BE49-F238E27FC236}">
                    <a16:creationId xmlns:a16="http://schemas.microsoft.com/office/drawing/2014/main" id="{0BA3C9BB-41FF-4C4C-9F81-72D1E4478B9A}"/>
                  </a:ext>
                </a:extLst>
              </p:cNvPr>
              <p:cNvSpPr/>
              <p:nvPr/>
            </p:nvSpPr>
            <p:spPr>
              <a:xfrm>
                <a:off x="2391009" y="483518"/>
                <a:ext cx="6408712"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Rounded Corners 5">
                <a:extLst>
                  <a:ext uri="{FF2B5EF4-FFF2-40B4-BE49-F238E27FC236}">
                    <a16:creationId xmlns:a16="http://schemas.microsoft.com/office/drawing/2014/main" id="{89BFFED8-2778-44DC-BE66-AC22448FB4F7}"/>
                  </a:ext>
                </a:extLst>
              </p:cNvPr>
              <p:cNvSpPr/>
              <p:nvPr/>
            </p:nvSpPr>
            <p:spPr>
              <a:xfrm>
                <a:off x="2535025" y="869365"/>
                <a:ext cx="6120680" cy="211043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4" name="Rectangle 3">
              <a:extLst>
                <a:ext uri="{FF2B5EF4-FFF2-40B4-BE49-F238E27FC236}">
                  <a16:creationId xmlns:a16="http://schemas.microsoft.com/office/drawing/2014/main" id="{1F996C1B-BB65-4C0D-8699-E919492D8391}"/>
                </a:ext>
              </a:extLst>
            </p:cNvPr>
            <p:cNvSpPr/>
            <p:nvPr/>
          </p:nvSpPr>
          <p:spPr>
            <a:xfrm>
              <a:off x="2967638" y="782667"/>
              <a:ext cx="5407125" cy="2035340"/>
            </a:xfrm>
            <a:prstGeom prst="rect">
              <a:avLst/>
            </a:prstGeom>
            <a:noFill/>
          </p:spPr>
          <p:txBody>
            <a:bodyPr wrap="square" lIns="91440" tIns="45720" rIns="91440" bIns="45720">
              <a:spAutoFit/>
            </a:bodyPr>
            <a:lstStyle/>
            <a:p>
              <a:pPr marL="0" marR="0" algn="ctr">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em, cần làm gì để giữ gìn và phát huy giá trị của khu di tích Văn Miếu – Quốc Tử Giám?</a:t>
              </a:r>
              <a:endParaRPr lang="en-US" sz="3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AF2157DF-DB65-447E-B76B-60F39D1723EF}"/>
              </a:ext>
            </a:extLst>
          </p:cNvPr>
          <p:cNvSpPr/>
          <p:nvPr/>
        </p:nvSpPr>
        <p:spPr>
          <a:xfrm>
            <a:off x="277401" y="2514618"/>
            <a:ext cx="8393987" cy="4256052"/>
          </a:xfrm>
          <a:prstGeom prst="rect">
            <a:avLst/>
          </a:prstGeom>
          <a:solidFill>
            <a:schemeClr val="accent2">
              <a:lumMod val="20000"/>
              <a:lumOff val="80000"/>
            </a:schemeClr>
          </a:solid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b="1" dirty="0">
                <a:solidFill>
                  <a:srgbClr val="C00000"/>
                </a:solidFill>
                <a:latin typeface="Calibri" panose="020F0502020204030204" pitchFamily="34" charset="0"/>
                <a:cs typeface="Calibri" panose="020F0502020204030204" pitchFamily="34" charset="0"/>
              </a:rPr>
              <a:t>Tăng cường quảng bá về khu di tích Văn Miếu – Quốc Tử Giám trên các báo, đài, sách,... để nhiều người trên thế giới biết đến. </a:t>
            </a:r>
            <a:endParaRPr lang="en-US" sz="3200" b="1" dirty="0">
              <a:solidFill>
                <a:srgbClr val="C0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vi-VN" sz="3200" b="1" dirty="0">
                <a:solidFill>
                  <a:srgbClr val="C00000"/>
                </a:solidFill>
                <a:latin typeface="Calibri" panose="020F0502020204030204" pitchFamily="34" charset="0"/>
                <a:cs typeface="Calibri" panose="020F0502020204030204" pitchFamily="34" charset="0"/>
              </a:rPr>
              <a:t>Tổ chức các cuộc thi giới thiệu về khu di tích Văn Miếu – Quốc Tử Giám trên các trang mạng xã hội để tuyên truyền việc giữ gìn và phát huy giá trị của khu di tích đến với các bạn trẻ niều hơn,...</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8" name="Picture 7" descr="A picture containing toy, vector graphics&#10;&#10;Description automatically generated">
            <a:extLst>
              <a:ext uri="{FF2B5EF4-FFF2-40B4-BE49-F238E27FC236}">
                <a16:creationId xmlns:a16="http://schemas.microsoft.com/office/drawing/2014/main" id="{834C7D79-332E-41FF-B748-501865A8D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316" y="3708970"/>
            <a:ext cx="3149029" cy="3149029"/>
          </a:xfrm>
          <a:prstGeom prst="rect">
            <a:avLst/>
          </a:prstGeom>
        </p:spPr>
      </p:pic>
    </p:spTree>
    <p:extLst>
      <p:ext uri="{BB962C8B-B14F-4D97-AF65-F5344CB8AC3E}">
        <p14:creationId xmlns:p14="http://schemas.microsoft.com/office/powerpoint/2010/main" val="1796252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mirror&#10;&#10;Description automatically generated">
            <a:extLst>
              <a:ext uri="{FF2B5EF4-FFF2-40B4-BE49-F238E27FC236}">
                <a16:creationId xmlns:a16="http://schemas.microsoft.com/office/drawing/2014/main" id="{B95DF62D-532C-4712-A691-F26C1C6C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24" y="580031"/>
            <a:ext cx="9551416" cy="5644397"/>
          </a:xfrm>
          <a:prstGeom prst="rect">
            <a:avLst/>
          </a:prstGeom>
        </p:spPr>
      </p:pic>
      <p:grpSp>
        <p:nvGrpSpPr>
          <p:cNvPr id="5" name="组合 3">
            <a:extLst>
              <a:ext uri="{FF2B5EF4-FFF2-40B4-BE49-F238E27FC236}">
                <a16:creationId xmlns:a16="http://schemas.microsoft.com/office/drawing/2014/main" id="{A1FB9A48-8A40-4B01-8D88-1868B547F1E1}"/>
              </a:ext>
            </a:extLst>
          </p:cNvPr>
          <p:cNvGrpSpPr/>
          <p:nvPr/>
        </p:nvGrpSpPr>
        <p:grpSpPr>
          <a:xfrm>
            <a:off x="-813837" y="-141403"/>
            <a:ext cx="5128183" cy="3836709"/>
            <a:chOff x="1476125" y="198064"/>
            <a:chExt cx="3807494" cy="2994394"/>
          </a:xfrm>
        </p:grpSpPr>
        <p:pic>
          <p:nvPicPr>
            <p:cNvPr id="6" name="图片 36">
              <a:extLst>
                <a:ext uri="{FF2B5EF4-FFF2-40B4-BE49-F238E27FC236}">
                  <a16:creationId xmlns:a16="http://schemas.microsoft.com/office/drawing/2014/main" id="{754F11D2-FBDE-443E-853E-1DE4DE736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1476125" y="434801"/>
              <a:ext cx="2757657" cy="2757657"/>
            </a:xfrm>
            <a:prstGeom prst="rect">
              <a:avLst/>
            </a:prstGeom>
          </p:spPr>
        </p:pic>
        <p:pic>
          <p:nvPicPr>
            <p:cNvPr id="7" name="图片 37">
              <a:extLst>
                <a:ext uri="{FF2B5EF4-FFF2-40B4-BE49-F238E27FC236}">
                  <a16:creationId xmlns:a16="http://schemas.microsoft.com/office/drawing/2014/main" id="{C0AF702C-10DD-42C9-B9D7-5B2BFBAAF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3521054" y="198064"/>
              <a:ext cx="1762565" cy="1762565"/>
            </a:xfrm>
            <a:prstGeom prst="rect">
              <a:avLst/>
            </a:prstGeom>
          </p:spPr>
        </p:pic>
      </p:grpSp>
      <p:pic>
        <p:nvPicPr>
          <p:cNvPr id="9" name="图片 2">
            <a:extLst>
              <a:ext uri="{FF2B5EF4-FFF2-40B4-BE49-F238E27FC236}">
                <a16:creationId xmlns:a16="http://schemas.microsoft.com/office/drawing/2014/main" id="{2E7E634E-951C-4771-9D77-6753A40280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8490" y="3752276"/>
            <a:ext cx="7312776" cy="3655072"/>
          </a:xfrm>
          <a:prstGeom prst="rect">
            <a:avLst/>
          </a:prstGeom>
        </p:spPr>
      </p:pic>
      <p:pic>
        <p:nvPicPr>
          <p:cNvPr id="2" name="Picture 1">
            <a:extLst>
              <a:ext uri="{FF2B5EF4-FFF2-40B4-BE49-F238E27FC236}">
                <a16:creationId xmlns:a16="http://schemas.microsoft.com/office/drawing/2014/main" id="{9F3C1CED-0F37-C83D-22B8-31307020C77C}"/>
              </a:ext>
            </a:extLst>
          </p:cNvPr>
          <p:cNvPicPr>
            <a:picLocks noChangeAspect="1"/>
          </p:cNvPicPr>
          <p:nvPr/>
        </p:nvPicPr>
        <p:blipFill>
          <a:blip r:embed="rId7"/>
          <a:stretch>
            <a:fillRect/>
          </a:stretch>
        </p:blipFill>
        <p:spPr>
          <a:xfrm>
            <a:off x="1701532" y="1807433"/>
            <a:ext cx="8809484" cy="3078747"/>
          </a:xfrm>
          <a:prstGeom prst="rect">
            <a:avLst/>
          </a:prstGeom>
        </p:spPr>
      </p:pic>
    </p:spTree>
    <p:extLst>
      <p:ext uri="{BB962C8B-B14F-4D97-AF65-F5344CB8AC3E}">
        <p14:creationId xmlns:p14="http://schemas.microsoft.com/office/powerpoint/2010/main" val="345703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C49F7D44-A05E-6758-4217-28E8BEC0E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5" name="Rectangle 4">
            <a:extLst>
              <a:ext uri="{FF2B5EF4-FFF2-40B4-BE49-F238E27FC236}">
                <a16:creationId xmlns:a16="http://schemas.microsoft.com/office/drawing/2014/main" id="{CA89A058-3D65-488D-1DA9-9D5EB566CA6B}"/>
              </a:ext>
            </a:extLst>
          </p:cNvPr>
          <p:cNvSpPr/>
          <p:nvPr/>
        </p:nvSpPr>
        <p:spPr>
          <a:xfrm>
            <a:off x="5171845" y="1771910"/>
            <a:ext cx="6015107" cy="3170099"/>
          </a:xfrm>
          <a:prstGeom prst="rect">
            <a:avLst/>
          </a:prstGeom>
        </p:spPr>
        <p:txBody>
          <a:bodyPr wrap="square">
            <a:spAutoFit/>
          </a:bodyPr>
          <a:lstStyle/>
          <a:p>
            <a:pPr lvl="0" algn="ctr"/>
            <a:r>
              <a:rPr lang="en-US" sz="4000" b="1" dirty="0">
                <a:solidFill>
                  <a:srgbClr val="0070C0"/>
                </a:solidFill>
                <a:latin typeface="Cambria" panose="02040503050406030204" pitchFamily="18" charset="0"/>
                <a:ea typeface="Cambria" panose="02040503050406030204" pitchFamily="18" charset="0"/>
              </a:rPr>
              <a:t>HĐ2: </a:t>
            </a:r>
            <a:r>
              <a:rPr lang="en-US" sz="4000" b="1" dirty="0" err="1">
                <a:solidFill>
                  <a:srgbClr val="0070C0"/>
                </a:solidFill>
                <a:latin typeface="Cambria" panose="02040503050406030204" pitchFamily="18" charset="0"/>
                <a:ea typeface="Cambria" panose="02040503050406030204" pitchFamily="18" charset="0"/>
              </a:rPr>
              <a:t>Đề</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xuất</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việc</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làm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để</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góp</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phần</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giữ</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gìn</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và</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phát</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huy</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giá</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trị</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của</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khu</a:t>
            </a:r>
            <a:r>
              <a:rPr lang="en-US" sz="4000" b="1" dirty="0">
                <a:solidFill>
                  <a:srgbClr val="0070C0"/>
                </a:solidFill>
                <a:latin typeface="Cambria" panose="02040503050406030204" pitchFamily="18" charset="0"/>
                <a:ea typeface="Cambria" panose="02040503050406030204" pitchFamily="18" charset="0"/>
              </a:rPr>
              <a:t> di </a:t>
            </a:r>
            <a:r>
              <a:rPr lang="en-US" sz="4000" b="1" dirty="0" err="1">
                <a:solidFill>
                  <a:srgbClr val="0070C0"/>
                </a:solidFill>
                <a:latin typeface="Cambria" panose="02040503050406030204" pitchFamily="18" charset="0"/>
                <a:ea typeface="Cambria" panose="02040503050406030204" pitchFamily="18" charset="0"/>
              </a:rPr>
              <a:t>tích</a:t>
            </a:r>
            <a:r>
              <a:rPr lang="en-US" sz="4000" b="1" dirty="0">
                <a:solidFill>
                  <a:srgbClr val="0070C0"/>
                </a:solidFill>
                <a:latin typeface="Cambria" panose="02040503050406030204" pitchFamily="18" charset="0"/>
                <a:ea typeface="Cambria" panose="02040503050406030204" pitchFamily="18" charset="0"/>
              </a:rPr>
              <a:t> Văn </a:t>
            </a:r>
            <a:r>
              <a:rPr lang="en-US" sz="4000" b="1" dirty="0" err="1">
                <a:solidFill>
                  <a:srgbClr val="0070C0"/>
                </a:solidFill>
                <a:latin typeface="Cambria" panose="02040503050406030204" pitchFamily="18" charset="0"/>
                <a:ea typeface="Cambria" panose="02040503050406030204" pitchFamily="18" charset="0"/>
              </a:rPr>
              <a:t>Miếu</a:t>
            </a:r>
            <a:r>
              <a:rPr lang="en-US" sz="4000" b="1" dirty="0">
                <a:solidFill>
                  <a:srgbClr val="0070C0"/>
                </a:solidFill>
                <a:latin typeface="Cambria" panose="02040503050406030204" pitchFamily="18" charset="0"/>
                <a:ea typeface="Cambria" panose="02040503050406030204" pitchFamily="18" charset="0"/>
              </a:rPr>
              <a:t> – </a:t>
            </a:r>
            <a:r>
              <a:rPr lang="en-US" sz="4000" b="1" dirty="0" err="1">
                <a:solidFill>
                  <a:srgbClr val="0070C0"/>
                </a:solidFill>
                <a:latin typeface="Cambria" panose="02040503050406030204" pitchFamily="18" charset="0"/>
                <a:ea typeface="Cambria" panose="02040503050406030204" pitchFamily="18" charset="0"/>
              </a:rPr>
              <a:t>Quốc</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Tử</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Giám</a:t>
            </a:r>
            <a:r>
              <a:rPr lang="en-US" sz="4000" b="1" dirty="0">
                <a:solidFill>
                  <a:srgbClr val="0070C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pic>
        <p:nvPicPr>
          <p:cNvPr id="6" name="Picture 5" descr="A red and grey structure with a green circle&#10;&#10;Description automatically generated">
            <a:extLst>
              <a:ext uri="{FF2B5EF4-FFF2-40B4-BE49-F238E27FC236}">
                <a16:creationId xmlns:a16="http://schemas.microsoft.com/office/drawing/2014/main" id="{8F9113DD-1E98-9CC4-E82C-1EC47F22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883697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734D92-64EC-4646-A46F-A2B22CF6DDC8}"/>
              </a:ext>
            </a:extLst>
          </p:cNvPr>
          <p:cNvGrpSpPr/>
          <p:nvPr/>
        </p:nvGrpSpPr>
        <p:grpSpPr>
          <a:xfrm>
            <a:off x="195210" y="236340"/>
            <a:ext cx="11866651" cy="6621659"/>
            <a:chOff x="2329990" y="215793"/>
            <a:chExt cx="7532018" cy="6288702"/>
          </a:xfrm>
        </p:grpSpPr>
        <p:sp>
          <p:nvSpPr>
            <p:cNvPr id="4" name="Rectangle: Rounded Corners 3">
              <a:extLst>
                <a:ext uri="{FF2B5EF4-FFF2-40B4-BE49-F238E27FC236}">
                  <a16:creationId xmlns:a16="http://schemas.microsoft.com/office/drawing/2014/main" id="{E30ADB59-EFC6-44BC-B192-AA3DED313D3C}"/>
                </a:ext>
              </a:extLst>
            </p:cNvPr>
            <p:cNvSpPr/>
            <p:nvPr/>
          </p:nvSpPr>
          <p:spPr>
            <a:xfrm>
              <a:off x="2329991" y="215793"/>
              <a:ext cx="7532017" cy="6288702"/>
            </a:xfrm>
            <a:custGeom>
              <a:avLst/>
              <a:gdLst>
                <a:gd name="connsiteX0" fmla="*/ 0 w 7532017"/>
                <a:gd name="connsiteY0" fmla="*/ 1048138 h 6288702"/>
                <a:gd name="connsiteX1" fmla="*/ 1048138 w 7532017"/>
                <a:gd name="connsiteY1" fmla="*/ 0 h 6288702"/>
                <a:gd name="connsiteX2" fmla="*/ 6483879 w 7532017"/>
                <a:gd name="connsiteY2" fmla="*/ 0 h 6288702"/>
                <a:gd name="connsiteX3" fmla="*/ 7532017 w 7532017"/>
                <a:gd name="connsiteY3" fmla="*/ 1048138 h 6288702"/>
                <a:gd name="connsiteX4" fmla="*/ 7532017 w 7532017"/>
                <a:gd name="connsiteY4" fmla="*/ 5240564 h 6288702"/>
                <a:gd name="connsiteX5" fmla="*/ 6483879 w 7532017"/>
                <a:gd name="connsiteY5" fmla="*/ 6288702 h 6288702"/>
                <a:gd name="connsiteX6" fmla="*/ 1048138 w 7532017"/>
                <a:gd name="connsiteY6" fmla="*/ 6288702 h 6288702"/>
                <a:gd name="connsiteX7" fmla="*/ 0 w 7532017"/>
                <a:gd name="connsiteY7" fmla="*/ 5240564 h 6288702"/>
                <a:gd name="connsiteX8" fmla="*/ 0 w 7532017"/>
                <a:gd name="connsiteY8" fmla="*/ 1048138 h 62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2017" h="6288702" fill="none" extrusionOk="0">
                  <a:moveTo>
                    <a:pt x="0" y="1048138"/>
                  </a:moveTo>
                  <a:cubicBezTo>
                    <a:pt x="2458" y="535800"/>
                    <a:pt x="527131" y="97114"/>
                    <a:pt x="1048138" y="0"/>
                  </a:cubicBezTo>
                  <a:cubicBezTo>
                    <a:pt x="2750563" y="72427"/>
                    <a:pt x="5400192" y="61419"/>
                    <a:pt x="6483879" y="0"/>
                  </a:cubicBezTo>
                  <a:cubicBezTo>
                    <a:pt x="7046253" y="-113560"/>
                    <a:pt x="7450408" y="444582"/>
                    <a:pt x="7532017" y="1048138"/>
                  </a:cubicBezTo>
                  <a:cubicBezTo>
                    <a:pt x="7632893" y="2351284"/>
                    <a:pt x="7424704" y="3191632"/>
                    <a:pt x="7532017" y="5240564"/>
                  </a:cubicBezTo>
                  <a:cubicBezTo>
                    <a:pt x="7543447" y="5761425"/>
                    <a:pt x="7045767" y="6269664"/>
                    <a:pt x="6483879" y="6288702"/>
                  </a:cubicBezTo>
                  <a:cubicBezTo>
                    <a:pt x="5699630" y="6318529"/>
                    <a:pt x="3526703" y="6209396"/>
                    <a:pt x="1048138" y="6288702"/>
                  </a:cubicBezTo>
                  <a:cubicBezTo>
                    <a:pt x="557462" y="6278732"/>
                    <a:pt x="-14165" y="5822236"/>
                    <a:pt x="0" y="5240564"/>
                  </a:cubicBezTo>
                  <a:cubicBezTo>
                    <a:pt x="50037" y="4479211"/>
                    <a:pt x="770" y="1506861"/>
                    <a:pt x="0" y="1048138"/>
                  </a:cubicBezTo>
                  <a:close/>
                </a:path>
                <a:path w="7532017" h="6288702" stroke="0" extrusionOk="0">
                  <a:moveTo>
                    <a:pt x="0" y="1048138"/>
                  </a:moveTo>
                  <a:cubicBezTo>
                    <a:pt x="44722" y="481457"/>
                    <a:pt x="492325" y="48040"/>
                    <a:pt x="1048138" y="0"/>
                  </a:cubicBezTo>
                  <a:cubicBezTo>
                    <a:pt x="2534669" y="123000"/>
                    <a:pt x="4594044" y="-96860"/>
                    <a:pt x="6483879" y="0"/>
                  </a:cubicBezTo>
                  <a:cubicBezTo>
                    <a:pt x="7026000" y="-28009"/>
                    <a:pt x="7535750" y="461742"/>
                    <a:pt x="7532017" y="1048138"/>
                  </a:cubicBezTo>
                  <a:cubicBezTo>
                    <a:pt x="7535190" y="1639759"/>
                    <a:pt x="7626284" y="4543812"/>
                    <a:pt x="7532017" y="5240564"/>
                  </a:cubicBezTo>
                  <a:cubicBezTo>
                    <a:pt x="7501033" y="5830660"/>
                    <a:pt x="6964277" y="6272586"/>
                    <a:pt x="6483879" y="6288702"/>
                  </a:cubicBezTo>
                  <a:cubicBezTo>
                    <a:pt x="5621026" y="6127995"/>
                    <a:pt x="1852709" y="6328369"/>
                    <a:pt x="1048138" y="6288702"/>
                  </a:cubicBezTo>
                  <a:cubicBezTo>
                    <a:pt x="458481" y="6286524"/>
                    <a:pt x="-51046" y="5796310"/>
                    <a:pt x="0" y="5240564"/>
                  </a:cubicBezTo>
                  <a:cubicBezTo>
                    <a:pt x="32216" y="3702603"/>
                    <a:pt x="57206" y="1689067"/>
                    <a:pt x="0" y="1048138"/>
                  </a:cubicBezTo>
                  <a:close/>
                </a:path>
              </a:pathLst>
            </a:custGeom>
            <a:solidFill>
              <a:schemeClr val="bg1"/>
            </a:solidFill>
            <a:ln w="28575">
              <a:solidFill>
                <a:schemeClr val="accent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082CBBB7-F320-4468-BFAB-63E8E50E2706}"/>
                </a:ext>
              </a:extLst>
            </p:cNvPr>
            <p:cNvSpPr txBox="1"/>
            <p:nvPr/>
          </p:nvSpPr>
          <p:spPr>
            <a:xfrm>
              <a:off x="2329990" y="516430"/>
              <a:ext cx="75320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2" name="Graphic 1">
            <a:extLst>
              <a:ext uri="{FF2B5EF4-FFF2-40B4-BE49-F238E27FC236}">
                <a16:creationId xmlns:a16="http://schemas.microsoft.com/office/drawing/2014/main" id="{56D98C31-A518-6F47-8B15-F62B6E75F6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54" y="143221"/>
            <a:ext cx="11824133" cy="1171872"/>
          </a:xfrm>
          <a:prstGeom prst="rect">
            <a:avLst/>
          </a:prstGeom>
        </p:spPr>
      </p:pic>
      <p:sp>
        <p:nvSpPr>
          <p:cNvPr id="6" name="TextBox 5">
            <a:extLst>
              <a:ext uri="{FF2B5EF4-FFF2-40B4-BE49-F238E27FC236}">
                <a16:creationId xmlns:a16="http://schemas.microsoft.com/office/drawing/2014/main" id="{9AC9F40A-AD92-65E9-FC26-6601D33BA3A3}"/>
              </a:ext>
            </a:extLst>
          </p:cNvPr>
          <p:cNvSpPr txBox="1"/>
          <p:nvPr/>
        </p:nvSpPr>
        <p:spPr>
          <a:xfrm>
            <a:off x="979042" y="168240"/>
            <a:ext cx="10258425" cy="1077218"/>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Đề xuất một số việc nên làm và không nên làm để góp phần gìn giữ và phát huy giá trị của Văn Miếu - Quốc Tử Giám.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A92A881-50B5-25C2-623F-937DA2947E06}"/>
              </a:ext>
            </a:extLst>
          </p:cNvPr>
          <p:cNvGraphicFramePr>
            <a:graphicFrameLocks noGrp="1"/>
          </p:cNvGraphicFramePr>
          <p:nvPr>
            <p:extLst>
              <p:ext uri="{D42A27DB-BD31-4B8C-83A1-F6EECF244321}">
                <p14:modId xmlns:p14="http://schemas.microsoft.com/office/powerpoint/2010/main" val="2159457442"/>
              </p:ext>
            </p:extLst>
          </p:nvPr>
        </p:nvGraphicFramePr>
        <p:xfrm>
          <a:off x="595901" y="1756881"/>
          <a:ext cx="11065268" cy="4818580"/>
        </p:xfrm>
        <a:graphic>
          <a:graphicData uri="http://schemas.openxmlformats.org/drawingml/2006/table">
            <a:tbl>
              <a:tblPr firstRow="1" firstCol="1" bandRow="1">
                <a:tableStyleId>{5C22544A-7EE6-4342-B048-85BDC9FD1C3A}</a:tableStyleId>
              </a:tblPr>
              <a:tblGrid>
                <a:gridCol w="5532634">
                  <a:extLst>
                    <a:ext uri="{9D8B030D-6E8A-4147-A177-3AD203B41FA5}">
                      <a16:colId xmlns:a16="http://schemas.microsoft.com/office/drawing/2014/main" val="161953462"/>
                    </a:ext>
                  </a:extLst>
                </a:gridCol>
                <a:gridCol w="5532634">
                  <a:extLst>
                    <a:ext uri="{9D8B030D-6E8A-4147-A177-3AD203B41FA5}">
                      <a16:colId xmlns:a16="http://schemas.microsoft.com/office/drawing/2014/main" val="4169275478"/>
                    </a:ext>
                  </a:extLst>
                </a:gridCol>
              </a:tblGrid>
              <a:tr h="877413">
                <a:tc>
                  <a:txBody>
                    <a:bodyPr/>
                    <a:lstStyle/>
                    <a:p>
                      <a:pPr marL="0" marR="0" algn="ctr">
                        <a:lnSpc>
                          <a:spcPct val="120000"/>
                        </a:lnSpc>
                        <a:spcBef>
                          <a:spcPts val="0"/>
                        </a:spcBef>
                        <a:spcAft>
                          <a:spcPts val="0"/>
                        </a:spcAft>
                      </a:pPr>
                      <a:r>
                        <a:rPr lang="nl-NL" sz="4000" dirty="0">
                          <a:solidFill>
                            <a:srgbClr val="002060"/>
                          </a:solidFill>
                          <a:effectLst/>
                          <a:latin typeface="Calibri" panose="020F0502020204030204" pitchFamily="34" charset="0"/>
                          <a:cs typeface="Calibri" panose="020F0502020204030204" pitchFamily="34" charset="0"/>
                        </a:rPr>
                        <a:t>Nên làm</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nl-NL" sz="4000" dirty="0">
                          <a:solidFill>
                            <a:srgbClr val="002060"/>
                          </a:solidFill>
                          <a:effectLst/>
                          <a:latin typeface="Calibri" panose="020F0502020204030204" pitchFamily="34" charset="0"/>
                          <a:cs typeface="Calibri" panose="020F0502020204030204" pitchFamily="34" charset="0"/>
                        </a:rPr>
                        <a:t>Không nên làm</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82013302"/>
                  </a:ext>
                </a:extLst>
              </a:tr>
              <a:tr h="877413">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6376647"/>
                  </a:ext>
                </a:extLst>
              </a:tr>
              <a:tr h="877413">
                <a:tc>
                  <a:txBody>
                    <a:bodyPr/>
                    <a:lstStyle/>
                    <a:p>
                      <a:pPr marL="0" marR="0" algn="just">
                        <a:lnSpc>
                          <a:spcPct val="120000"/>
                        </a:lnSpc>
                        <a:spcBef>
                          <a:spcPts val="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463845"/>
                  </a:ext>
                </a:extLst>
              </a:tr>
              <a:tr h="877413">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5988603"/>
                  </a:ext>
                </a:extLst>
              </a:tr>
              <a:tr h="1308928">
                <a:tc>
                  <a:txBody>
                    <a:bodyPr/>
                    <a:lstStyle/>
                    <a:p>
                      <a:pPr marL="0" marR="0" algn="just">
                        <a:lnSpc>
                          <a:spcPct val="120000"/>
                        </a:lnSpc>
                        <a:spcBef>
                          <a:spcPts val="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9934874"/>
                  </a:ext>
                </a:extLst>
              </a:tr>
            </a:tbl>
          </a:graphicData>
        </a:graphic>
      </p:graphicFrame>
      <p:sp>
        <p:nvSpPr>
          <p:cNvPr id="8" name="TextBox 7">
            <a:extLst>
              <a:ext uri="{FF2B5EF4-FFF2-40B4-BE49-F238E27FC236}">
                <a16:creationId xmlns:a16="http://schemas.microsoft.com/office/drawing/2014/main" id="{D2DC81F2-6EAC-952E-63E7-16C36F5C43F6}"/>
              </a:ext>
            </a:extLst>
          </p:cNvPr>
          <p:cNvSpPr txBox="1"/>
          <p:nvPr/>
        </p:nvSpPr>
        <p:spPr>
          <a:xfrm>
            <a:off x="811657" y="2753474"/>
            <a:ext cx="5198723" cy="584775"/>
          </a:xfrm>
          <a:prstGeom prst="rect">
            <a:avLst/>
          </a:prstGeom>
          <a:noFill/>
        </p:spPr>
        <p:txBody>
          <a:bodyPr wrap="square" rtlCol="0">
            <a:spAutoFit/>
          </a:bodyPr>
          <a:lstStyle/>
          <a:p>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Quảng</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bá</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ảnh</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khu</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di </a:t>
            </a:r>
            <a:r>
              <a:rPr lang="en-US" sz="32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tích</a:t>
            </a:r>
            <a:endParaRPr lang="en-US" sz="3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9F98F63-7873-C2F7-9D6D-AE74AC12F390}"/>
              </a:ext>
            </a:extLst>
          </p:cNvPr>
          <p:cNvSpPr txBox="1"/>
          <p:nvPr/>
        </p:nvSpPr>
        <p:spPr>
          <a:xfrm>
            <a:off x="801382" y="3657600"/>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Giữ gìn vệ sinh khi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8789BEF-2260-B1DD-6868-62985936448F}"/>
              </a:ext>
            </a:extLst>
          </p:cNvPr>
          <p:cNvSpPr txBox="1"/>
          <p:nvPr/>
        </p:nvSpPr>
        <p:spPr>
          <a:xfrm>
            <a:off x="791108" y="4541177"/>
            <a:ext cx="5476128"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Tổ chức nhiều cuộc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2D807E1-356A-943A-AA0D-ED41C0316994}"/>
              </a:ext>
            </a:extLst>
          </p:cNvPr>
          <p:cNvSpPr txBox="1"/>
          <p:nvPr/>
        </p:nvSpPr>
        <p:spPr>
          <a:xfrm>
            <a:off x="760285" y="5373383"/>
            <a:ext cx="5476128" cy="1077218"/>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Tuyên truyền giữ gìn bảo vệ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81DDB7E-99F5-02CB-A4CB-8E5A7A1697AA}"/>
              </a:ext>
            </a:extLst>
          </p:cNvPr>
          <p:cNvSpPr txBox="1"/>
          <p:nvPr/>
        </p:nvSpPr>
        <p:spPr>
          <a:xfrm>
            <a:off x="6267235" y="2671281"/>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Làm xấu hình ảnh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B4037D5-5C01-2742-82F3-728C97C55202}"/>
              </a:ext>
            </a:extLst>
          </p:cNvPr>
          <p:cNvSpPr txBox="1"/>
          <p:nvPr/>
        </p:nvSpPr>
        <p:spPr>
          <a:xfrm>
            <a:off x="6267235" y="3667874"/>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Xả rác bừa bãi khi tham quan</a:t>
            </a:r>
            <a:endParaRPr lang="en-US" sz="3200"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6F1E96C-5299-37ED-AD84-6E203D654C11}"/>
              </a:ext>
            </a:extLst>
          </p:cNvPr>
          <p:cNvSpPr txBox="1"/>
          <p:nvPr/>
        </p:nvSpPr>
        <p:spPr>
          <a:xfrm>
            <a:off x="6236413" y="4592548"/>
            <a:ext cx="5198723" cy="584775"/>
          </a:xfrm>
          <a:prstGeom prst="rect">
            <a:avLst/>
          </a:prstGeom>
          <a:noFill/>
        </p:spPr>
        <p:txBody>
          <a:bodyPr wrap="square" rtlCol="0">
            <a:spAutoFit/>
          </a:bodyPr>
          <a:lstStyle/>
          <a:p>
            <a:r>
              <a:rPr lang="en-US" sz="3200">
                <a:solidFill>
                  <a:srgbClr val="FF0000"/>
                </a:solidFill>
                <a:latin typeface="Calibri" panose="020F0502020204030204" pitchFamily="34" charset="0"/>
                <a:ea typeface="Calibri" panose="020F0502020204030204" pitchFamily="34" charset="0"/>
                <a:cs typeface="Calibri" panose="020F0502020204030204" pitchFamily="34" charset="0"/>
              </a:rPr>
              <a:t>Giẫm đạp lên cỏ tại khu di tích</a:t>
            </a:r>
            <a:endParaRPr lang="en-US" sz="3200"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4901776-CE4E-C903-BAAB-1671846D2046}"/>
              </a:ext>
            </a:extLst>
          </p:cNvPr>
          <p:cNvSpPr txBox="1"/>
          <p:nvPr/>
        </p:nvSpPr>
        <p:spPr>
          <a:xfrm>
            <a:off x="6287784" y="5455577"/>
            <a:ext cx="5445304" cy="584775"/>
          </a:xfrm>
          <a:prstGeom prst="rect">
            <a:avLst/>
          </a:prstGeom>
          <a:noFill/>
        </p:spPr>
        <p:txBody>
          <a:bodyPr wrap="square" rtlCol="0">
            <a:spAutoFit/>
          </a:bodyPr>
          <a:lstStyle/>
          <a:p>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Vẽ bậy lên tường tại khu di tích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55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5" grpId="0"/>
      <p:bldP spid="16"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106</TotalTime>
  <Words>305</Words>
  <Application>Microsoft Macintosh PowerPoint</Application>
  <PresentationFormat>Widescreen</PresentationFormat>
  <Paragraphs>34</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等线 Light</vt:lpstr>
      <vt:lpstr>Arial</vt:lpstr>
      <vt:lpstr>Calibri</vt:lpstr>
      <vt:lpstr>Cambria</vt:lpstr>
      <vt:lpstr>iCiel Cadena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28</cp:revision>
  <dcterms:created xsi:type="dcterms:W3CDTF">2023-09-27T11:21:18Z</dcterms:created>
  <dcterms:modified xsi:type="dcterms:W3CDTF">2026-01-07T06:14:56Z</dcterms:modified>
  <cp:category>9Slide.vn</cp:category>
</cp:coreProperties>
</file>