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3"/>
  </p:notesMasterIdLst>
  <p:sldIdLst>
    <p:sldId id="338" r:id="rId3"/>
    <p:sldId id="339" r:id="rId4"/>
    <p:sldId id="319" r:id="rId5"/>
    <p:sldId id="270" r:id="rId6"/>
    <p:sldId id="261" r:id="rId7"/>
    <p:sldId id="449" r:id="rId8"/>
    <p:sldId id="318" r:id="rId9"/>
    <p:sldId id="447" r:id="rId10"/>
    <p:sldId id="459" r:id="rId11"/>
    <p:sldId id="4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75771" autoAdjust="0"/>
  </p:normalViewPr>
  <p:slideViewPr>
    <p:cSldViewPr snapToGrid="0">
      <p:cViewPr varScale="1">
        <p:scale>
          <a:sx n="69" d="100"/>
          <a:sy n="69" d="100"/>
        </p:scale>
        <p:origin x="17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D0149-E782-497A-98E7-0311270BE318}" type="datetimeFigureOut">
              <a:rPr lang="en-US" smtClean="0"/>
              <a:t>1/7/26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68896-D435-4C2B-B81F-C2D8E23EA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F0D95-921D-463A-BB3B-26EB82F48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43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F0D95-921D-463A-BB3B-26EB82F48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27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EF2340-3370-1CD1-CC50-0685CEC02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9007FF-26E4-CE76-20B3-40F78F29F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5556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 userDrawn="1"/>
          </p:nvSpPr>
          <p:spPr>
            <a:xfrm>
              <a:off x="11353800" y="5987018"/>
              <a:ext cx="781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75000"/>
                    </a:schemeClr>
                  </a:solidFill>
                </a:rPr>
                <a:t>KTUTS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6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A388B-3FC2-26AA-9A84-6F0B3ED04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B7B10C6-EF82-427A-E97E-BA8C0585469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6283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CB8B23C-71E0-FC66-F806-352C9132FF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6175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4368" y="4416492"/>
            <a:ext cx="985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800" b="0" i="0" u="none" strike="noStrike" kern="1200" cap="none" spc="0" normalizeH="0" baseline="0" noProof="0" dirty="0">
              <a:ln w="57150">
                <a:solidFill>
                  <a:srgbClr val="138C3D"/>
                </a:solidFill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79973" y="1955798"/>
            <a:ext cx="69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4CC3D"/>
                </a:solidFill>
                <a:effectLst/>
                <a:uLnTx/>
                <a:uFillTx/>
                <a:latin typeface="UVN Gia Dinh Hep" panose="020206060705060203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10" name="Picture 9" descr="A picture containing doll, toy, clipart&#10;&#10;Description automatically generated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47" y="1817882"/>
            <a:ext cx="5037252" cy="2907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8"/>
            <a:ext cx="9187815" cy="3076175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814954" y="1593172"/>
            <a:ext cx="72355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Nêu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đặc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điểm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ở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vùng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Duyên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hải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miền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Trung.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iagram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88" y="4376868"/>
            <a:ext cx="2889503" cy="2426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2B73B9B-6CE4-5B9B-981C-ACBE4C160F6A}"/>
              </a:ext>
            </a:extLst>
          </p:cNvPr>
          <p:cNvGrpSpPr/>
          <p:nvPr/>
        </p:nvGrpSpPr>
        <p:grpSpPr>
          <a:xfrm>
            <a:off x="4259179" y="102741"/>
            <a:ext cx="3045753" cy="1234659"/>
            <a:chOff x="1317502" y="35831"/>
            <a:chExt cx="9626115" cy="17945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FD3BF7-ED59-7574-C0DD-C4BC85A4CFFC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C18937A7-AD05-DB95-7A89-D661FE9EAD3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9">
                <a:extLst>
                  <a:ext uri="{FF2B5EF4-FFF2-40B4-BE49-F238E27FC236}">
                    <a16:creationId xmlns:a16="http://schemas.microsoft.com/office/drawing/2014/main" id="{0227938F-8973-A79A-D9EC-6B4165D663C8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6846B9-E954-F4A2-5825-1650D6E067D4}"/>
                </a:ext>
              </a:extLst>
            </p:cNvPr>
            <p:cNvSpPr txBox="1"/>
            <p:nvPr/>
          </p:nvSpPr>
          <p:spPr>
            <a:xfrm>
              <a:off x="1608090" y="85729"/>
              <a:ext cx="9321799" cy="1744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ngòi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3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AA627F-286F-6F7D-E495-94B407ECF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03" y="1771649"/>
            <a:ext cx="2577338" cy="3651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B15DA-2626-91E4-73FC-8CBF745CC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408" y="224351"/>
            <a:ext cx="9864183" cy="1322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607F4-E8CD-B5D8-9E92-5738FA552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80" y="1280400"/>
            <a:ext cx="10906689" cy="3249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D23098-2DA1-95ED-A13C-CF85C3146661}"/>
              </a:ext>
            </a:extLst>
          </p:cNvPr>
          <p:cNvSpPr txBox="1"/>
          <p:nvPr/>
        </p:nvSpPr>
        <p:spPr>
          <a:xfrm>
            <a:off x="3272661" y="4089452"/>
            <a:ext cx="66040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42511C-B5AE-8216-DEBE-8CE0F0E93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644" y="1027519"/>
            <a:ext cx="1737511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879973" y="1955798"/>
            <a:ext cx="69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4CC3D"/>
                </a:solidFill>
                <a:effectLst/>
                <a:uLnTx/>
                <a:uFillTx/>
                <a:latin typeface="UVN Gia Dinh Hep" panose="020206060705060203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30533" y="229182"/>
            <a:ext cx="4826722" cy="39337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994D7A-D062-11B1-F4DE-F3D280D3E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792" y="4318139"/>
            <a:ext cx="9858086" cy="185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416" y="30276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图形 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5856" y="1344958"/>
            <a:ext cx="6892290" cy="32569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6853" y="2189992"/>
            <a:ext cx="3230880" cy="45217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34561" y="1955852"/>
            <a:ext cx="66040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98604" y="2706624"/>
            <a:ext cx="6944053" cy="53035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5D0242-1476-57F1-3588-60FC12DEE3F1}"/>
              </a:ext>
            </a:extLst>
          </p:cNvPr>
          <p:cNvGrpSpPr/>
          <p:nvPr/>
        </p:nvGrpSpPr>
        <p:grpSpPr>
          <a:xfrm>
            <a:off x="6801493" y="0"/>
            <a:ext cx="2517174" cy="783468"/>
            <a:chOff x="1317502" y="35831"/>
            <a:chExt cx="9626115" cy="113875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617511-84FC-CE14-4CAF-0625F17FF078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Rectangle: Diagonal Corners Rounded 4">
                <a:extLst>
                  <a:ext uri="{FF2B5EF4-FFF2-40B4-BE49-F238E27FC236}">
                    <a16:creationId xmlns:a16="http://schemas.microsoft.com/office/drawing/2014/main" id="{11E49666-87EC-C3F0-0509-6436D13132B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Diagonal Corners Rounded 39">
                <a:extLst>
                  <a:ext uri="{FF2B5EF4-FFF2-40B4-BE49-F238E27FC236}">
                    <a16:creationId xmlns:a16="http://schemas.microsoft.com/office/drawing/2014/main" id="{1543D88F-FDC0-6E47-5352-9848C2B0963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E21C1D-CAC7-0473-C2D7-948BE28F7078}"/>
                </a:ext>
              </a:extLst>
            </p:cNvPr>
            <p:cNvSpPr txBox="1"/>
            <p:nvPr/>
          </p:nvSpPr>
          <p:spPr>
            <a:xfrm>
              <a:off x="1608090" y="85729"/>
              <a:ext cx="9321799" cy="605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a) </a:t>
              </a:r>
              <a:r>
                <a:rPr lang="en-US" sz="3600" b="1" dirty="0" err="1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Địa</a:t>
              </a:r>
              <a:r>
                <a:rPr lang="en-US" sz="3600" b="1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 </a:t>
              </a:r>
              <a:r>
                <a:rPr lang="en-US" sz="3600" b="1" dirty="0" err="1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hình</a:t>
              </a:r>
              <a:endPara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endParaRPr>
            </a:p>
          </p:txBody>
        </p:sp>
      </p:grpSp>
      <p:pic>
        <p:nvPicPr>
          <p:cNvPr id="11" name="图片 11">
            <a:extLst>
              <a:ext uri="{FF2B5EF4-FFF2-40B4-BE49-F238E27FC236}">
                <a16:creationId xmlns:a16="http://schemas.microsoft.com/office/drawing/2014/main" id="{C1CC1C38-67AA-D1D8-2242-D3AA181BDE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t="-1" r="20536" b="29206"/>
          <a:stretch/>
        </p:blipFill>
        <p:spPr>
          <a:xfrm>
            <a:off x="5825447" y="585627"/>
            <a:ext cx="5751510" cy="5537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965FD8-9247-8C12-55C8-74D554A78A48}"/>
              </a:ext>
            </a:extLst>
          </p:cNvPr>
          <p:cNvSpPr txBox="1"/>
          <p:nvPr/>
        </p:nvSpPr>
        <p:spPr>
          <a:xfrm>
            <a:off x="6478988" y="2365126"/>
            <a:ext cx="43432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Xác định trên lược đồ: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núi Trường Sơn, dãy núi Bạch Mã, đèo Hải Vân</a:t>
            </a:r>
            <a:endParaRPr lang="en-US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65D9B75-5E96-E5F4-1C25-6C675938DC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624" y="3678148"/>
            <a:ext cx="2244375" cy="31798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9A29946-6620-B7F9-B950-DAF5B27A1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12910"/>
            <a:ext cx="6164537" cy="468993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D21FCCCB-8225-B4BC-BEB5-55EB712655ED}"/>
              </a:ext>
            </a:extLst>
          </p:cNvPr>
          <p:cNvSpPr/>
          <p:nvPr/>
        </p:nvSpPr>
        <p:spPr>
          <a:xfrm rot="18946820">
            <a:off x="3152787" y="1326880"/>
            <a:ext cx="400489" cy="34253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4E8D5D2-3166-B5EC-8D0C-FF8145269C1A}"/>
              </a:ext>
            </a:extLst>
          </p:cNvPr>
          <p:cNvSpPr/>
          <p:nvPr/>
        </p:nvSpPr>
        <p:spPr>
          <a:xfrm rot="15339137">
            <a:off x="3726728" y="2835245"/>
            <a:ext cx="344916" cy="52332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04DEEFA-C3D2-FD4C-5E0F-2B690800A203}"/>
              </a:ext>
            </a:extLst>
          </p:cNvPr>
          <p:cNvSpPr/>
          <p:nvPr/>
        </p:nvSpPr>
        <p:spPr>
          <a:xfrm rot="15339137">
            <a:off x="4268869" y="2760484"/>
            <a:ext cx="418047" cy="61759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 animBg="1"/>
      <p:bldP spid="40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5D0242-1476-57F1-3588-60FC12DEE3F1}"/>
              </a:ext>
            </a:extLst>
          </p:cNvPr>
          <p:cNvGrpSpPr/>
          <p:nvPr/>
        </p:nvGrpSpPr>
        <p:grpSpPr>
          <a:xfrm>
            <a:off x="6205591" y="89837"/>
            <a:ext cx="2517174" cy="783468"/>
            <a:chOff x="1317502" y="35831"/>
            <a:chExt cx="9626115" cy="113875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617511-84FC-CE14-4CAF-0625F17FF078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Rectangle: Diagonal Corners Rounded 4">
                <a:extLst>
                  <a:ext uri="{FF2B5EF4-FFF2-40B4-BE49-F238E27FC236}">
                    <a16:creationId xmlns:a16="http://schemas.microsoft.com/office/drawing/2014/main" id="{11E49666-87EC-C3F0-0509-6436D13132B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: Diagonal Corners Rounded 39">
                <a:extLst>
                  <a:ext uri="{FF2B5EF4-FFF2-40B4-BE49-F238E27FC236}">
                    <a16:creationId xmlns:a16="http://schemas.microsoft.com/office/drawing/2014/main" id="{1543D88F-FDC0-6E47-5352-9848C2B0963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E21C1D-CAC7-0473-C2D7-948BE28F7078}"/>
                </a:ext>
              </a:extLst>
            </p:cNvPr>
            <p:cNvSpPr txBox="1"/>
            <p:nvPr/>
          </p:nvSpPr>
          <p:spPr>
            <a:xfrm>
              <a:off x="1608090" y="85729"/>
              <a:ext cx="9321799" cy="605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图片 11">
            <a:extLst>
              <a:ext uri="{FF2B5EF4-FFF2-40B4-BE49-F238E27FC236}">
                <a16:creationId xmlns:a16="http://schemas.microsoft.com/office/drawing/2014/main" id="{C1CC1C38-67AA-D1D8-2242-D3AA181BDE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t="-1" r="20536" b="29206"/>
          <a:stretch/>
        </p:blipFill>
        <p:spPr>
          <a:xfrm>
            <a:off x="5691883" y="585627"/>
            <a:ext cx="5885074" cy="5537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965FD8-9247-8C12-55C8-74D554A78A48}"/>
              </a:ext>
            </a:extLst>
          </p:cNvPr>
          <p:cNvSpPr txBox="1"/>
          <p:nvPr/>
        </p:nvSpPr>
        <p:spPr>
          <a:xfrm>
            <a:off x="6222133" y="2324029"/>
            <a:ext cx="45862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Xác định trên lược đồ: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 quốc gia Phong Nha - Kẻ Bàng, quần đảo Hoàng Sa - Trường Sa.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65D9B75-5E96-E5F4-1C25-6C675938DC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624" y="3678148"/>
            <a:ext cx="2244375" cy="3179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C91639-8316-0FF1-BC2A-262AB66E53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25" y="867686"/>
            <a:ext cx="5744395" cy="544064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E9B358B-8EE0-AA4C-5625-E3CCA9954872}"/>
              </a:ext>
            </a:extLst>
          </p:cNvPr>
          <p:cNvSpPr/>
          <p:nvPr/>
        </p:nvSpPr>
        <p:spPr>
          <a:xfrm rot="16200000">
            <a:off x="2397010" y="3311408"/>
            <a:ext cx="431514" cy="67183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D44226-B414-1F80-3770-9AD54D8E0FB8}"/>
              </a:ext>
            </a:extLst>
          </p:cNvPr>
          <p:cNvSpPr/>
          <p:nvPr/>
        </p:nvSpPr>
        <p:spPr>
          <a:xfrm rot="14748875">
            <a:off x="5001527" y="1369982"/>
            <a:ext cx="437306" cy="63505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D740DB-C325-A70E-5635-BF2F58805AB0}"/>
              </a:ext>
            </a:extLst>
          </p:cNvPr>
          <p:cNvSpPr/>
          <p:nvPr/>
        </p:nvSpPr>
        <p:spPr>
          <a:xfrm rot="14748875">
            <a:off x="5193538" y="2173481"/>
            <a:ext cx="561219" cy="63932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4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0833" y="24833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4"/>
          <p:cNvSpPr/>
          <p:nvPr/>
        </p:nvSpPr>
        <p:spPr>
          <a:xfrm>
            <a:off x="2589088" y="1880172"/>
            <a:ext cx="8880669" cy="2316300"/>
          </a:xfrm>
          <a:prstGeom prst="wedgeRoundRectCallout">
            <a:avLst>
              <a:gd name="adj1" fmla="val 39259"/>
              <a:gd name="adj2" fmla="val 6455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b="1" dirty="0">
                <a:solidFill>
                  <a:srgbClr val="002060"/>
                </a:solidFill>
                <a:latin typeface="Calibri"/>
              </a:rPr>
              <a:t>Nêu đặc điểm của đồng bằng ở vùng Duyên hải miền Trung.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2" name="Picture 31" descr="A picture containing tex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665" y="4421505"/>
            <a:ext cx="2319020" cy="2289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8"/>
            <a:ext cx="9187815" cy="3982847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915315" y="2072675"/>
            <a:ext cx="72355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tin,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em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hãy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cho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chính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về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khí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hậu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vùng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Duyên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hải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miền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Trung.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iagram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88" y="4376868"/>
            <a:ext cx="2889503" cy="2426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2B73B9B-6CE4-5B9B-981C-ACBE4C160F6A}"/>
              </a:ext>
            </a:extLst>
          </p:cNvPr>
          <p:cNvGrpSpPr/>
          <p:nvPr/>
        </p:nvGrpSpPr>
        <p:grpSpPr>
          <a:xfrm>
            <a:off x="4787758" y="102741"/>
            <a:ext cx="2517174" cy="783468"/>
            <a:chOff x="1317502" y="35831"/>
            <a:chExt cx="9626115" cy="113875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FD3BF7-ED59-7574-C0DD-C4BC85A4CFFC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C18937A7-AD05-DB95-7A89-D661FE9EAD3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9">
                <a:extLst>
                  <a:ext uri="{FF2B5EF4-FFF2-40B4-BE49-F238E27FC236}">
                    <a16:creationId xmlns:a16="http://schemas.microsoft.com/office/drawing/2014/main" id="{0227938F-8973-A79A-D9EC-6B4165D663C8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6846B9-E954-F4A2-5825-1650D6E067D4}"/>
                </a:ext>
              </a:extLst>
            </p:cNvPr>
            <p:cNvSpPr txBox="1"/>
            <p:nvPr/>
          </p:nvSpPr>
          <p:spPr>
            <a:xfrm>
              <a:off x="1608090" y="85729"/>
              <a:ext cx="9321799" cy="939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Khí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hậu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0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8"/>
            <a:ext cx="9187815" cy="3982847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859559" y="1760440"/>
            <a:ext cx="723555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tin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quan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sát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2: K</a:t>
            </a:r>
            <a:r>
              <a:rPr lang="vi-VN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ể tên và chỉ trên lược đồ một số sông ở vùng Duyên hải miền Trung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iagram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88" y="4376868"/>
            <a:ext cx="2889503" cy="2426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2B73B9B-6CE4-5B9B-981C-ACBE4C160F6A}"/>
              </a:ext>
            </a:extLst>
          </p:cNvPr>
          <p:cNvGrpSpPr/>
          <p:nvPr/>
        </p:nvGrpSpPr>
        <p:grpSpPr>
          <a:xfrm>
            <a:off x="4259179" y="102741"/>
            <a:ext cx="3045753" cy="1234659"/>
            <a:chOff x="1317502" y="35831"/>
            <a:chExt cx="9626115" cy="17945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FD3BF7-ED59-7574-C0DD-C4BC85A4CFFC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C18937A7-AD05-DB95-7A89-D661FE9EAD3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9">
                <a:extLst>
                  <a:ext uri="{FF2B5EF4-FFF2-40B4-BE49-F238E27FC236}">
                    <a16:creationId xmlns:a16="http://schemas.microsoft.com/office/drawing/2014/main" id="{0227938F-8973-A79A-D9EC-6B4165D663C8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6846B9-E954-F4A2-5825-1650D6E067D4}"/>
                </a:ext>
              </a:extLst>
            </p:cNvPr>
            <p:cNvSpPr txBox="1"/>
            <p:nvPr/>
          </p:nvSpPr>
          <p:spPr>
            <a:xfrm>
              <a:off x="1608090" y="85729"/>
              <a:ext cx="9321799" cy="1744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ngòi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1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154</Words>
  <Application>Microsoft Macintosh PowerPoint</Application>
  <PresentationFormat>Widescreen</PresentationFormat>
  <Paragraphs>18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UTM Showcard</vt:lpstr>
      <vt:lpstr>UVN Gia Dinh Hep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Office User</cp:lastModifiedBy>
  <cp:revision>57</cp:revision>
  <dcterms:created xsi:type="dcterms:W3CDTF">2023-09-28T05:40:43Z</dcterms:created>
  <dcterms:modified xsi:type="dcterms:W3CDTF">2026-01-07T06:17:55Z</dcterms:modified>
  <cp:category>9Slide.vn</cp:category>
</cp:coreProperties>
</file>