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1" r:id="rId3"/>
    <p:sldMasterId id="2147483713" r:id="rId4"/>
  </p:sldMasterIdLst>
  <p:notesMasterIdLst>
    <p:notesMasterId r:id="rId18"/>
  </p:notesMasterIdLst>
  <p:sldIdLst>
    <p:sldId id="257" r:id="rId5"/>
    <p:sldId id="282" r:id="rId6"/>
    <p:sldId id="259" r:id="rId7"/>
    <p:sldId id="288" r:id="rId8"/>
    <p:sldId id="262" r:id="rId9"/>
    <p:sldId id="261" r:id="rId10"/>
    <p:sldId id="263" r:id="rId11"/>
    <p:sldId id="289" r:id="rId12"/>
    <p:sldId id="268" r:id="rId13"/>
    <p:sldId id="279" r:id="rId14"/>
    <p:sldId id="269" r:id="rId15"/>
    <p:sldId id="280"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1234" autoAdjust="0"/>
  </p:normalViewPr>
  <p:slideViewPr>
    <p:cSldViewPr snapToGrid="0">
      <p:cViewPr varScale="1">
        <p:scale>
          <a:sx n="65" d="100"/>
          <a:sy n="65" d="100"/>
        </p:scale>
        <p:origin x="18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1/7/26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1/7/26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1/7/26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1/7/26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1/7/26</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1/7/26</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1/7/26</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1/7/26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1/7/26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1/7/26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1/7/26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1/7/26</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2026/1/7</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61AA322-493E-437D-A74E-B31FEC30F8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2026/1/7</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C8E9103-5EA0-4C64-9559-F4FE68310E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AFFB709-ED4F-4F2F-8EE5-CBA764BE9A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1/7/26</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7AFAF7-1823-4F28-9B02-69D7928057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2026/1/7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142</TotalTime>
  <Words>301</Words>
  <Application>Microsoft Macintosh PowerPoint</Application>
  <PresentationFormat>Widescreen</PresentationFormat>
  <Paragraphs>30</Paragraphs>
  <Slides>13</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等线</vt:lpstr>
      <vt:lpstr>等线 Light</vt:lpstr>
      <vt:lpstr>Meiryo</vt:lpstr>
      <vt:lpstr>Arial</vt:lpstr>
      <vt:lpstr>Calibri</vt:lpstr>
      <vt:lpstr>Calibri Light</vt:lpstr>
      <vt:lpstr>Cambria</vt:lpstr>
      <vt:lpstr>inpin heiti</vt:lpstr>
      <vt:lpstr>字魂70号-灵悦黑体</vt:lpstr>
      <vt:lpstr>Office 主题​​</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Office User</cp:lastModifiedBy>
  <cp:revision>35</cp:revision>
  <dcterms:created xsi:type="dcterms:W3CDTF">2023-07-22T00:49:01Z</dcterms:created>
  <dcterms:modified xsi:type="dcterms:W3CDTF">2026-01-07T06:03:32Z</dcterms:modified>
  <cp:category>9Slide.vn</cp:category>
</cp:coreProperties>
</file>