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6"/>
  </p:notesMasterIdLst>
  <p:sldIdLst>
    <p:sldId id="275" r:id="rId3"/>
    <p:sldId id="274" r:id="rId4"/>
    <p:sldId id="313" r:id="rId5"/>
    <p:sldId id="297" r:id="rId6"/>
    <p:sldId id="295" r:id="rId7"/>
    <p:sldId id="314" r:id="rId8"/>
    <p:sldId id="315" r:id="rId9"/>
    <p:sldId id="316" r:id="rId10"/>
    <p:sldId id="317" r:id="rId11"/>
    <p:sldId id="318" r:id="rId12"/>
    <p:sldId id="319" r:id="rId13"/>
    <p:sldId id="320" r:id="rId14"/>
    <p:sldId id="32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0" autoAdjust="0"/>
    <p:restoredTop sz="78584" autoAdjust="0"/>
  </p:normalViewPr>
  <p:slideViewPr>
    <p:cSldViewPr snapToGrid="0">
      <p:cViewPr varScale="1">
        <p:scale>
          <a:sx n="72" d="100"/>
          <a:sy n="72" d="100"/>
        </p:scale>
        <p:origin x="1616"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BB9DC2-EFBD-4256-BA4D-02AE9111EC7B}" type="datetimeFigureOut">
              <a:rPr lang="en-US" smtClean="0"/>
              <a:t>1/7/26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F8BC87-FACC-4DF8-9844-D5520B5A4496}" type="slidenum">
              <a:rPr lang="en-US" smtClean="0"/>
              <a:t>‹#›</a:t>
            </a:fld>
            <a:endParaRPr lang="en-US"/>
          </a:p>
        </p:txBody>
      </p:sp>
    </p:spTree>
    <p:extLst>
      <p:ext uri="{BB962C8B-B14F-4D97-AF65-F5344CB8AC3E}">
        <p14:creationId xmlns:p14="http://schemas.microsoft.com/office/powerpoint/2010/main" val="1790711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5363"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UTM Duepuntozero" panose="02040603050506020204" pitchFamily="18" charset="0"/>
            </a:endParaRPr>
          </a:p>
        </p:txBody>
      </p:sp>
      <p:sp>
        <p:nvSpPr>
          <p:cNvPr id="1536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5015BF6-843C-4555-A288-408DAD78A54C}"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360511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UTM Duepuntozero" panose="02040603050506020204" pitchFamily="18" charset="0"/>
            </a:endParaRPr>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10</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325115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11</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659157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UTM Duepuntozero" panose="02040603050506020204" pitchFamily="18" charset="0"/>
            </a:endParaRPr>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12</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818120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eaLnBrk="1" hangingPunct="1"/>
            <a:endParaRPr lang="zh-CN" altLang="en-US"/>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13</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452630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eaLnBrk="1" hangingPunct="1"/>
            <a:endParaRPr lang="zh-CN" altLang="en-US"/>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881565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eaLnBrk="1" hangingPunct="1"/>
            <a:endParaRPr lang="zh-CN" altLang="en-US"/>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3</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194525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58371"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UTM Duepuntozero" panose="02040603050506020204" pitchFamily="18" charset="0"/>
            </a:endParaRPr>
          </a:p>
        </p:txBody>
      </p:sp>
      <p:sp>
        <p:nvSpPr>
          <p:cNvPr id="5837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02DAB491-1FE9-408F-86E0-2FC32A2AED8A}"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4</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710511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5</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4270341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6</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528817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7</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027009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8</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784232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9</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802158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noProof="1"/>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a:t>单击此处编辑母版副标题样式</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01CAE075-5F14-425A-80EF-8E41271E689A}" type="slidenum">
              <a:rPr lang="zh-CN" altLang="en-US"/>
              <a:pPr>
                <a:defRPr/>
              </a:pPr>
              <a:t>‹#›</a:t>
            </a:fld>
            <a:endParaRPr lang="zh-CN" altLang="en-US"/>
          </a:p>
        </p:txBody>
      </p:sp>
    </p:spTree>
    <p:extLst>
      <p:ext uri="{BB962C8B-B14F-4D97-AF65-F5344CB8AC3E}">
        <p14:creationId xmlns:p14="http://schemas.microsoft.com/office/powerpoint/2010/main" val="2092743635"/>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87232281-C771-4757-B385-2A0A26E250DF}" type="slidenum">
              <a:rPr lang="zh-CN" altLang="en-US"/>
              <a:pPr>
                <a:defRPr/>
              </a:pPr>
              <a:t>‹#›</a:t>
            </a:fld>
            <a:endParaRPr lang="zh-CN" altLang="en-US"/>
          </a:p>
        </p:txBody>
      </p:sp>
    </p:spTree>
    <p:extLst>
      <p:ext uri="{BB962C8B-B14F-4D97-AF65-F5344CB8AC3E}">
        <p14:creationId xmlns:p14="http://schemas.microsoft.com/office/powerpoint/2010/main" val="2600454870"/>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686800" y="609600"/>
            <a:ext cx="2590800" cy="5486400"/>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914400" y="609600"/>
            <a:ext cx="7569200" cy="5486400"/>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B00B3FDA-0FC4-4A6B-8649-C31477758D25}" type="slidenum">
              <a:rPr lang="zh-CN" altLang="en-US"/>
              <a:pPr>
                <a:defRPr/>
              </a:pPr>
              <a:t>‹#›</a:t>
            </a:fld>
            <a:endParaRPr lang="zh-CN" altLang="en-US"/>
          </a:p>
        </p:txBody>
      </p:sp>
    </p:spTree>
    <p:extLst>
      <p:ext uri="{BB962C8B-B14F-4D97-AF65-F5344CB8AC3E}">
        <p14:creationId xmlns:p14="http://schemas.microsoft.com/office/powerpoint/2010/main" val="1553633620"/>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854199"/>
            <a:ext cx="9144000" cy="1655763"/>
          </a:xfrm>
        </p:spPr>
        <p:txBody>
          <a:bodyPr anchor="b">
            <a:normAutofit/>
          </a:bodyPr>
          <a:lstStyle>
            <a:lvl1pPr algn="ctr">
              <a:defRPr sz="7200" b="0"/>
            </a:lvl1pPr>
          </a:lstStyle>
          <a:p>
            <a:r>
              <a:rPr lang="zh-CN" altLang="en-US"/>
              <a:t>单击此处编辑母版标题样式</a:t>
            </a:r>
            <a:endParaRPr lang="zh-CN" altLang="en-US" dirty="0"/>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48316E9D-72E9-4BBD-B89B-0FD1DBA591AE}" type="datetimeFigureOut">
              <a:rPr lang="zh-CN" altLang="en-US"/>
              <a:pPr>
                <a:defRPr/>
              </a:pPr>
              <a:t>2026/1/7</a:t>
            </a:fld>
            <a:endParaRPr lang="zh-CN" altLang="en-US" dirty="0"/>
          </a:p>
        </p:txBody>
      </p:sp>
      <p:sp>
        <p:nvSpPr>
          <p:cNvPr id="5" name="页脚占位符 4"/>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5"/>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ADEC8507-07EB-412E-ABFE-213BB9DF9EAF}" type="slidenum">
              <a:rPr lang="zh-CN" altLang="en-US"/>
              <a:pPr>
                <a:defRPr/>
              </a:pPr>
              <a:t>‹#›</a:t>
            </a:fld>
            <a:endParaRPr lang="zh-CN" altLang="en-US"/>
          </a:p>
        </p:txBody>
      </p:sp>
    </p:spTree>
    <p:extLst>
      <p:ext uri="{BB962C8B-B14F-4D97-AF65-F5344CB8AC3E}">
        <p14:creationId xmlns:p14="http://schemas.microsoft.com/office/powerpoint/2010/main" val="1298454628"/>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D81E50ED-63FD-4729-A61D-92DE59A0D8ED}" type="datetimeFigureOut">
              <a:rPr lang="zh-CN" altLang="en-US"/>
              <a:pPr>
                <a:defRPr/>
              </a:pPr>
              <a:t>2026/1/7</a:t>
            </a:fld>
            <a:endParaRPr lang="zh-CN" altLang="en-US" dirty="0"/>
          </a:p>
        </p:txBody>
      </p:sp>
      <p:sp>
        <p:nvSpPr>
          <p:cNvPr id="5" name="页脚占位符 4"/>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5"/>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10A0FC58-2290-4780-82B5-4AE27E84E188}" type="slidenum">
              <a:rPr lang="zh-CN" altLang="en-US"/>
              <a:pPr>
                <a:defRPr/>
              </a:pPr>
              <a:t>‹#›</a:t>
            </a:fld>
            <a:endParaRPr lang="zh-CN" altLang="en-US"/>
          </a:p>
        </p:txBody>
      </p:sp>
    </p:spTree>
    <p:extLst>
      <p:ext uri="{BB962C8B-B14F-4D97-AF65-F5344CB8AC3E}">
        <p14:creationId xmlns:p14="http://schemas.microsoft.com/office/powerpoint/2010/main" val="121938618"/>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5" name="标题 4"/>
          <p:cNvSpPr>
            <a:spLocks noGrp="1"/>
          </p:cNvSpPr>
          <p:nvPr>
            <p:ph type="title"/>
          </p:nvPr>
        </p:nvSpPr>
        <p:spPr>
          <a:xfrm>
            <a:off x="838200" y="2187443"/>
            <a:ext cx="10515600" cy="2483115"/>
          </a:xfrm>
        </p:spPr>
        <p:txBody>
          <a:bodyPr>
            <a:normAutofit/>
          </a:bodyPr>
          <a:lstStyle>
            <a:lvl1pPr algn="ctr">
              <a:defRPr sz="6000" b="0"/>
            </a:lvl1pPr>
          </a:lstStyle>
          <a:p>
            <a:r>
              <a:rPr lang="zh-CN" altLang="en-US"/>
              <a:t>单击此处编辑母版标题样式</a:t>
            </a:r>
            <a:endParaRPr lang="zh-CN" altLang="en-US" dirty="0"/>
          </a:p>
        </p:txBody>
      </p:sp>
      <p:sp>
        <p:nvSpPr>
          <p:cNvPr id="3" name="日期占位符 1"/>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FA7DE8C7-A2FA-40D8-939D-39E30041261F}" type="datetimeFigureOut">
              <a:rPr lang="zh-CN" altLang="en-US"/>
              <a:pPr>
                <a:defRPr/>
              </a:pPr>
              <a:t>2026/1/7</a:t>
            </a:fld>
            <a:endParaRPr lang="zh-CN" altLang="en-US"/>
          </a:p>
        </p:txBody>
      </p:sp>
      <p:sp>
        <p:nvSpPr>
          <p:cNvPr id="4" name="页脚占位符 2"/>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3"/>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07179185-B019-4B05-A86B-6EBC3FC2007E}" type="slidenum">
              <a:rPr lang="zh-CN" altLang="en-US"/>
              <a:pPr>
                <a:defRPr/>
              </a:pPr>
              <a:t>‹#›</a:t>
            </a:fld>
            <a:endParaRPr lang="zh-CN" altLang="en-US"/>
          </a:p>
        </p:txBody>
      </p:sp>
    </p:spTree>
    <p:extLst>
      <p:ext uri="{BB962C8B-B14F-4D97-AF65-F5344CB8AC3E}">
        <p14:creationId xmlns:p14="http://schemas.microsoft.com/office/powerpoint/2010/main" val="3672288395"/>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D2F79E97-A219-40FD-B663-67425F1A7D0D}" type="datetimeFigureOut">
              <a:rPr lang="zh-CN" altLang="en-US"/>
              <a:pPr>
                <a:defRPr/>
              </a:pPr>
              <a:t>2026/1/7</a:t>
            </a:fld>
            <a:endParaRPr lang="zh-CN" altLang="en-US"/>
          </a:p>
        </p:txBody>
      </p:sp>
      <p:sp>
        <p:nvSpPr>
          <p:cNvPr id="6" name="页脚占位符 5"/>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7" name="灯片编号占位符 6"/>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D6BAF99E-E632-42D4-B447-0E851BD605F8}" type="slidenum">
              <a:rPr lang="zh-CN" altLang="en-US"/>
              <a:pPr>
                <a:defRPr/>
              </a:pPr>
              <a:t>‹#›</a:t>
            </a:fld>
            <a:endParaRPr lang="zh-CN" altLang="en-US"/>
          </a:p>
        </p:txBody>
      </p:sp>
    </p:spTree>
    <p:extLst>
      <p:ext uri="{BB962C8B-B14F-4D97-AF65-F5344CB8AC3E}">
        <p14:creationId xmlns:p14="http://schemas.microsoft.com/office/powerpoint/2010/main" val="2450753676"/>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A68DAA0A-9465-4720-B7A7-2C1B6D919858}" type="datetimeFigureOut">
              <a:rPr lang="zh-CN" altLang="en-US"/>
              <a:pPr>
                <a:defRPr/>
              </a:pPr>
              <a:t>2026/1/7</a:t>
            </a:fld>
            <a:endParaRPr lang="zh-CN" altLang="en-US"/>
          </a:p>
        </p:txBody>
      </p:sp>
      <p:sp>
        <p:nvSpPr>
          <p:cNvPr id="8" name="页脚占位符 7"/>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9" name="灯片编号占位符 8"/>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8907E79B-80A8-4082-8BA0-B38E4A301716}" type="slidenum">
              <a:rPr lang="zh-CN" altLang="en-US"/>
              <a:pPr>
                <a:defRPr/>
              </a:pPr>
              <a:t>‹#›</a:t>
            </a:fld>
            <a:endParaRPr lang="zh-CN" altLang="en-US"/>
          </a:p>
        </p:txBody>
      </p:sp>
    </p:spTree>
    <p:extLst>
      <p:ext uri="{BB962C8B-B14F-4D97-AF65-F5344CB8AC3E}">
        <p14:creationId xmlns:p14="http://schemas.microsoft.com/office/powerpoint/2010/main" val="3078643726"/>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238500" y="2159000"/>
            <a:ext cx="5715000" cy="1382450"/>
          </a:xfrm>
        </p:spPr>
        <p:txBody>
          <a:bodyPr anchor="b">
            <a:normAutofit/>
          </a:bodyPr>
          <a:lstStyle>
            <a:lvl1pPr algn="ctr">
              <a:defRPr sz="8000" b="0">
                <a:solidFill>
                  <a:schemeClr val="tx1"/>
                </a:solidFill>
              </a:defRPr>
            </a:lvl1pPr>
          </a:lstStyle>
          <a:p>
            <a:r>
              <a:rPr lang="zh-CN" altLang="en-US"/>
              <a:t>单击此处编辑母版标题样式</a:t>
            </a:r>
            <a:endParaRPr lang="zh-CN" altLang="en-US" dirty="0"/>
          </a:p>
        </p:txBody>
      </p:sp>
      <p:sp>
        <p:nvSpPr>
          <p:cNvPr id="37" name="内容占位符 36"/>
          <p:cNvSpPr>
            <a:spLocks noGrp="1"/>
          </p:cNvSpPr>
          <p:nvPr>
            <p:ph sz="quarter" idx="13"/>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a:t>单击此处编辑母版文本样式</a:t>
            </a:r>
          </a:p>
        </p:txBody>
      </p:sp>
      <p:sp>
        <p:nvSpPr>
          <p:cNvPr id="4" name="日期占位符 2"/>
          <p:cNvSpPr>
            <a:spLocks noGrp="1"/>
          </p:cNvSpPr>
          <p:nvPr>
            <p:ph type="dt" sz="half" idx="14"/>
          </p:nvPr>
        </p:nvSpPr>
        <p:spPr/>
        <p:txBody>
          <a:bodyPr/>
          <a:lstStyle>
            <a:lvl1pPr fontAlgn="base">
              <a:spcBef>
                <a:spcPct val="0"/>
              </a:spcBef>
              <a:spcAft>
                <a:spcPct val="0"/>
              </a:spcAft>
              <a:buFont typeface="Arial" panose="020B0604020202020204" pitchFamily="34" charset="0"/>
              <a:buNone/>
              <a:defRPr/>
            </a:lvl1pPr>
          </a:lstStyle>
          <a:p>
            <a:pPr>
              <a:defRPr/>
            </a:pPr>
            <a:fld id="{40C1AF0F-C3CE-492F-835B-C87399E9B933}" type="datetimeFigureOut">
              <a:rPr lang="zh-CN" altLang="en-US"/>
              <a:pPr>
                <a:defRPr/>
              </a:pPr>
              <a:t>2026/1/7</a:t>
            </a:fld>
            <a:endParaRPr lang="zh-CN" altLang="en-US"/>
          </a:p>
        </p:txBody>
      </p:sp>
      <p:sp>
        <p:nvSpPr>
          <p:cNvPr id="5" name="页脚占位符 3"/>
          <p:cNvSpPr>
            <a:spLocks noGrp="1"/>
          </p:cNvSpPr>
          <p:nvPr>
            <p:ph type="ftr" sz="quarter" idx="15"/>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4"/>
          <p:cNvSpPr>
            <a:spLocks noGrp="1"/>
          </p:cNvSpPr>
          <p:nvPr>
            <p:ph type="sldNum" sz="quarter" idx="16"/>
          </p:nvPr>
        </p:nvSpPr>
        <p:spPr/>
        <p:txBody>
          <a:bodyPr/>
          <a:lstStyle>
            <a:lvl1pPr fontAlgn="base">
              <a:spcBef>
                <a:spcPct val="0"/>
              </a:spcBef>
              <a:spcAft>
                <a:spcPct val="0"/>
              </a:spcAft>
              <a:buFont typeface="Arial" panose="020B0604020202020204" pitchFamily="34" charset="0"/>
              <a:buNone/>
              <a:defRPr/>
            </a:lvl1pPr>
          </a:lstStyle>
          <a:p>
            <a:pPr>
              <a:defRPr/>
            </a:pPr>
            <a:fld id="{D9DB241B-3CE9-4512-800F-217A473884B6}" type="slidenum">
              <a:rPr lang="zh-CN" altLang="en-US"/>
              <a:pPr>
                <a:defRPr/>
              </a:pPr>
              <a:t>‹#›</a:t>
            </a:fld>
            <a:endParaRPr lang="zh-CN" altLang="en-US"/>
          </a:p>
        </p:txBody>
      </p:sp>
    </p:spTree>
    <p:extLst>
      <p:ext uri="{BB962C8B-B14F-4D97-AF65-F5344CB8AC3E}">
        <p14:creationId xmlns:p14="http://schemas.microsoft.com/office/powerpoint/2010/main" val="1664611638"/>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AAFB012F-E1D4-4E41-858D-6CCDE2B3B023}" type="datetimeFigureOut">
              <a:rPr lang="zh-CN" altLang="en-US"/>
              <a:pPr>
                <a:defRPr/>
              </a:pPr>
              <a:t>2026/1/7</a:t>
            </a:fld>
            <a:endParaRPr lang="zh-CN" altLang="en-US"/>
          </a:p>
        </p:txBody>
      </p:sp>
      <p:sp>
        <p:nvSpPr>
          <p:cNvPr id="3" name="页脚占位符 2"/>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4" name="灯片编号占位符 3"/>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D943F870-46F6-4B22-B715-0D2BAF2AF6F5}" type="slidenum">
              <a:rPr lang="zh-CN" altLang="en-US"/>
              <a:pPr>
                <a:defRPr/>
              </a:pPr>
              <a:t>‹#›</a:t>
            </a:fld>
            <a:endParaRPr lang="zh-CN" altLang="en-US"/>
          </a:p>
        </p:txBody>
      </p:sp>
    </p:spTree>
    <p:extLst>
      <p:ext uri="{BB962C8B-B14F-4D97-AF65-F5344CB8AC3E}">
        <p14:creationId xmlns:p14="http://schemas.microsoft.com/office/powerpoint/2010/main" val="453408696"/>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713673"/>
            <a:ext cx="4681654" cy="1428161"/>
          </a:xfrm>
        </p:spPr>
        <p:txBody>
          <a:bodyPr anchor="t">
            <a:normAutofit/>
          </a:bodyPr>
          <a:lstStyle>
            <a:lvl1pPr>
              <a:defRPr sz="3600"/>
            </a:lvl1pPr>
          </a:lstStyle>
          <a:p>
            <a:r>
              <a:rPr lang="zh-CN" altLang="en-US"/>
              <a:t>单击此处编辑母版标题样式</a:t>
            </a:r>
            <a:endParaRPr lang="zh-CN" altLang="en-US" dirty="0"/>
          </a:p>
        </p:txBody>
      </p:sp>
      <p:sp>
        <p:nvSpPr>
          <p:cNvPr id="3" name="图片占位符 2"/>
          <p:cNvSpPr>
            <a:spLocks noGrp="1" noChangeAspect="1"/>
          </p:cNvSpPr>
          <p:nvPr>
            <p:ph type="pic" idx="1"/>
          </p:nvPr>
        </p:nvSpPr>
        <p:spPr>
          <a:xfrm>
            <a:off x="5642517" y="713673"/>
            <a:ext cx="5711882" cy="54036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228735E0-1AC2-4833-A830-4965D6C8C6E1}" type="datetimeFigureOut">
              <a:rPr lang="zh-CN" altLang="en-US"/>
              <a:pPr>
                <a:defRPr/>
              </a:pPr>
              <a:t>2026/1/7</a:t>
            </a:fld>
            <a:endParaRPr lang="zh-CN" altLang="en-US" dirty="0"/>
          </a:p>
        </p:txBody>
      </p:sp>
      <p:sp>
        <p:nvSpPr>
          <p:cNvPr id="6" name="页脚占位符 5"/>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7" name="灯片编号占位符 6"/>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4E9B17E7-A987-4F38-9DC3-AEE6E4AAB6DD}" type="slidenum">
              <a:rPr lang="zh-CN" altLang="en-US"/>
              <a:pPr>
                <a:defRPr/>
              </a:pPr>
              <a:t>‹#›</a:t>
            </a:fld>
            <a:endParaRPr lang="zh-CN" altLang="en-US"/>
          </a:p>
        </p:txBody>
      </p:sp>
    </p:spTree>
    <p:extLst>
      <p:ext uri="{BB962C8B-B14F-4D97-AF65-F5344CB8AC3E}">
        <p14:creationId xmlns:p14="http://schemas.microsoft.com/office/powerpoint/2010/main" val="3576988517"/>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6753D49C-4586-43A6-B306-EC483BEF8EFD}" type="slidenum">
              <a:rPr lang="zh-CN" altLang="en-US"/>
              <a:pPr>
                <a:defRPr/>
              </a:pPr>
              <a:t>‹#›</a:t>
            </a:fld>
            <a:endParaRPr lang="zh-CN" altLang="en-US"/>
          </a:p>
        </p:txBody>
      </p:sp>
    </p:spTree>
    <p:extLst>
      <p:ext uri="{BB962C8B-B14F-4D97-AF65-F5344CB8AC3E}">
        <p14:creationId xmlns:p14="http://schemas.microsoft.com/office/powerpoint/2010/main" val="4204987036"/>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444898" y="365125"/>
            <a:ext cx="908901" cy="5811838"/>
          </a:xfrm>
        </p:spPr>
        <p:txBody>
          <a:bodyPr vert="eaVert">
            <a:normAutofit/>
          </a:bodyPr>
          <a:lstStyle>
            <a:lvl1pPr>
              <a:defRPr sz="4400"/>
            </a:lvl1pPr>
          </a:lstStyle>
          <a:p>
            <a:r>
              <a:rPr lang="zh-CN" altLang="en-US"/>
              <a:t>单击此处编辑母版标题样式</a:t>
            </a:r>
            <a:endParaRPr lang="zh-CN" altLang="en-US" dirty="0"/>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39F8EF95-AF09-4BF0-98AF-96E89E8AD7F5}" type="datetimeFigureOut">
              <a:rPr lang="zh-CN" altLang="en-US"/>
              <a:pPr>
                <a:defRPr/>
              </a:pPr>
              <a:t>2026/1/7</a:t>
            </a:fld>
            <a:endParaRPr lang="zh-CN" altLang="en-US"/>
          </a:p>
        </p:txBody>
      </p:sp>
      <p:sp>
        <p:nvSpPr>
          <p:cNvPr id="5" name="页脚占位符 4"/>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5"/>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C911158D-23B5-4F39-93F7-70E064A23B29}" type="slidenum">
              <a:rPr lang="zh-CN" altLang="en-US"/>
              <a:pPr>
                <a:defRPr/>
              </a:pPr>
              <a:t>‹#›</a:t>
            </a:fld>
            <a:endParaRPr lang="zh-CN" altLang="en-US"/>
          </a:p>
        </p:txBody>
      </p:sp>
    </p:spTree>
    <p:extLst>
      <p:ext uri="{BB962C8B-B14F-4D97-AF65-F5344CB8AC3E}">
        <p14:creationId xmlns:p14="http://schemas.microsoft.com/office/powerpoint/2010/main" val="3244208065"/>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4"/>
          </p:nvPr>
        </p:nvSpPr>
        <p:spPr/>
        <p:txBody>
          <a:bodyPr/>
          <a:lstStyle>
            <a:lvl1pPr fontAlgn="base">
              <a:spcBef>
                <a:spcPct val="0"/>
              </a:spcBef>
              <a:spcAft>
                <a:spcPct val="0"/>
              </a:spcAft>
              <a:buFont typeface="Arial" panose="020B0604020202020204" pitchFamily="34" charset="0"/>
              <a:buNone/>
              <a:defRPr/>
            </a:lvl1pPr>
          </a:lstStyle>
          <a:p>
            <a:pPr>
              <a:defRPr/>
            </a:pPr>
            <a:fld id="{584D7766-CDCF-408B-BE44-8667D2EF61B4}" type="datetimeFigureOut">
              <a:rPr lang="zh-CN" altLang="en-US"/>
              <a:pPr>
                <a:defRPr/>
              </a:pPr>
              <a:t>2026/1/7</a:t>
            </a:fld>
            <a:endParaRPr lang="zh-CN" altLang="en-US"/>
          </a:p>
        </p:txBody>
      </p:sp>
      <p:sp>
        <p:nvSpPr>
          <p:cNvPr id="4" name="页脚占位符 3"/>
          <p:cNvSpPr>
            <a:spLocks noGrp="1"/>
          </p:cNvSpPr>
          <p:nvPr>
            <p:ph type="ftr" sz="quarter" idx="15"/>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5" name="灯片编号占位符 4"/>
          <p:cNvSpPr>
            <a:spLocks noGrp="1"/>
          </p:cNvSpPr>
          <p:nvPr>
            <p:ph type="sldNum" sz="quarter" idx="16"/>
          </p:nvPr>
        </p:nvSpPr>
        <p:spPr/>
        <p:txBody>
          <a:bodyPr/>
          <a:lstStyle>
            <a:lvl1pPr fontAlgn="base">
              <a:spcBef>
                <a:spcPct val="0"/>
              </a:spcBef>
              <a:spcAft>
                <a:spcPct val="0"/>
              </a:spcAft>
              <a:buFont typeface="Arial" panose="020B0604020202020204" pitchFamily="34" charset="0"/>
              <a:buNone/>
              <a:defRPr/>
            </a:lvl1pPr>
          </a:lstStyle>
          <a:p>
            <a:pPr>
              <a:defRPr/>
            </a:pPr>
            <a:fld id="{B85EB3EA-10EE-48FC-B482-10A30CE0C91E}" type="slidenum">
              <a:rPr lang="zh-CN" altLang="en-US"/>
              <a:pPr>
                <a:defRPr/>
              </a:pPr>
              <a:t>‹#›</a:t>
            </a:fld>
            <a:endParaRPr lang="zh-CN" altLang="en-US"/>
          </a:p>
        </p:txBody>
      </p:sp>
    </p:spTree>
    <p:extLst>
      <p:ext uri="{BB962C8B-B14F-4D97-AF65-F5344CB8AC3E}">
        <p14:creationId xmlns:p14="http://schemas.microsoft.com/office/powerpoint/2010/main" val="2651847244"/>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466FD6EA-9990-4E82-AA4A-0E0C67E69063}" type="slidenum">
              <a:rPr lang="zh-CN" altLang="en-US"/>
              <a:pPr>
                <a:defRPr/>
              </a:pPr>
              <a:t>‹#›</a:t>
            </a:fld>
            <a:endParaRPr lang="zh-CN" altLang="en-US"/>
          </a:p>
        </p:txBody>
      </p:sp>
    </p:spTree>
    <p:extLst>
      <p:ext uri="{BB962C8B-B14F-4D97-AF65-F5344CB8AC3E}">
        <p14:creationId xmlns:p14="http://schemas.microsoft.com/office/powerpoint/2010/main" val="304959955"/>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E06F9C1E-7D5B-47AA-A432-6439BC8058C4}" type="slidenum">
              <a:rPr lang="zh-CN" altLang="en-US"/>
              <a:pPr>
                <a:defRPr/>
              </a:pPr>
              <a:t>‹#›</a:t>
            </a:fld>
            <a:endParaRPr lang="zh-CN" altLang="en-US"/>
          </a:p>
        </p:txBody>
      </p:sp>
    </p:spTree>
    <p:extLst>
      <p:ext uri="{BB962C8B-B14F-4D97-AF65-F5344CB8AC3E}">
        <p14:creationId xmlns:p14="http://schemas.microsoft.com/office/powerpoint/2010/main" val="368614631"/>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a:ln/>
        </p:spPr>
        <p:txBody>
          <a:bodyPr/>
          <a:lstStyle>
            <a:lvl1pPr>
              <a:defRPr/>
            </a:lvl1pPr>
          </a:lstStyle>
          <a:p>
            <a:pPr>
              <a:defRPr/>
            </a:pPr>
            <a:fld id="{F9E7D37D-BA91-4216-8B04-9E25C9DFD4DE}" type="slidenum">
              <a:rPr lang="zh-CN" altLang="en-US"/>
              <a:pPr>
                <a:defRPr/>
              </a:pPr>
              <a:t>‹#›</a:t>
            </a:fld>
            <a:endParaRPr lang="zh-CN" altLang="en-US"/>
          </a:p>
        </p:txBody>
      </p:sp>
    </p:spTree>
    <p:extLst>
      <p:ext uri="{BB962C8B-B14F-4D97-AF65-F5344CB8AC3E}">
        <p14:creationId xmlns:p14="http://schemas.microsoft.com/office/powerpoint/2010/main" val="762951975"/>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a:ln/>
        </p:spPr>
        <p:txBody>
          <a:bodyPr/>
          <a:lstStyle>
            <a:lvl1pPr>
              <a:defRPr/>
            </a:lvl1pPr>
          </a:lstStyle>
          <a:p>
            <a:pPr>
              <a:defRPr/>
            </a:pPr>
            <a:fld id="{D5298AF6-C049-4C65-A213-51A2BC5CFD5B}" type="slidenum">
              <a:rPr lang="zh-CN" altLang="en-US"/>
              <a:pPr>
                <a:defRPr/>
              </a:pPr>
              <a:t>‹#›</a:t>
            </a:fld>
            <a:endParaRPr lang="zh-CN" altLang="en-US"/>
          </a:p>
        </p:txBody>
      </p:sp>
    </p:spTree>
    <p:extLst>
      <p:ext uri="{BB962C8B-B14F-4D97-AF65-F5344CB8AC3E}">
        <p14:creationId xmlns:p14="http://schemas.microsoft.com/office/powerpoint/2010/main" val="3357555312"/>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a:ln/>
        </p:spPr>
        <p:txBody>
          <a:bodyPr/>
          <a:lstStyle>
            <a:lvl1pPr>
              <a:defRPr/>
            </a:lvl1pPr>
          </a:lstStyle>
          <a:p>
            <a:pPr>
              <a:defRPr/>
            </a:pPr>
            <a:fld id="{A13D7EDF-5A6B-4B1F-A121-12EB7245760A}" type="slidenum">
              <a:rPr lang="zh-CN" altLang="en-US"/>
              <a:pPr>
                <a:defRPr/>
              </a:pPr>
              <a:t>‹#›</a:t>
            </a:fld>
            <a:endParaRPr lang="zh-CN" altLang="en-US"/>
          </a:p>
        </p:txBody>
      </p:sp>
    </p:spTree>
    <p:extLst>
      <p:ext uri="{BB962C8B-B14F-4D97-AF65-F5344CB8AC3E}">
        <p14:creationId xmlns:p14="http://schemas.microsoft.com/office/powerpoint/2010/main" val="772429206"/>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6F171745-D0FF-4B4E-A42D-F67D8B679186}" type="slidenum">
              <a:rPr lang="zh-CN" altLang="en-US"/>
              <a:pPr>
                <a:defRPr/>
              </a:pPr>
              <a:t>‹#›</a:t>
            </a:fld>
            <a:endParaRPr lang="zh-CN" altLang="en-US"/>
          </a:p>
        </p:txBody>
      </p:sp>
    </p:spTree>
    <p:extLst>
      <p:ext uri="{BB962C8B-B14F-4D97-AF65-F5344CB8AC3E}">
        <p14:creationId xmlns:p14="http://schemas.microsoft.com/office/powerpoint/2010/main" val="4087319606"/>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22032E-0267-48BD-AABF-6125CB909F03}" type="slidenum">
              <a:rPr lang="zh-CN" altLang="en-US"/>
              <a:pPr>
                <a:defRPr/>
              </a:pPr>
              <a:t>‹#›</a:t>
            </a:fld>
            <a:endParaRPr lang="zh-CN" altLang="en-US"/>
          </a:p>
        </p:txBody>
      </p:sp>
    </p:spTree>
    <p:extLst>
      <p:ext uri="{BB962C8B-B14F-4D97-AF65-F5344CB8AC3E}">
        <p14:creationId xmlns:p14="http://schemas.microsoft.com/office/powerpoint/2010/main" val="1387449469"/>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3E885EE-3866-41A3-B9D9-D35F19D55A3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026" name="Rectangle 2"/>
          <p:cNvSpPr>
            <a:spLocks noGrp="1" noChangeArrowheads="1"/>
          </p:cNvSpPr>
          <p:nvPr>
            <p:ph type="title" idx="4294967295"/>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Rectangle 3"/>
          <p:cNvSpPr>
            <a:spLocks noGrp="1" noChangeArrowheads="1"/>
          </p:cNvSpPr>
          <p:nvPr>
            <p:ph type="body" idx="4294967295"/>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buFontTx/>
              <a:buNone/>
              <a:defRPr kumimoji="0" sz="1400"/>
            </a:lvl1pPr>
          </a:lstStyle>
          <a:p>
            <a:pPr>
              <a:defRPr/>
            </a:pPr>
            <a:endParaRPr lang="zh-CN" alt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buFontTx/>
              <a:buNone/>
              <a:defRPr kumimoji="0" sz="1400"/>
            </a:lvl1pPr>
          </a:lstStyle>
          <a:p>
            <a:pPr>
              <a:defRPr/>
            </a:pPr>
            <a:endParaRPr lang="zh-CN" alt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buFontTx/>
              <a:buNone/>
              <a:defRPr kumimoji="0" sz="1400"/>
            </a:lvl1pPr>
          </a:lstStyle>
          <a:p>
            <a:pPr>
              <a:defRPr/>
            </a:pPr>
            <a:fld id="{307466A7-3B35-4420-94B7-AF1F6C56EC5E}" type="slidenum">
              <a:rPr lang="zh-CN" altLang="en-US"/>
              <a:pPr>
                <a:defRPr/>
              </a:pPr>
              <a:t>‹#›</a:t>
            </a:fld>
            <a:endParaRPr lang="zh-CN" altLang="en-US"/>
          </a:p>
        </p:txBody>
      </p:sp>
    </p:spTree>
    <p:extLst>
      <p:ext uri="{BB962C8B-B14F-4D97-AF65-F5344CB8AC3E}">
        <p14:creationId xmlns:p14="http://schemas.microsoft.com/office/powerpoint/2010/main" val="34653019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字魂59号-创粗黑" panose="00000500000000000000" pitchFamily="2" charset="-122"/>
          <a:ea typeface="字魂59号-创粗黑" panose="00000500000000000000" pitchFamily="2" charset="-122"/>
        </a:defRPr>
      </a:lvl2pPr>
      <a:lvl3pPr algn="ctr" rtl="0" eaLnBrk="0" fontAlgn="base" hangingPunct="0">
        <a:spcBef>
          <a:spcPct val="0"/>
        </a:spcBef>
        <a:spcAft>
          <a:spcPct val="0"/>
        </a:spcAft>
        <a:defRPr sz="4400">
          <a:solidFill>
            <a:schemeClr val="tx2"/>
          </a:solidFill>
          <a:latin typeface="字魂59号-创粗黑" panose="00000500000000000000" pitchFamily="2" charset="-122"/>
          <a:ea typeface="字魂59号-创粗黑" panose="00000500000000000000" pitchFamily="2" charset="-122"/>
        </a:defRPr>
      </a:lvl3pPr>
      <a:lvl4pPr algn="ctr" rtl="0" eaLnBrk="0" fontAlgn="base" hangingPunct="0">
        <a:spcBef>
          <a:spcPct val="0"/>
        </a:spcBef>
        <a:spcAft>
          <a:spcPct val="0"/>
        </a:spcAft>
        <a:defRPr sz="4400">
          <a:solidFill>
            <a:schemeClr val="tx2"/>
          </a:solidFill>
          <a:latin typeface="字魂59号-创粗黑" panose="00000500000000000000" pitchFamily="2" charset="-122"/>
          <a:ea typeface="字魂59号-创粗黑" panose="00000500000000000000" pitchFamily="2" charset="-122"/>
        </a:defRPr>
      </a:lvl4pPr>
      <a:lvl5pPr algn="ctr" rtl="0" eaLnBrk="0" fontAlgn="base" hangingPunct="0">
        <a:spcBef>
          <a:spcPct val="0"/>
        </a:spcBef>
        <a:spcAft>
          <a:spcPct val="0"/>
        </a:spcAft>
        <a:defRPr sz="4400">
          <a:solidFill>
            <a:schemeClr val="tx2"/>
          </a:solidFill>
          <a:latin typeface="字魂59号-创粗黑" panose="00000500000000000000" pitchFamily="2" charset="-122"/>
          <a:ea typeface="字魂59号-创粗黑" panose="00000500000000000000" pitchFamily="2" charset="-122"/>
        </a:defRPr>
      </a:lvl5pPr>
      <a:lvl6pPr marL="4572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6pPr>
      <a:lvl7pPr marL="9144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7pPr>
      <a:lvl8pPr marL="13716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8pPr>
      <a:lvl9pPr marL="18288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4D502A7A-DA0E-4872-AD2E-AC75574F4D0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050" name="标题占位符 1"/>
          <p:cNvSpPr>
            <a:spLocks noGrp="1"/>
          </p:cNvSpPr>
          <p:nvPr>
            <p:ph type="title"/>
            <p:custDataLst>
              <p:tags r:id="rId12"/>
            </p:custDataLst>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1" name="文本占位符 2"/>
          <p:cNvSpPr>
            <a:spLocks noGrp="1"/>
          </p:cNvSpPr>
          <p:nvPr>
            <p:ph type="body" idx="1"/>
            <p:custDataLst>
              <p:tags r:id="rId13"/>
            </p:custDataLst>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eaLnBrk="1" fontAlgn="auto" hangingPunct="1">
              <a:spcBef>
                <a:spcPts val="0"/>
              </a:spcBef>
              <a:spcAft>
                <a:spcPts val="0"/>
              </a:spcAft>
              <a:defRPr sz="1200">
                <a:solidFill>
                  <a:srgbClr val="FFFFFF">
                    <a:lumMod val="50000"/>
                  </a:srgbClr>
                </a:solidFill>
                <a:latin typeface="黑体" panose="02010609060101010101" pitchFamily="49" charset="-122"/>
                <a:ea typeface="黑体" panose="02010609060101010101" pitchFamily="49" charset="-122"/>
              </a:defRPr>
            </a:lvl1pPr>
          </a:lstStyle>
          <a:p>
            <a:pPr>
              <a:defRPr/>
            </a:pPr>
            <a:fld id="{4BDC0B8C-6D23-4C0C-9D04-CC3D2193644E}" type="datetimeFigureOut">
              <a:rPr lang="zh-CN" altLang="en-US"/>
              <a:pPr>
                <a:defRPr/>
              </a:pPr>
              <a:t>2026/1/7</a:t>
            </a:fld>
            <a:endParaRPr lang="zh-CN" altLang="en-US" dirty="0"/>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eaLnBrk="1" fontAlgn="auto" hangingPunct="1">
              <a:spcBef>
                <a:spcPts val="0"/>
              </a:spcBef>
              <a:spcAft>
                <a:spcPts val="0"/>
              </a:spcAft>
              <a:defRPr sz="1200">
                <a:solidFill>
                  <a:srgbClr val="FFFFFF">
                    <a:lumMod val="50000"/>
                  </a:srgbClr>
                </a:solidFill>
                <a:latin typeface="黑体" panose="02010609060101010101" pitchFamily="49" charset="-122"/>
                <a:ea typeface="黑体" panose="02010609060101010101" pitchFamily="49" charset="-122"/>
              </a:defRPr>
            </a:lvl1pPr>
          </a:lstStyle>
          <a:p>
            <a:pPr>
              <a:defRPr/>
            </a:pPr>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eaLnBrk="1" fontAlgn="auto" hangingPunct="1">
              <a:spcBef>
                <a:spcPts val="0"/>
              </a:spcBef>
              <a:spcAft>
                <a:spcPts val="0"/>
              </a:spcAft>
              <a:defRPr sz="1200">
                <a:solidFill>
                  <a:srgbClr val="FFFFFF">
                    <a:lumMod val="50000"/>
                  </a:srgbClr>
                </a:solidFill>
                <a:latin typeface="黑体" panose="02010609060101010101" pitchFamily="49" charset="-122"/>
                <a:ea typeface="黑体" panose="02010609060101010101" pitchFamily="49" charset="-122"/>
              </a:defRPr>
            </a:lvl1pPr>
          </a:lstStyle>
          <a:p>
            <a:pPr>
              <a:defRPr/>
            </a:pPr>
            <a:fld id="{967D46C0-BBA7-40C6-BA43-7FF9C4F9DCB4}" type="slidenum">
              <a:rPr lang="zh-CN" altLang="en-US"/>
              <a:pPr>
                <a:defRPr/>
              </a:pPr>
              <a:t>‹#›</a:t>
            </a:fld>
            <a:endParaRPr lang="zh-CN" altLang="en-US"/>
          </a:p>
        </p:txBody>
      </p:sp>
      <p:sp>
        <p:nvSpPr>
          <p:cNvPr id="2" name="KSO_TEMPLATE"/>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a:solidFill>
                <a:srgbClr val="FFFFFF"/>
              </a:solidFill>
            </a:endParaRPr>
          </a:p>
        </p:txBody>
      </p:sp>
    </p:spTree>
    <p:extLst>
      <p:ext uri="{BB962C8B-B14F-4D97-AF65-F5344CB8AC3E}">
        <p14:creationId xmlns:p14="http://schemas.microsoft.com/office/powerpoint/2010/main" val="7605008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ransition spd="slow"/>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字魂59号-创粗黑" panose="00000500000000000000" pitchFamily="2" charset="-122"/>
          <a:ea typeface="字魂59号-创粗黑" panose="00000500000000000000" pitchFamily="2" charset="-122"/>
        </a:defRPr>
      </a:lvl2pPr>
      <a:lvl3pPr algn="l" rtl="0" eaLnBrk="0" fontAlgn="base" hangingPunct="0">
        <a:lnSpc>
          <a:spcPct val="90000"/>
        </a:lnSpc>
        <a:spcBef>
          <a:spcPct val="0"/>
        </a:spcBef>
        <a:spcAft>
          <a:spcPct val="0"/>
        </a:spcAft>
        <a:defRPr sz="4400">
          <a:solidFill>
            <a:schemeClr val="tx1"/>
          </a:solidFill>
          <a:latin typeface="字魂59号-创粗黑" panose="00000500000000000000" pitchFamily="2" charset="-122"/>
          <a:ea typeface="字魂59号-创粗黑" panose="00000500000000000000" pitchFamily="2" charset="-122"/>
        </a:defRPr>
      </a:lvl3pPr>
      <a:lvl4pPr algn="l" rtl="0" eaLnBrk="0" fontAlgn="base" hangingPunct="0">
        <a:lnSpc>
          <a:spcPct val="90000"/>
        </a:lnSpc>
        <a:spcBef>
          <a:spcPct val="0"/>
        </a:spcBef>
        <a:spcAft>
          <a:spcPct val="0"/>
        </a:spcAft>
        <a:defRPr sz="4400">
          <a:solidFill>
            <a:schemeClr val="tx1"/>
          </a:solidFill>
          <a:latin typeface="字魂59号-创粗黑" panose="00000500000000000000" pitchFamily="2" charset="-122"/>
          <a:ea typeface="字魂59号-创粗黑" panose="00000500000000000000" pitchFamily="2" charset="-122"/>
        </a:defRPr>
      </a:lvl4pPr>
      <a:lvl5pPr algn="l" rtl="0" eaLnBrk="0" fontAlgn="base" hangingPunct="0">
        <a:lnSpc>
          <a:spcPct val="90000"/>
        </a:lnSpc>
        <a:spcBef>
          <a:spcPct val="0"/>
        </a:spcBef>
        <a:spcAft>
          <a:spcPct val="0"/>
        </a:spcAft>
        <a:defRPr sz="4400">
          <a:solidFill>
            <a:schemeClr val="tx1"/>
          </a:solidFill>
          <a:latin typeface="字魂59号-创粗黑" panose="00000500000000000000" pitchFamily="2" charset="-122"/>
          <a:ea typeface="字魂59号-创粗黑" panose="00000500000000000000" pitchFamily="2"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9.png"/><Relationship Id="rId4" Type="http://schemas.openxmlformats.org/officeDocument/2006/relationships/slide" Target="slide4.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9.png"/><Relationship Id="rId4" Type="http://schemas.openxmlformats.org/officeDocument/2006/relationships/slide" Target="slide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slide" Target="slide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slide" Target="slide4.xml"/></Relationships>
</file>

<file path=ppt/slides/_rels/slide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4339"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288" y="3803650"/>
            <a:ext cx="2603500"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图片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1638" y="4724400"/>
            <a:ext cx="1571625"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图片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29613" y="4724400"/>
            <a:ext cx="1338262"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9C0A0AFE-8C1B-38D6-500F-D03E789E701D}"/>
              </a:ext>
            </a:extLst>
          </p:cNvPr>
          <p:cNvPicPr>
            <a:picLocks noChangeAspect="1"/>
          </p:cNvPicPr>
          <p:nvPr/>
        </p:nvPicPr>
        <p:blipFill>
          <a:blip r:embed="rId7"/>
          <a:stretch>
            <a:fillRect/>
          </a:stretch>
        </p:blipFill>
        <p:spPr>
          <a:xfrm>
            <a:off x="391146" y="372910"/>
            <a:ext cx="3237257" cy="2054530"/>
          </a:xfrm>
          <a:prstGeom prst="rect">
            <a:avLst/>
          </a:prstGeom>
        </p:spPr>
      </p:pic>
      <p:pic>
        <p:nvPicPr>
          <p:cNvPr id="10" name="Picture 9">
            <a:extLst>
              <a:ext uri="{FF2B5EF4-FFF2-40B4-BE49-F238E27FC236}">
                <a16:creationId xmlns:a16="http://schemas.microsoft.com/office/drawing/2014/main" id="{38C63CF3-B44D-EDD4-8227-9F8C73555655}"/>
              </a:ext>
            </a:extLst>
          </p:cNvPr>
          <p:cNvPicPr>
            <a:picLocks noChangeAspect="1"/>
          </p:cNvPicPr>
          <p:nvPr/>
        </p:nvPicPr>
        <p:blipFill>
          <a:blip r:embed="rId8"/>
          <a:stretch>
            <a:fillRect/>
          </a:stretch>
        </p:blipFill>
        <p:spPr>
          <a:xfrm>
            <a:off x="1888975" y="1128774"/>
            <a:ext cx="9309399" cy="2981202"/>
          </a:xfrm>
          <a:prstGeom prst="rect">
            <a:avLst/>
          </a:prstGeom>
        </p:spPr>
      </p:pic>
      <p:pic>
        <p:nvPicPr>
          <p:cNvPr id="13" name="Picture 12">
            <a:extLst>
              <a:ext uri="{FF2B5EF4-FFF2-40B4-BE49-F238E27FC236}">
                <a16:creationId xmlns:a16="http://schemas.microsoft.com/office/drawing/2014/main" id="{318D8331-2AB3-7149-4BB2-9BA8FEDC53C6}"/>
              </a:ext>
            </a:extLst>
          </p:cNvPr>
          <p:cNvPicPr>
            <a:picLocks noChangeAspect="1"/>
          </p:cNvPicPr>
          <p:nvPr/>
        </p:nvPicPr>
        <p:blipFill>
          <a:blip r:embed="rId9"/>
          <a:stretch>
            <a:fillRect/>
          </a:stretch>
        </p:blipFill>
        <p:spPr>
          <a:xfrm>
            <a:off x="4621374" y="3843465"/>
            <a:ext cx="3596952" cy="145707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28600" y="276225"/>
            <a:ext cx="1151572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id="{DCAAFD1E-90E7-A3BC-838D-F7BD4D1CFA39}"/>
              </a:ext>
            </a:extLst>
          </p:cNvPr>
          <p:cNvSpPr>
            <a:spLocks noChangeArrowheads="1"/>
          </p:cNvSpPr>
          <p:nvPr/>
        </p:nvSpPr>
        <p:spPr bwMode="auto">
          <a:xfrm>
            <a:off x="592543" y="123825"/>
            <a:ext cx="11008907" cy="1343025"/>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4400" b="1" kern="0" dirty="0">
                <a:solidFill>
                  <a:srgbClr val="F4A79C">
                    <a:lumMod val="50000"/>
                  </a:srgbClr>
                </a:solidFill>
                <a:latin typeface="Cambria" panose="02040503050406030204" pitchFamily="18" charset="0"/>
                <a:ea typeface="Cambria" panose="02040503050406030204" pitchFamily="18" charset="0"/>
                <a:cs typeface="Arial"/>
                <a:sym typeface="Arial"/>
              </a:rPr>
              <a:t>Chợ phiên Bắc Hà nổi tiếng ở vùng Tây Bắc, họp vào Chủ nhật hằng tuần. </a:t>
            </a:r>
            <a:endParaRPr kumimoji="0" lang="vi-VN" altLang="en-US" sz="4400" b="1" i="0"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pic>
        <p:nvPicPr>
          <p:cNvPr id="4098" name="Picture 2" descr="Chợ Bắc Hà họp vào thứ mấy? | Viet Fun Travel">
            <a:extLst>
              <a:ext uri="{FF2B5EF4-FFF2-40B4-BE49-F238E27FC236}">
                <a16:creationId xmlns:a16="http://schemas.microsoft.com/office/drawing/2014/main" id="{B9254A4C-76B3-EB06-EEBD-CC2EAB882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42098">
            <a:off x="584758" y="2205038"/>
            <a:ext cx="5063567" cy="3424237"/>
          </a:xfrm>
          <a:prstGeom prst="rect">
            <a:avLst/>
          </a:prstGeom>
          <a:solidFill>
            <a:srgbClr val="FFFFFF">
              <a:shade val="85000"/>
            </a:srgbClr>
          </a:solidFill>
          <a:ln w="8890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TRẢI NGHIỆM CHỢ PHIÊN BẮC HÀ LÀO – LÀO CAI | Antamtour.vn">
            <a:extLst>
              <a:ext uri="{FF2B5EF4-FFF2-40B4-BE49-F238E27FC236}">
                <a16:creationId xmlns:a16="http://schemas.microsoft.com/office/drawing/2014/main" id="{54C6AD9F-DD9F-A084-D214-02B7EAE10F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99482">
            <a:off x="6219825" y="2247899"/>
            <a:ext cx="5114925" cy="3409950"/>
          </a:xfrm>
          <a:prstGeom prst="rect">
            <a:avLst/>
          </a:prstGeom>
          <a:solidFill>
            <a:srgbClr val="FFFFFF">
              <a:shade val="85000"/>
            </a:srgbClr>
          </a:solidFill>
          <a:ln w="8890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53173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barn(inVertical)">
                                      <p:cBhvr>
                                        <p:cTn id="17" dur="500"/>
                                        <p:tgtEl>
                                          <p:spTgt spid="4100"/>
                                        </p:tgtEl>
                                      </p:cBhvr>
                                    </p:animEffect>
                                  </p:childTnLst>
                                </p:cTn>
                              </p:par>
                              <p:par>
                                <p:cTn id="18" presetID="16" presetClass="entr" presetSubtype="21"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barn(inVertical)">
                                      <p:cBhvr>
                                        <p:cTn id="2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28600" y="276225"/>
            <a:ext cx="1151572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id="{DCAAFD1E-90E7-A3BC-838D-F7BD4D1CFA39}"/>
              </a:ext>
            </a:extLst>
          </p:cNvPr>
          <p:cNvSpPr>
            <a:spLocks noChangeArrowheads="1"/>
          </p:cNvSpPr>
          <p:nvPr/>
        </p:nvSpPr>
        <p:spPr bwMode="auto">
          <a:xfrm>
            <a:off x="592543" y="66674"/>
            <a:ext cx="11008907" cy="2124075"/>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3600" b="1" kern="0" dirty="0">
                <a:solidFill>
                  <a:srgbClr val="F4A79C">
                    <a:lumMod val="50000"/>
                  </a:srgbClr>
                </a:solidFill>
                <a:latin typeface="Cambria" panose="02040503050406030204" pitchFamily="18" charset="0"/>
                <a:ea typeface="Cambria" panose="02040503050406030204" pitchFamily="18" charset="0"/>
                <a:cs typeface="Arial"/>
                <a:sym typeface="Arial"/>
              </a:rPr>
              <a:t>Chợ phiên Bắc Hà được đánh giá là chợ đẹp và hấp dẫn nhất Đông Nam Á. Hiện nay, nhiều du khách chọn chợ phiên Bắc Hà là điểm hẹn không thể thiếu khi đến Lào Cai.</a:t>
            </a:r>
            <a:endParaRPr kumimoji="0" lang="vi-VN" altLang="en-US" sz="3600" b="1" i="0"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pic>
        <p:nvPicPr>
          <p:cNvPr id="4" name="Picture 3">
            <a:extLst>
              <a:ext uri="{FF2B5EF4-FFF2-40B4-BE49-F238E27FC236}">
                <a16:creationId xmlns:a16="http://schemas.microsoft.com/office/drawing/2014/main" id="{B1C065D1-C046-3CA6-12F3-A0F177277D8E}"/>
              </a:ext>
            </a:extLst>
          </p:cNvPr>
          <p:cNvPicPr>
            <a:picLocks noChangeAspect="1"/>
          </p:cNvPicPr>
          <p:nvPr/>
        </p:nvPicPr>
        <p:blipFill>
          <a:blip r:embed="rId3"/>
          <a:stretch>
            <a:fillRect/>
          </a:stretch>
        </p:blipFill>
        <p:spPr>
          <a:xfrm>
            <a:off x="3038476" y="2473326"/>
            <a:ext cx="5662612" cy="3775074"/>
          </a:xfrm>
          <a:prstGeom prst="rect">
            <a:avLst/>
          </a:prstGeom>
          <a:solidFill>
            <a:srgbClr val="FFFFFF">
              <a:shade val="85000"/>
            </a:srgbClr>
          </a:solidFill>
          <a:ln w="8890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285326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4764"/>
            <a:ext cx="9096375"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pic>
        <p:nvPicPr>
          <p:cNvPr id="16389"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1360488"/>
            <a:ext cx="19637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D5DDCEF-7528-508C-47E0-86C360A4C6A5}"/>
              </a:ext>
            </a:extLst>
          </p:cNvPr>
          <p:cNvPicPr>
            <a:picLocks noChangeAspect="1"/>
          </p:cNvPicPr>
          <p:nvPr/>
        </p:nvPicPr>
        <p:blipFill>
          <a:blip r:embed="rId6"/>
          <a:stretch>
            <a:fillRect/>
          </a:stretch>
        </p:blipFill>
        <p:spPr>
          <a:xfrm>
            <a:off x="2755509" y="1818048"/>
            <a:ext cx="6090432" cy="1926503"/>
          </a:xfrm>
          <a:prstGeom prst="rect">
            <a:avLst/>
          </a:prstGeom>
        </p:spPr>
      </p:pic>
    </p:spTree>
    <p:extLst>
      <p:ext uri="{BB962C8B-B14F-4D97-AF65-F5344CB8AC3E}">
        <p14:creationId xmlns:p14="http://schemas.microsoft.com/office/powerpoint/2010/main" val="145747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4764"/>
            <a:ext cx="9096375"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pic>
        <p:nvPicPr>
          <p:cNvPr id="16389"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1360488"/>
            <a:ext cx="19637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2F8FF3EF-A034-A538-E7B3-01071715133D}"/>
              </a:ext>
            </a:extLst>
          </p:cNvPr>
          <p:cNvPicPr>
            <a:picLocks noChangeAspect="1"/>
          </p:cNvPicPr>
          <p:nvPr/>
        </p:nvPicPr>
        <p:blipFill>
          <a:blip r:embed="rId6"/>
          <a:stretch>
            <a:fillRect/>
          </a:stretch>
        </p:blipFill>
        <p:spPr>
          <a:xfrm>
            <a:off x="2515476" y="1625634"/>
            <a:ext cx="6151397" cy="2139881"/>
          </a:xfrm>
          <a:prstGeom prst="rect">
            <a:avLst/>
          </a:prstGeom>
        </p:spPr>
      </p:pic>
    </p:spTree>
    <p:extLst>
      <p:ext uri="{BB962C8B-B14F-4D97-AF65-F5344CB8AC3E}">
        <p14:creationId xmlns:p14="http://schemas.microsoft.com/office/powerpoint/2010/main" val="100230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4764"/>
            <a:ext cx="9096375"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pic>
        <p:nvPicPr>
          <p:cNvPr id="16389"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1360488"/>
            <a:ext cx="19637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6F30B03-3746-CBA5-9366-7DD0742DE1DA}"/>
              </a:ext>
            </a:extLst>
          </p:cNvPr>
          <p:cNvPicPr>
            <a:picLocks noChangeAspect="1"/>
          </p:cNvPicPr>
          <p:nvPr/>
        </p:nvPicPr>
        <p:blipFill>
          <a:blip r:embed="rId6"/>
          <a:stretch>
            <a:fillRect/>
          </a:stretch>
        </p:blipFill>
        <p:spPr>
          <a:xfrm>
            <a:off x="1978215" y="1987584"/>
            <a:ext cx="7340220" cy="213988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4764"/>
            <a:ext cx="9096375"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pic>
        <p:nvPicPr>
          <p:cNvPr id="16389"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1360488"/>
            <a:ext cx="19637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8BD5E8A-655D-E495-7B03-67B135E0AEF6}"/>
              </a:ext>
            </a:extLst>
          </p:cNvPr>
          <p:cNvSpPr txBox="1"/>
          <p:nvPr/>
        </p:nvSpPr>
        <p:spPr>
          <a:xfrm>
            <a:off x="3238499" y="1838325"/>
            <a:ext cx="5629275" cy="1200329"/>
          </a:xfrm>
          <a:prstGeom prst="rect">
            <a:avLst/>
          </a:prstGeom>
          <a:noFill/>
        </p:spPr>
        <p:txBody>
          <a:bodyPr wrap="square" rtlCol="0">
            <a:spAutoFit/>
          </a:bodyPr>
          <a:lstStyle/>
          <a:p>
            <a:r>
              <a:rPr lang="en-US" sz="7200" dirty="0">
                <a:solidFill>
                  <a:srgbClr val="002060"/>
                </a:solidFill>
                <a:latin typeface="UTM Showcard" panose="02040603050506020204" pitchFamily="18" charset="0"/>
              </a:rPr>
              <a:t>KHÁM PHÁ</a:t>
            </a:r>
          </a:p>
        </p:txBody>
      </p:sp>
    </p:spTree>
    <p:extLst>
      <p:ext uri="{BB962C8B-B14F-4D97-AF65-F5344CB8AC3E}">
        <p14:creationId xmlns:p14="http://schemas.microsoft.com/office/powerpoint/2010/main" val="19377188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9" name="Picture 56" descr="C:\Documents and Settings\Admin\My Documents\My Pictures\26.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8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Google Shape;1346;p51">
            <a:extLst>
              <a:ext uri="{FF2B5EF4-FFF2-40B4-BE49-F238E27FC236}">
                <a16:creationId xmlns:a16="http://schemas.microsoft.com/office/drawing/2014/main" id="{4066C185-CD6C-5497-93FF-AA16C3BA67B4}"/>
              </a:ext>
            </a:extLst>
          </p:cNvPr>
          <p:cNvSpPr/>
          <p:nvPr/>
        </p:nvSpPr>
        <p:spPr>
          <a:xfrm flipH="1">
            <a:off x="990594" y="981076"/>
            <a:ext cx="8944303" cy="2686050"/>
          </a:xfrm>
          <a:custGeom>
            <a:avLst/>
            <a:gdLst>
              <a:gd name="connsiteX0" fmla="*/ 5687169 w 8944303"/>
              <a:gd name="connsiteY0" fmla="*/ 210 h 2686050"/>
              <a:gd name="connsiteX1" fmla="*/ 4819068 w 8944303"/>
              <a:gd name="connsiteY1" fmla="*/ 17923 h 2686050"/>
              <a:gd name="connsiteX2" fmla="*/ 1092545 w 8944303"/>
              <a:gd name="connsiteY2" fmla="*/ 140860 h 2686050"/>
              <a:gd name="connsiteX3" fmla="*/ 986258 w 8944303"/>
              <a:gd name="connsiteY3" fmla="*/ 2110166 h 2686050"/>
              <a:gd name="connsiteX4" fmla="*/ 2100923 w 8944303"/>
              <a:gd name="connsiteY4" fmla="*/ 2205268 h 2686050"/>
              <a:gd name="connsiteX5" fmla="*/ 2754292 w 8944303"/>
              <a:gd name="connsiteY5" fmla="*/ 2193881 h 2686050"/>
              <a:gd name="connsiteX6" fmla="*/ 2960392 w 8944303"/>
              <a:gd name="connsiteY6" fmla="*/ 2664541 h 2686050"/>
              <a:gd name="connsiteX7" fmla="*/ 3015424 w 8944303"/>
              <a:gd name="connsiteY7" fmla="*/ 2686050 h 2686050"/>
              <a:gd name="connsiteX8" fmla="*/ 4873560 w 8944303"/>
              <a:gd name="connsiteY8" fmla="*/ 2158455 h 2686050"/>
              <a:gd name="connsiteX9" fmla="*/ 8454411 w 8944303"/>
              <a:gd name="connsiteY9" fmla="*/ 1930506 h 2686050"/>
              <a:gd name="connsiteX10" fmla="*/ 8390207 w 8944303"/>
              <a:gd name="connsiteY10" fmla="*/ 302175 h 2686050"/>
              <a:gd name="connsiteX11" fmla="*/ 5687169 w 8944303"/>
              <a:gd name="connsiteY11" fmla="*/ 21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44303" h="2686050" fill="none" extrusionOk="0">
                <a:moveTo>
                  <a:pt x="5687169" y="210"/>
                </a:moveTo>
                <a:cubicBezTo>
                  <a:pt x="5180553" y="210"/>
                  <a:pt x="4819067" y="17923"/>
                  <a:pt x="4819068" y="17923"/>
                </a:cubicBezTo>
                <a:cubicBezTo>
                  <a:pt x="4840779" y="-12188"/>
                  <a:pt x="1361912" y="38336"/>
                  <a:pt x="1092545" y="140860"/>
                </a:cubicBezTo>
                <a:cubicBezTo>
                  <a:pt x="21594" y="365642"/>
                  <a:pt x="785964" y="1985960"/>
                  <a:pt x="986258" y="2110166"/>
                </a:cubicBezTo>
                <a:cubicBezTo>
                  <a:pt x="1050925" y="2183440"/>
                  <a:pt x="1572288" y="2207776"/>
                  <a:pt x="2100923" y="2205268"/>
                </a:cubicBezTo>
                <a:cubicBezTo>
                  <a:pt x="2455394" y="2205268"/>
                  <a:pt x="2754292" y="2193881"/>
                  <a:pt x="2754292" y="2193881"/>
                </a:cubicBezTo>
                <a:cubicBezTo>
                  <a:pt x="2755032" y="2167809"/>
                  <a:pt x="2949800" y="2530962"/>
                  <a:pt x="2960392" y="2664541"/>
                </a:cubicBezTo>
                <a:cubicBezTo>
                  <a:pt x="2960509" y="2680344"/>
                  <a:pt x="2981769" y="2686122"/>
                  <a:pt x="3015424" y="2686050"/>
                </a:cubicBezTo>
                <a:cubicBezTo>
                  <a:pt x="3319920" y="2683914"/>
                  <a:pt x="4749853" y="2208009"/>
                  <a:pt x="4873560" y="2158455"/>
                </a:cubicBezTo>
                <a:cubicBezTo>
                  <a:pt x="5031918" y="2164467"/>
                  <a:pt x="8220313" y="2199785"/>
                  <a:pt x="8454411" y="1930506"/>
                </a:cubicBezTo>
                <a:cubicBezTo>
                  <a:pt x="8679888" y="1732194"/>
                  <a:pt x="9004015" y="537387"/>
                  <a:pt x="8390207" y="302175"/>
                </a:cubicBezTo>
                <a:cubicBezTo>
                  <a:pt x="7634665" y="42217"/>
                  <a:pt x="6582425" y="-32384"/>
                  <a:pt x="5687169" y="210"/>
                </a:cubicBezTo>
                <a:close/>
              </a:path>
              <a:path w="8944303" h="2686050" stroke="0" extrusionOk="0">
                <a:moveTo>
                  <a:pt x="5687169" y="210"/>
                </a:moveTo>
                <a:cubicBezTo>
                  <a:pt x="5180552" y="210"/>
                  <a:pt x="4819068" y="17923"/>
                  <a:pt x="4819068" y="17923"/>
                </a:cubicBezTo>
                <a:cubicBezTo>
                  <a:pt x="4865677" y="-40974"/>
                  <a:pt x="1452216" y="91879"/>
                  <a:pt x="1092545" y="140860"/>
                </a:cubicBezTo>
                <a:cubicBezTo>
                  <a:pt x="-58561" y="393593"/>
                  <a:pt x="769125" y="2003568"/>
                  <a:pt x="986258" y="2110166"/>
                </a:cubicBezTo>
                <a:cubicBezTo>
                  <a:pt x="1196162" y="2152515"/>
                  <a:pt x="1629665" y="2168535"/>
                  <a:pt x="2100923" y="2205268"/>
                </a:cubicBezTo>
                <a:cubicBezTo>
                  <a:pt x="2455395" y="2205268"/>
                  <a:pt x="2754291" y="2193881"/>
                  <a:pt x="2754292" y="2193881"/>
                </a:cubicBezTo>
                <a:cubicBezTo>
                  <a:pt x="2729655" y="2215389"/>
                  <a:pt x="2927049" y="2521063"/>
                  <a:pt x="2960392" y="2664541"/>
                </a:cubicBezTo>
                <a:cubicBezTo>
                  <a:pt x="2960879" y="2677830"/>
                  <a:pt x="2980393" y="2682580"/>
                  <a:pt x="3015424" y="2686050"/>
                </a:cubicBezTo>
                <a:cubicBezTo>
                  <a:pt x="3318149" y="2663663"/>
                  <a:pt x="4770189" y="2193751"/>
                  <a:pt x="4873560" y="2158455"/>
                </a:cubicBezTo>
                <a:cubicBezTo>
                  <a:pt x="5015401" y="2087607"/>
                  <a:pt x="8193506" y="2142420"/>
                  <a:pt x="8454411" y="1930506"/>
                </a:cubicBezTo>
                <a:cubicBezTo>
                  <a:pt x="8642124" y="1521195"/>
                  <a:pt x="8939892" y="455853"/>
                  <a:pt x="8390207" y="302175"/>
                </a:cubicBezTo>
                <a:cubicBezTo>
                  <a:pt x="7638733" y="128066"/>
                  <a:pt x="6465927" y="-164487"/>
                  <a:pt x="5687169" y="210"/>
                </a:cubicBezTo>
                <a:close/>
              </a:path>
            </a:pathLst>
          </a:custGeom>
          <a:solidFill>
            <a:schemeClr val="bg1">
              <a:lumMod val="40000"/>
              <a:lumOff val="60000"/>
            </a:schemeClr>
          </a:solidFill>
          <a:ln>
            <a:extLst>
              <a:ext uri="{C807C97D-BFC1-408E-A445-0C87EB9F89A2}">
                <ask:lineSketchStyleProps xmlns:ask="http://schemas.microsoft.com/office/drawing/2018/sketchyshape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704940"/>
              </a:solidFill>
              <a:effectLst/>
              <a:uLnTx/>
              <a:uFillTx/>
              <a:latin typeface="Arial"/>
              <a:ea typeface="+mn-ea"/>
              <a:cs typeface="+mn-cs"/>
            </a:endParaRPr>
          </a:p>
        </p:txBody>
      </p:sp>
      <p:sp>
        <p:nvSpPr>
          <p:cNvPr id="3" name="TextBox 2">
            <a:extLst>
              <a:ext uri="{FF2B5EF4-FFF2-40B4-BE49-F238E27FC236}">
                <a16:creationId xmlns:a16="http://schemas.microsoft.com/office/drawing/2014/main" id="{BDA99321-C399-5D8E-DB49-1C02FD1C0229}"/>
              </a:ext>
            </a:extLst>
          </p:cNvPr>
          <p:cNvSpPr txBox="1"/>
          <p:nvPr/>
        </p:nvSpPr>
        <p:spPr>
          <a:xfrm>
            <a:off x="1762539" y="1407701"/>
            <a:ext cx="7138639" cy="1446550"/>
          </a:xfrm>
          <a:prstGeom prst="rect">
            <a:avLst/>
          </a:prstGeom>
          <a:noFill/>
        </p:spPr>
        <p:txBody>
          <a:bodyPr wrap="square" rtlCol="0">
            <a:spAutoFit/>
          </a:bodyPr>
          <a:lstStyle/>
          <a:p>
            <a:pPr lvl="0" algn="ctr">
              <a:defRPr/>
            </a:pPr>
            <a:r>
              <a:rPr lang="en-US" sz="4400" b="1" dirty="0" err="1">
                <a:solidFill>
                  <a:srgbClr val="002060"/>
                </a:solidFill>
                <a:latin typeface="Arial"/>
              </a:rPr>
              <a:t>Hoạt</a:t>
            </a:r>
            <a:r>
              <a:rPr lang="en-US" sz="4400" b="1" dirty="0">
                <a:solidFill>
                  <a:srgbClr val="002060"/>
                </a:solidFill>
                <a:latin typeface="Arial"/>
              </a:rPr>
              <a:t> </a:t>
            </a:r>
            <a:r>
              <a:rPr lang="en-US" sz="4400" b="1" dirty="0" err="1">
                <a:solidFill>
                  <a:srgbClr val="002060"/>
                </a:solidFill>
                <a:latin typeface="Arial"/>
              </a:rPr>
              <a:t>động</a:t>
            </a:r>
            <a:r>
              <a:rPr lang="en-US" sz="4400" b="1" dirty="0">
                <a:solidFill>
                  <a:srgbClr val="002060"/>
                </a:solidFill>
                <a:latin typeface="Arial"/>
              </a:rPr>
              <a:t> 3: </a:t>
            </a:r>
            <a:r>
              <a:rPr lang="en-US" sz="4400" b="1" dirty="0" err="1">
                <a:solidFill>
                  <a:srgbClr val="002060"/>
                </a:solidFill>
                <a:latin typeface="Arial"/>
              </a:rPr>
              <a:t>Tìm</a:t>
            </a:r>
            <a:r>
              <a:rPr lang="en-US" sz="4400" b="1" dirty="0">
                <a:solidFill>
                  <a:srgbClr val="002060"/>
                </a:solidFill>
                <a:latin typeface="Arial"/>
              </a:rPr>
              <a:t> </a:t>
            </a:r>
            <a:r>
              <a:rPr lang="en-US" sz="4400" b="1" dirty="0" err="1">
                <a:solidFill>
                  <a:srgbClr val="002060"/>
                </a:solidFill>
                <a:latin typeface="Arial"/>
              </a:rPr>
              <a:t>hiểu</a:t>
            </a:r>
            <a:r>
              <a:rPr lang="en-US" sz="4400" b="1" dirty="0">
                <a:solidFill>
                  <a:srgbClr val="002060"/>
                </a:solidFill>
                <a:latin typeface="Arial"/>
              </a:rPr>
              <a:t> </a:t>
            </a:r>
            <a:r>
              <a:rPr lang="en-US" sz="4400" b="1" dirty="0" err="1">
                <a:solidFill>
                  <a:srgbClr val="002060"/>
                </a:solidFill>
                <a:latin typeface="Arial"/>
              </a:rPr>
              <a:t>về</a:t>
            </a:r>
            <a:r>
              <a:rPr lang="en-US" sz="4400" b="1" dirty="0">
                <a:solidFill>
                  <a:srgbClr val="002060"/>
                </a:solidFill>
                <a:latin typeface="Arial"/>
              </a:rPr>
              <a:t> </a:t>
            </a:r>
            <a:r>
              <a:rPr lang="en-US" sz="4400" b="1" dirty="0" err="1">
                <a:solidFill>
                  <a:srgbClr val="002060"/>
                </a:solidFill>
                <a:latin typeface="Arial"/>
              </a:rPr>
              <a:t>chợ</a:t>
            </a:r>
            <a:r>
              <a:rPr lang="en-US" sz="4400" b="1" dirty="0">
                <a:solidFill>
                  <a:srgbClr val="002060"/>
                </a:solidFill>
                <a:latin typeface="Arial"/>
              </a:rPr>
              <a:t> </a:t>
            </a:r>
            <a:r>
              <a:rPr lang="en-US" sz="4400" b="1" dirty="0" err="1">
                <a:solidFill>
                  <a:srgbClr val="002060"/>
                </a:solidFill>
                <a:latin typeface="Arial"/>
              </a:rPr>
              <a:t>phiên</a:t>
            </a:r>
            <a:r>
              <a:rPr lang="en-US" sz="4400" b="1" dirty="0">
                <a:solidFill>
                  <a:srgbClr val="002060"/>
                </a:solidFill>
                <a:latin typeface="Arial"/>
              </a:rPr>
              <a:t> </a:t>
            </a:r>
            <a:r>
              <a:rPr lang="en-US" sz="4400" b="1" dirty="0" err="1">
                <a:solidFill>
                  <a:srgbClr val="002060"/>
                </a:solidFill>
                <a:latin typeface="Arial"/>
              </a:rPr>
              <a:t>vùng</a:t>
            </a:r>
            <a:r>
              <a:rPr lang="en-US" sz="4400" b="1" dirty="0">
                <a:solidFill>
                  <a:srgbClr val="002060"/>
                </a:solidFill>
                <a:latin typeface="Arial"/>
              </a:rPr>
              <a:t> </a:t>
            </a:r>
            <a:r>
              <a:rPr lang="en-US" sz="4400" b="1" dirty="0" err="1">
                <a:solidFill>
                  <a:srgbClr val="002060"/>
                </a:solidFill>
                <a:latin typeface="Arial"/>
              </a:rPr>
              <a:t>cao</a:t>
            </a:r>
            <a:endParaRPr kumimoji="0" lang="en-US" sz="4400" b="1" i="0" u="none" strike="noStrike" kern="1200" cap="none" spc="0" normalizeH="0" baseline="0" noProof="0" dirty="0">
              <a:ln>
                <a:noFill/>
              </a:ln>
              <a:solidFill>
                <a:srgbClr val="002060"/>
              </a:solidFill>
              <a:effectLst/>
              <a:uLnTx/>
              <a:uFillTx/>
              <a:latin typeface="Arial"/>
            </a:endParaRPr>
          </a:p>
        </p:txBody>
      </p:sp>
      <p:pic>
        <p:nvPicPr>
          <p:cNvPr id="4" name="图片 12">
            <a:extLst>
              <a:ext uri="{FF2B5EF4-FFF2-40B4-BE49-F238E27FC236}">
                <a16:creationId xmlns:a16="http://schemas.microsoft.com/office/drawing/2014/main" id="{5D91CC28-23D4-2ACF-522D-35CE91FC1D55}"/>
              </a:ext>
            </a:extLst>
          </p:cNvPr>
          <p:cNvPicPr>
            <a:picLocks noChangeAspect="1"/>
          </p:cNvPicPr>
          <p:nvPr/>
        </p:nvPicPr>
        <p:blipFill rotWithShape="1">
          <a:blip r:embed="rId4">
            <a:extLst>
              <a:ext uri="{28A0092B-C50C-407E-A947-70E740481C1C}">
                <a14:useLocalDpi xmlns:a14="http://schemas.microsoft.com/office/drawing/2010/main" val="0"/>
              </a:ext>
            </a:extLst>
          </a:blip>
          <a:srcRect l="8008" t="35025" r="59440" b="34782"/>
          <a:stretch/>
        </p:blipFill>
        <p:spPr>
          <a:xfrm>
            <a:off x="6688005" y="2829194"/>
            <a:ext cx="3433272" cy="3949119"/>
          </a:xfrm>
          <a:prstGeom prst="rect">
            <a:avLst/>
          </a:prstGeom>
        </p:spPr>
      </p:pic>
      <p:pic>
        <p:nvPicPr>
          <p:cNvPr id="5" name="图片 13">
            <a:extLst>
              <a:ext uri="{FF2B5EF4-FFF2-40B4-BE49-F238E27FC236}">
                <a16:creationId xmlns:a16="http://schemas.microsoft.com/office/drawing/2014/main" id="{0691E221-6DFF-CDE7-4969-6A4BA1E1B595}"/>
              </a:ext>
            </a:extLst>
          </p:cNvPr>
          <p:cNvPicPr>
            <a:picLocks noChangeAspect="1"/>
          </p:cNvPicPr>
          <p:nvPr/>
        </p:nvPicPr>
        <p:blipFill rotWithShape="1">
          <a:blip r:embed="rId4">
            <a:extLst>
              <a:ext uri="{28A0092B-C50C-407E-A947-70E740481C1C}">
                <a14:useLocalDpi xmlns:a14="http://schemas.microsoft.com/office/drawing/2010/main" val="0"/>
              </a:ext>
            </a:extLst>
          </a:blip>
          <a:srcRect l="56471" t="36973" r="10977" b="32834"/>
          <a:stretch/>
        </p:blipFill>
        <p:spPr>
          <a:xfrm>
            <a:off x="9178482" y="3040697"/>
            <a:ext cx="3461637" cy="3949119"/>
          </a:xfrm>
          <a:prstGeom prst="rect">
            <a:avLst/>
          </a:prstGeom>
        </p:spPr>
      </p:pic>
      <p:pic>
        <p:nvPicPr>
          <p:cNvPr id="6" name="Picture 5">
            <a:extLst>
              <a:ext uri="{FF2B5EF4-FFF2-40B4-BE49-F238E27FC236}">
                <a16:creationId xmlns:a16="http://schemas.microsoft.com/office/drawing/2014/main" id="{7BE5A64B-FE8A-0210-4546-3FA169ABF636}"/>
              </a:ext>
            </a:extLst>
          </p:cNvPr>
          <p:cNvPicPr>
            <a:picLocks noChangeAspect="1"/>
          </p:cNvPicPr>
          <p:nvPr/>
        </p:nvPicPr>
        <p:blipFill>
          <a:blip r:embed="rId5"/>
          <a:stretch>
            <a:fillRect/>
          </a:stretch>
        </p:blipFill>
        <p:spPr>
          <a:xfrm>
            <a:off x="819150" y="3518052"/>
            <a:ext cx="5233987" cy="29589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2" presetClass="entr" presetSubtype="8" fill="hold" grpId="0" nodeType="withEffect" p14:presetBounceEnd="44000">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14:bounceEnd="44000">
                                          <p:cBhvr additive="base">
                                            <p:cTn id="17" dur="500" fill="hold"/>
                                            <p:tgtEl>
                                              <p:spTgt spid="2"/>
                                            </p:tgtEl>
                                            <p:attrNameLst>
                                              <p:attrName>ppt_x</p:attrName>
                                            </p:attrNameLst>
                                          </p:cBhvr>
                                          <p:tavLst>
                                            <p:tav tm="0">
                                              <p:val>
                                                <p:strVal val="0-#ppt_w/2"/>
                                              </p:val>
                                            </p:tav>
                                            <p:tav tm="100000">
                                              <p:val>
                                                <p:strVal val="#ppt_x"/>
                                              </p:val>
                                            </p:tav>
                                          </p:tavLst>
                                        </p:anim>
                                        <p:anim calcmode="lin" valueType="num" p14:bounceEnd="44000">
                                          <p:cBhvr additive="base">
                                            <p:cTn id="18" dur="500" fill="hold"/>
                                            <p:tgtEl>
                                              <p:spTgt spid="2"/>
                                            </p:tgtEl>
                                            <p:attrNameLst>
                                              <p:attrName>ppt_y</p:attrName>
                                            </p:attrNameLst>
                                          </p:cBhvr>
                                          <p:tavLst>
                                            <p:tav tm="0">
                                              <p:val>
                                                <p:strVal val="#ppt_y"/>
                                              </p:val>
                                            </p:tav>
                                            <p:tav tm="100000">
                                              <p:val>
                                                <p:strVal val="#ppt_y"/>
                                              </p:val>
                                            </p:tav>
                                          </p:tavLst>
                                        </p:anim>
                                      </p:childTnLst>
                                    </p:cTn>
                                  </p:par>
                                  <p:par>
                                    <p:cTn id="19" presetID="2" presetClass="entr" presetSubtype="1" fill="hold" nodeType="withEffect" p14:presetBounceEnd="84000">
                                      <p:stCondLst>
                                        <p:cond delay="0"/>
                                      </p:stCondLst>
                                      <p:iterate type="wd">
                                        <p:tmPct val="10000"/>
                                      </p:iterate>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14:bounceEnd="84000">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14:bounceEnd="84000">
                                          <p:cBhvr additive="base">
                                            <p:cTn id="22"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par>
                                    <p:cTn id="19" presetID="2" presetClass="entr" presetSubtype="1" fill="hold" nodeType="withEffect">
                                      <p:stCondLst>
                                        <p:cond delay="0"/>
                                      </p:stCondLst>
                                      <p:iterate type="wd">
                                        <p:tmPct val="10000"/>
                                      </p:iterate>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28599" y="257175"/>
            <a:ext cx="1155382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1" lang="en-US" sz="24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p:txBody>
      </p:sp>
      <p:pic>
        <p:nvPicPr>
          <p:cNvPr id="4" name="Picture 3">
            <a:extLst>
              <a:ext uri="{FF2B5EF4-FFF2-40B4-BE49-F238E27FC236}">
                <a16:creationId xmlns:a16="http://schemas.microsoft.com/office/drawing/2014/main" id="{38B7CE01-8B4E-C1FF-57CB-BB6345FB374B}"/>
              </a:ext>
            </a:extLst>
          </p:cNvPr>
          <p:cNvPicPr>
            <a:picLocks noChangeAspect="1"/>
          </p:cNvPicPr>
          <p:nvPr/>
        </p:nvPicPr>
        <p:blipFill>
          <a:blip r:embed="rId3"/>
          <a:stretch>
            <a:fillRect/>
          </a:stretch>
        </p:blipFill>
        <p:spPr>
          <a:xfrm>
            <a:off x="719137" y="1009650"/>
            <a:ext cx="4168597" cy="2905125"/>
          </a:xfrm>
          <a:prstGeom prst="rect">
            <a:avLst/>
          </a:prstGeom>
        </p:spPr>
      </p:pic>
      <p:pic>
        <p:nvPicPr>
          <p:cNvPr id="6" name="Picture 5">
            <a:extLst>
              <a:ext uri="{FF2B5EF4-FFF2-40B4-BE49-F238E27FC236}">
                <a16:creationId xmlns:a16="http://schemas.microsoft.com/office/drawing/2014/main" id="{76B99E0E-3F64-CF95-82F7-DEF2A0616D5D}"/>
              </a:ext>
            </a:extLst>
          </p:cNvPr>
          <p:cNvPicPr>
            <a:picLocks noChangeAspect="1"/>
          </p:cNvPicPr>
          <p:nvPr/>
        </p:nvPicPr>
        <p:blipFill>
          <a:blip r:embed="rId4"/>
          <a:stretch>
            <a:fillRect/>
          </a:stretch>
        </p:blipFill>
        <p:spPr>
          <a:xfrm>
            <a:off x="890588" y="3952875"/>
            <a:ext cx="3803344" cy="2638425"/>
          </a:xfrm>
          <a:prstGeom prst="rect">
            <a:avLst/>
          </a:prstGeom>
        </p:spPr>
      </p:pic>
      <p:sp>
        <p:nvSpPr>
          <p:cNvPr id="7" name="Rectangle: Rounded Corners 6">
            <a:extLst>
              <a:ext uri="{FF2B5EF4-FFF2-40B4-BE49-F238E27FC236}">
                <a16:creationId xmlns:a16="http://schemas.microsoft.com/office/drawing/2014/main" id="{4EE49E1E-6259-8571-8790-FC709DA6AF9F}"/>
              </a:ext>
            </a:extLst>
          </p:cNvPr>
          <p:cNvSpPr/>
          <p:nvPr/>
        </p:nvSpPr>
        <p:spPr>
          <a:xfrm>
            <a:off x="1769165" y="0"/>
            <a:ext cx="8508310" cy="908168"/>
          </a:xfrm>
          <a:custGeom>
            <a:avLst/>
            <a:gdLst>
              <a:gd name="connsiteX0" fmla="*/ 0 w 8508310"/>
              <a:gd name="connsiteY0" fmla="*/ 151364 h 908168"/>
              <a:gd name="connsiteX1" fmla="*/ 151364 w 8508310"/>
              <a:gd name="connsiteY1" fmla="*/ 0 h 908168"/>
              <a:gd name="connsiteX2" fmla="*/ 999274 w 8508310"/>
              <a:gd name="connsiteY2" fmla="*/ 0 h 908168"/>
              <a:gd name="connsiteX3" fmla="*/ 1765128 w 8508310"/>
              <a:gd name="connsiteY3" fmla="*/ 0 h 908168"/>
              <a:gd name="connsiteX4" fmla="*/ 2202760 w 8508310"/>
              <a:gd name="connsiteY4" fmla="*/ 0 h 908168"/>
              <a:gd name="connsiteX5" fmla="*/ 2804502 w 8508310"/>
              <a:gd name="connsiteY5" fmla="*/ 0 h 908168"/>
              <a:gd name="connsiteX6" fmla="*/ 3406245 w 8508310"/>
              <a:gd name="connsiteY6" fmla="*/ 0 h 908168"/>
              <a:gd name="connsiteX7" fmla="*/ 3843876 w 8508310"/>
              <a:gd name="connsiteY7" fmla="*/ 0 h 908168"/>
              <a:gd name="connsiteX8" fmla="*/ 4691786 w 8508310"/>
              <a:gd name="connsiteY8" fmla="*/ 0 h 908168"/>
              <a:gd name="connsiteX9" fmla="*/ 5129417 w 8508310"/>
              <a:gd name="connsiteY9" fmla="*/ 0 h 908168"/>
              <a:gd name="connsiteX10" fmla="*/ 5649104 w 8508310"/>
              <a:gd name="connsiteY10" fmla="*/ 0 h 908168"/>
              <a:gd name="connsiteX11" fmla="*/ 6414958 w 8508310"/>
              <a:gd name="connsiteY11" fmla="*/ 0 h 908168"/>
              <a:gd name="connsiteX12" fmla="*/ 7262868 w 8508310"/>
              <a:gd name="connsiteY12" fmla="*/ 0 h 908168"/>
              <a:gd name="connsiteX13" fmla="*/ 8356946 w 8508310"/>
              <a:gd name="connsiteY13" fmla="*/ 0 h 908168"/>
              <a:gd name="connsiteX14" fmla="*/ 8508310 w 8508310"/>
              <a:gd name="connsiteY14" fmla="*/ 151364 h 908168"/>
              <a:gd name="connsiteX15" fmla="*/ 8508310 w 8508310"/>
              <a:gd name="connsiteY15" fmla="*/ 756804 h 908168"/>
              <a:gd name="connsiteX16" fmla="*/ 8356946 w 8508310"/>
              <a:gd name="connsiteY16" fmla="*/ 908168 h 908168"/>
              <a:gd name="connsiteX17" fmla="*/ 7755203 w 8508310"/>
              <a:gd name="connsiteY17" fmla="*/ 908168 h 908168"/>
              <a:gd name="connsiteX18" fmla="*/ 6989349 w 8508310"/>
              <a:gd name="connsiteY18" fmla="*/ 908168 h 908168"/>
              <a:gd name="connsiteX19" fmla="*/ 6551718 w 8508310"/>
              <a:gd name="connsiteY19" fmla="*/ 908168 h 908168"/>
              <a:gd name="connsiteX20" fmla="*/ 6032031 w 8508310"/>
              <a:gd name="connsiteY20" fmla="*/ 908168 h 908168"/>
              <a:gd name="connsiteX21" fmla="*/ 5430288 w 8508310"/>
              <a:gd name="connsiteY21" fmla="*/ 908168 h 908168"/>
              <a:gd name="connsiteX22" fmla="*/ 4746490 w 8508310"/>
              <a:gd name="connsiteY22" fmla="*/ 908168 h 908168"/>
              <a:gd name="connsiteX23" fmla="*/ 3980636 w 8508310"/>
              <a:gd name="connsiteY23" fmla="*/ 908168 h 908168"/>
              <a:gd name="connsiteX24" fmla="*/ 3132725 w 8508310"/>
              <a:gd name="connsiteY24" fmla="*/ 908168 h 908168"/>
              <a:gd name="connsiteX25" fmla="*/ 2366871 w 8508310"/>
              <a:gd name="connsiteY25" fmla="*/ 908168 h 908168"/>
              <a:gd name="connsiteX26" fmla="*/ 1929240 w 8508310"/>
              <a:gd name="connsiteY26" fmla="*/ 908168 h 908168"/>
              <a:gd name="connsiteX27" fmla="*/ 1081330 w 8508310"/>
              <a:gd name="connsiteY27" fmla="*/ 908168 h 908168"/>
              <a:gd name="connsiteX28" fmla="*/ 151364 w 8508310"/>
              <a:gd name="connsiteY28" fmla="*/ 908168 h 908168"/>
              <a:gd name="connsiteX29" fmla="*/ 0 w 8508310"/>
              <a:gd name="connsiteY29" fmla="*/ 756804 h 908168"/>
              <a:gd name="connsiteX30" fmla="*/ 0 w 8508310"/>
              <a:gd name="connsiteY30" fmla="*/ 151364 h 90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08310" h="908168" fill="none" extrusionOk="0">
                <a:moveTo>
                  <a:pt x="0" y="151364"/>
                </a:moveTo>
                <a:cubicBezTo>
                  <a:pt x="-5562" y="84698"/>
                  <a:pt x="74058" y="6472"/>
                  <a:pt x="151364" y="0"/>
                </a:cubicBezTo>
                <a:cubicBezTo>
                  <a:pt x="453257" y="17884"/>
                  <a:pt x="632702" y="24250"/>
                  <a:pt x="999274" y="0"/>
                </a:cubicBezTo>
                <a:cubicBezTo>
                  <a:pt x="1365846" y="-24250"/>
                  <a:pt x="1419929" y="25623"/>
                  <a:pt x="1765128" y="0"/>
                </a:cubicBezTo>
                <a:cubicBezTo>
                  <a:pt x="2110327" y="-25623"/>
                  <a:pt x="2094582" y="11715"/>
                  <a:pt x="2202760" y="0"/>
                </a:cubicBezTo>
                <a:cubicBezTo>
                  <a:pt x="2310938" y="-11715"/>
                  <a:pt x="2540503" y="13902"/>
                  <a:pt x="2804502" y="0"/>
                </a:cubicBezTo>
                <a:cubicBezTo>
                  <a:pt x="3068501" y="-13902"/>
                  <a:pt x="3178095" y="12280"/>
                  <a:pt x="3406245" y="0"/>
                </a:cubicBezTo>
                <a:cubicBezTo>
                  <a:pt x="3634395" y="-12280"/>
                  <a:pt x="3661615" y="-16521"/>
                  <a:pt x="3843876" y="0"/>
                </a:cubicBezTo>
                <a:cubicBezTo>
                  <a:pt x="4026137" y="16521"/>
                  <a:pt x="4366145" y="24364"/>
                  <a:pt x="4691786" y="0"/>
                </a:cubicBezTo>
                <a:cubicBezTo>
                  <a:pt x="5017427" y="-24364"/>
                  <a:pt x="4959623" y="14117"/>
                  <a:pt x="5129417" y="0"/>
                </a:cubicBezTo>
                <a:cubicBezTo>
                  <a:pt x="5299211" y="-14117"/>
                  <a:pt x="5539824" y="-21207"/>
                  <a:pt x="5649104" y="0"/>
                </a:cubicBezTo>
                <a:cubicBezTo>
                  <a:pt x="5758384" y="21207"/>
                  <a:pt x="6203859" y="27045"/>
                  <a:pt x="6414958" y="0"/>
                </a:cubicBezTo>
                <a:cubicBezTo>
                  <a:pt x="6626057" y="-27045"/>
                  <a:pt x="7007468" y="-8795"/>
                  <a:pt x="7262868" y="0"/>
                </a:cubicBezTo>
                <a:cubicBezTo>
                  <a:pt x="7518268" y="8795"/>
                  <a:pt x="7995644" y="-4909"/>
                  <a:pt x="8356946" y="0"/>
                </a:cubicBezTo>
                <a:cubicBezTo>
                  <a:pt x="8451507" y="8898"/>
                  <a:pt x="8528093" y="69882"/>
                  <a:pt x="8508310" y="151364"/>
                </a:cubicBezTo>
                <a:cubicBezTo>
                  <a:pt x="8518343" y="414924"/>
                  <a:pt x="8510284" y="619585"/>
                  <a:pt x="8508310" y="756804"/>
                </a:cubicBezTo>
                <a:cubicBezTo>
                  <a:pt x="8488203" y="839137"/>
                  <a:pt x="8438930" y="920053"/>
                  <a:pt x="8356946" y="908168"/>
                </a:cubicBezTo>
                <a:cubicBezTo>
                  <a:pt x="8205806" y="902526"/>
                  <a:pt x="8026937" y="903316"/>
                  <a:pt x="7755203" y="908168"/>
                </a:cubicBezTo>
                <a:cubicBezTo>
                  <a:pt x="7483469" y="913020"/>
                  <a:pt x="7367510" y="881738"/>
                  <a:pt x="6989349" y="908168"/>
                </a:cubicBezTo>
                <a:cubicBezTo>
                  <a:pt x="6611188" y="934598"/>
                  <a:pt x="6674487" y="901938"/>
                  <a:pt x="6551718" y="908168"/>
                </a:cubicBezTo>
                <a:cubicBezTo>
                  <a:pt x="6428949" y="914398"/>
                  <a:pt x="6158734" y="912535"/>
                  <a:pt x="6032031" y="908168"/>
                </a:cubicBezTo>
                <a:cubicBezTo>
                  <a:pt x="5905328" y="903801"/>
                  <a:pt x="5646356" y="918692"/>
                  <a:pt x="5430288" y="908168"/>
                </a:cubicBezTo>
                <a:cubicBezTo>
                  <a:pt x="5214220" y="897644"/>
                  <a:pt x="5086793" y="880956"/>
                  <a:pt x="4746490" y="908168"/>
                </a:cubicBezTo>
                <a:cubicBezTo>
                  <a:pt x="4406187" y="935380"/>
                  <a:pt x="4163734" y="919320"/>
                  <a:pt x="3980636" y="908168"/>
                </a:cubicBezTo>
                <a:cubicBezTo>
                  <a:pt x="3797538" y="897016"/>
                  <a:pt x="3496639" y="889730"/>
                  <a:pt x="3132725" y="908168"/>
                </a:cubicBezTo>
                <a:cubicBezTo>
                  <a:pt x="2768811" y="926606"/>
                  <a:pt x="2577387" y="932111"/>
                  <a:pt x="2366871" y="908168"/>
                </a:cubicBezTo>
                <a:cubicBezTo>
                  <a:pt x="2156355" y="884225"/>
                  <a:pt x="2033933" y="926996"/>
                  <a:pt x="1929240" y="908168"/>
                </a:cubicBezTo>
                <a:cubicBezTo>
                  <a:pt x="1824547" y="889340"/>
                  <a:pt x="1269459" y="943408"/>
                  <a:pt x="1081330" y="908168"/>
                </a:cubicBezTo>
                <a:cubicBezTo>
                  <a:pt x="893201" y="872929"/>
                  <a:pt x="464294" y="900325"/>
                  <a:pt x="151364" y="908168"/>
                </a:cubicBezTo>
                <a:cubicBezTo>
                  <a:pt x="55104" y="912242"/>
                  <a:pt x="-10251" y="847792"/>
                  <a:pt x="0" y="756804"/>
                </a:cubicBezTo>
                <a:cubicBezTo>
                  <a:pt x="-24625" y="493053"/>
                  <a:pt x="-29555" y="447593"/>
                  <a:pt x="0" y="151364"/>
                </a:cubicBezTo>
                <a:close/>
              </a:path>
              <a:path w="8508310" h="908168" stroke="0" extrusionOk="0">
                <a:moveTo>
                  <a:pt x="0" y="151364"/>
                </a:moveTo>
                <a:cubicBezTo>
                  <a:pt x="11302" y="54620"/>
                  <a:pt x="55206" y="-3938"/>
                  <a:pt x="151364" y="0"/>
                </a:cubicBezTo>
                <a:cubicBezTo>
                  <a:pt x="277612" y="10694"/>
                  <a:pt x="407150" y="-1183"/>
                  <a:pt x="588995" y="0"/>
                </a:cubicBezTo>
                <a:cubicBezTo>
                  <a:pt x="770840" y="1183"/>
                  <a:pt x="838949" y="16730"/>
                  <a:pt x="1026626" y="0"/>
                </a:cubicBezTo>
                <a:cubicBezTo>
                  <a:pt x="1214303" y="-16730"/>
                  <a:pt x="1451252" y="-29180"/>
                  <a:pt x="1874536" y="0"/>
                </a:cubicBezTo>
                <a:cubicBezTo>
                  <a:pt x="2297820" y="29180"/>
                  <a:pt x="2337885" y="-10488"/>
                  <a:pt x="2558335" y="0"/>
                </a:cubicBezTo>
                <a:cubicBezTo>
                  <a:pt x="2778785" y="10488"/>
                  <a:pt x="2935472" y="1525"/>
                  <a:pt x="3078022" y="0"/>
                </a:cubicBezTo>
                <a:cubicBezTo>
                  <a:pt x="3220572" y="-1525"/>
                  <a:pt x="3486870" y="9587"/>
                  <a:pt x="3597708" y="0"/>
                </a:cubicBezTo>
                <a:cubicBezTo>
                  <a:pt x="3708546" y="-9587"/>
                  <a:pt x="3930418" y="3971"/>
                  <a:pt x="4199451" y="0"/>
                </a:cubicBezTo>
                <a:cubicBezTo>
                  <a:pt x="4468484" y="-3971"/>
                  <a:pt x="4670929" y="-32478"/>
                  <a:pt x="4965305" y="0"/>
                </a:cubicBezTo>
                <a:cubicBezTo>
                  <a:pt x="5259681" y="32478"/>
                  <a:pt x="5364978" y="10561"/>
                  <a:pt x="5731160" y="0"/>
                </a:cubicBezTo>
                <a:cubicBezTo>
                  <a:pt x="6097342" y="-10561"/>
                  <a:pt x="6196130" y="-21002"/>
                  <a:pt x="6414958" y="0"/>
                </a:cubicBezTo>
                <a:cubicBezTo>
                  <a:pt x="6633786" y="21002"/>
                  <a:pt x="6815596" y="-22841"/>
                  <a:pt x="6934645" y="0"/>
                </a:cubicBezTo>
                <a:cubicBezTo>
                  <a:pt x="7053694" y="22841"/>
                  <a:pt x="7284594" y="16349"/>
                  <a:pt x="7454332" y="0"/>
                </a:cubicBezTo>
                <a:cubicBezTo>
                  <a:pt x="7624070" y="-16349"/>
                  <a:pt x="8022409" y="22260"/>
                  <a:pt x="8356946" y="0"/>
                </a:cubicBezTo>
                <a:cubicBezTo>
                  <a:pt x="8451707" y="-4991"/>
                  <a:pt x="8514412" y="65855"/>
                  <a:pt x="8508310" y="151364"/>
                </a:cubicBezTo>
                <a:cubicBezTo>
                  <a:pt x="8529265" y="292009"/>
                  <a:pt x="8535258" y="518494"/>
                  <a:pt x="8508310" y="756804"/>
                </a:cubicBezTo>
                <a:cubicBezTo>
                  <a:pt x="8516790" y="851052"/>
                  <a:pt x="8445909" y="906218"/>
                  <a:pt x="8356946" y="908168"/>
                </a:cubicBezTo>
                <a:cubicBezTo>
                  <a:pt x="8130962" y="896457"/>
                  <a:pt x="7944552" y="918596"/>
                  <a:pt x="7755203" y="908168"/>
                </a:cubicBezTo>
                <a:cubicBezTo>
                  <a:pt x="7565854" y="897740"/>
                  <a:pt x="7466136" y="907003"/>
                  <a:pt x="7317572" y="908168"/>
                </a:cubicBezTo>
                <a:cubicBezTo>
                  <a:pt x="7169008" y="909333"/>
                  <a:pt x="6773243" y="928426"/>
                  <a:pt x="6633774" y="908168"/>
                </a:cubicBezTo>
                <a:cubicBezTo>
                  <a:pt x="6494305" y="887910"/>
                  <a:pt x="6361909" y="909312"/>
                  <a:pt x="6196143" y="908168"/>
                </a:cubicBezTo>
                <a:cubicBezTo>
                  <a:pt x="6030377" y="907024"/>
                  <a:pt x="5877432" y="890161"/>
                  <a:pt x="5758512" y="908168"/>
                </a:cubicBezTo>
                <a:cubicBezTo>
                  <a:pt x="5639592" y="926175"/>
                  <a:pt x="5202101" y="888737"/>
                  <a:pt x="4992657" y="908168"/>
                </a:cubicBezTo>
                <a:cubicBezTo>
                  <a:pt x="4783213" y="927599"/>
                  <a:pt x="4542957" y="879062"/>
                  <a:pt x="4390915" y="908168"/>
                </a:cubicBezTo>
                <a:cubicBezTo>
                  <a:pt x="4238873" y="937274"/>
                  <a:pt x="4029425" y="911833"/>
                  <a:pt x="3789172" y="908168"/>
                </a:cubicBezTo>
                <a:cubicBezTo>
                  <a:pt x="3548919" y="904503"/>
                  <a:pt x="3492761" y="900863"/>
                  <a:pt x="3351541" y="908168"/>
                </a:cubicBezTo>
                <a:cubicBezTo>
                  <a:pt x="3210321" y="915473"/>
                  <a:pt x="2938356" y="890677"/>
                  <a:pt x="2831854" y="908168"/>
                </a:cubicBezTo>
                <a:cubicBezTo>
                  <a:pt x="2725352" y="925659"/>
                  <a:pt x="2480135" y="884084"/>
                  <a:pt x="2148056" y="908168"/>
                </a:cubicBezTo>
                <a:cubicBezTo>
                  <a:pt x="1815977" y="932252"/>
                  <a:pt x="1865702" y="900390"/>
                  <a:pt x="1628369" y="908168"/>
                </a:cubicBezTo>
                <a:cubicBezTo>
                  <a:pt x="1391036" y="915946"/>
                  <a:pt x="1063207" y="887924"/>
                  <a:pt x="862514" y="908168"/>
                </a:cubicBezTo>
                <a:cubicBezTo>
                  <a:pt x="661821" y="928412"/>
                  <a:pt x="468340" y="895759"/>
                  <a:pt x="151364" y="908168"/>
                </a:cubicBezTo>
                <a:cubicBezTo>
                  <a:pt x="59128" y="906701"/>
                  <a:pt x="106" y="837322"/>
                  <a:pt x="0" y="756804"/>
                </a:cubicBezTo>
                <a:cubicBezTo>
                  <a:pt x="5459" y="593660"/>
                  <a:pt x="-27873" y="328163"/>
                  <a:pt x="0" y="151364"/>
                </a:cubicBezTo>
                <a:close/>
              </a:path>
            </a:pathLst>
          </a:custGeom>
          <a:solidFill>
            <a:srgbClr val="FFFF00"/>
          </a:solidFill>
          <a:ln w="38100">
            <a:extLst>
              <a:ext uri="{C807C97D-BFC1-408E-A445-0C87EB9F89A2}">
                <ask:lineSketchStyleProps xmlns:ask="http://schemas.microsoft.com/office/drawing/2018/sketchyshapes" sd="331193219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srgbClr val="002060"/>
                </a:solidFill>
                <a:latin typeface="Cambria" panose="02040503050406030204" pitchFamily="18" charset="0"/>
                <a:ea typeface="Cambria" panose="02040503050406030204" pitchFamily="18" charset="0"/>
              </a:rPr>
              <a:t>Q</a:t>
            </a:r>
            <a:r>
              <a:rPr lang="vi-VN" sz="2800" b="1" dirty="0">
                <a:solidFill>
                  <a:srgbClr val="002060"/>
                </a:solidFill>
                <a:latin typeface="Cambria" panose="02040503050406030204" pitchFamily="18" charset="0"/>
                <a:ea typeface="Cambria" panose="02040503050406030204" pitchFamily="18" charset="0"/>
              </a:rPr>
              <a:t>uan sát hình 6 – 7, kết hợp đọc thông tin mục 3 và trả lời câu hỏi:</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8" name="Speech Bubble: Rectangle with Corners Rounded 7">
            <a:extLst>
              <a:ext uri="{FF2B5EF4-FFF2-40B4-BE49-F238E27FC236}">
                <a16:creationId xmlns:a16="http://schemas.microsoft.com/office/drawing/2014/main" id="{A2F70FE1-8935-3E66-64C6-7FE3AD77FF75}"/>
              </a:ext>
            </a:extLst>
          </p:cNvPr>
          <p:cNvSpPr/>
          <p:nvPr/>
        </p:nvSpPr>
        <p:spPr>
          <a:xfrm>
            <a:off x="4755528" y="1446575"/>
            <a:ext cx="6274421" cy="1144225"/>
          </a:xfrm>
          <a:custGeom>
            <a:avLst/>
            <a:gdLst>
              <a:gd name="connsiteX0" fmla="*/ 0 w 6274421"/>
              <a:gd name="connsiteY0" fmla="*/ 190708 h 1144225"/>
              <a:gd name="connsiteX1" fmla="*/ 190708 w 6274421"/>
              <a:gd name="connsiteY1" fmla="*/ 0 h 1144225"/>
              <a:gd name="connsiteX2" fmla="*/ 1045737 w 6274421"/>
              <a:gd name="connsiteY2" fmla="*/ 0 h 1144225"/>
              <a:gd name="connsiteX3" fmla="*/ 355571 w 6274421"/>
              <a:gd name="connsiteY3" fmla="*/ -269545 h 1144225"/>
              <a:gd name="connsiteX4" fmla="*/ 2614342 w 6274421"/>
              <a:gd name="connsiteY4" fmla="*/ 0 h 1144225"/>
              <a:gd name="connsiteX5" fmla="*/ 6083713 w 6274421"/>
              <a:gd name="connsiteY5" fmla="*/ 0 h 1144225"/>
              <a:gd name="connsiteX6" fmla="*/ 6274421 w 6274421"/>
              <a:gd name="connsiteY6" fmla="*/ 190708 h 1144225"/>
              <a:gd name="connsiteX7" fmla="*/ 6274421 w 6274421"/>
              <a:gd name="connsiteY7" fmla="*/ 190704 h 1144225"/>
              <a:gd name="connsiteX8" fmla="*/ 6274421 w 6274421"/>
              <a:gd name="connsiteY8" fmla="*/ 190704 h 1144225"/>
              <a:gd name="connsiteX9" fmla="*/ 6274421 w 6274421"/>
              <a:gd name="connsiteY9" fmla="*/ 476760 h 1144225"/>
              <a:gd name="connsiteX10" fmla="*/ 6274421 w 6274421"/>
              <a:gd name="connsiteY10" fmla="*/ 953517 h 1144225"/>
              <a:gd name="connsiteX11" fmla="*/ 6083713 w 6274421"/>
              <a:gd name="connsiteY11" fmla="*/ 1144225 h 1144225"/>
              <a:gd name="connsiteX12" fmla="*/ 2614342 w 6274421"/>
              <a:gd name="connsiteY12" fmla="*/ 1144225 h 1144225"/>
              <a:gd name="connsiteX13" fmla="*/ 1045737 w 6274421"/>
              <a:gd name="connsiteY13" fmla="*/ 1144225 h 1144225"/>
              <a:gd name="connsiteX14" fmla="*/ 1045737 w 6274421"/>
              <a:gd name="connsiteY14" fmla="*/ 1144225 h 1144225"/>
              <a:gd name="connsiteX15" fmla="*/ 190708 w 6274421"/>
              <a:gd name="connsiteY15" fmla="*/ 1144225 h 1144225"/>
              <a:gd name="connsiteX16" fmla="*/ 0 w 6274421"/>
              <a:gd name="connsiteY16" fmla="*/ 953517 h 1144225"/>
              <a:gd name="connsiteX17" fmla="*/ 0 w 6274421"/>
              <a:gd name="connsiteY17" fmla="*/ 476760 h 1144225"/>
              <a:gd name="connsiteX18" fmla="*/ 0 w 6274421"/>
              <a:gd name="connsiteY18" fmla="*/ 190704 h 1144225"/>
              <a:gd name="connsiteX19" fmla="*/ 0 w 6274421"/>
              <a:gd name="connsiteY19" fmla="*/ 190704 h 1144225"/>
              <a:gd name="connsiteX20" fmla="*/ 0 w 6274421"/>
              <a:gd name="connsiteY20" fmla="*/ 190708 h 114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74421" h="1144225" fill="none" extrusionOk="0">
                <a:moveTo>
                  <a:pt x="0" y="190708"/>
                </a:moveTo>
                <a:cubicBezTo>
                  <a:pt x="-8327" y="89031"/>
                  <a:pt x="98958" y="1642"/>
                  <a:pt x="190708" y="0"/>
                </a:cubicBezTo>
                <a:cubicBezTo>
                  <a:pt x="577188" y="-62604"/>
                  <a:pt x="874906" y="-15379"/>
                  <a:pt x="1045737" y="0"/>
                </a:cubicBezTo>
                <a:cubicBezTo>
                  <a:pt x="963771" y="1360"/>
                  <a:pt x="634291" y="-123450"/>
                  <a:pt x="355571" y="-269545"/>
                </a:cubicBezTo>
                <a:cubicBezTo>
                  <a:pt x="1309033" y="-314550"/>
                  <a:pt x="1965162" y="-200387"/>
                  <a:pt x="2614342" y="0"/>
                </a:cubicBezTo>
                <a:cubicBezTo>
                  <a:pt x="3242284" y="-118480"/>
                  <a:pt x="4502112" y="36090"/>
                  <a:pt x="6083713" y="0"/>
                </a:cubicBezTo>
                <a:cubicBezTo>
                  <a:pt x="6177582" y="-12331"/>
                  <a:pt x="6283707" y="76085"/>
                  <a:pt x="6274421" y="190708"/>
                </a:cubicBezTo>
                <a:lnTo>
                  <a:pt x="6274421" y="190704"/>
                </a:lnTo>
                <a:lnTo>
                  <a:pt x="6274421" y="190704"/>
                </a:lnTo>
                <a:cubicBezTo>
                  <a:pt x="6253003" y="264141"/>
                  <a:pt x="6290134" y="343040"/>
                  <a:pt x="6274421" y="476760"/>
                </a:cubicBezTo>
                <a:cubicBezTo>
                  <a:pt x="6255819" y="689601"/>
                  <a:pt x="6274331" y="854094"/>
                  <a:pt x="6274421" y="953517"/>
                </a:cubicBezTo>
                <a:cubicBezTo>
                  <a:pt x="6276878" y="1055955"/>
                  <a:pt x="6181836" y="1134650"/>
                  <a:pt x="6083713" y="1144225"/>
                </a:cubicBezTo>
                <a:cubicBezTo>
                  <a:pt x="5291390" y="1280122"/>
                  <a:pt x="4247494" y="1290019"/>
                  <a:pt x="2614342" y="1144225"/>
                </a:cubicBezTo>
                <a:cubicBezTo>
                  <a:pt x="2131639" y="1058760"/>
                  <a:pt x="1615157" y="1237028"/>
                  <a:pt x="1045737" y="1144225"/>
                </a:cubicBezTo>
                <a:lnTo>
                  <a:pt x="1045737" y="1144225"/>
                </a:lnTo>
                <a:cubicBezTo>
                  <a:pt x="622366" y="1150388"/>
                  <a:pt x="571178" y="1210163"/>
                  <a:pt x="190708" y="1144225"/>
                </a:cubicBezTo>
                <a:cubicBezTo>
                  <a:pt x="90097" y="1149890"/>
                  <a:pt x="-8523" y="1062759"/>
                  <a:pt x="0" y="953517"/>
                </a:cubicBezTo>
                <a:cubicBezTo>
                  <a:pt x="33271" y="813171"/>
                  <a:pt x="-20297" y="612120"/>
                  <a:pt x="0" y="476760"/>
                </a:cubicBezTo>
                <a:cubicBezTo>
                  <a:pt x="-19323" y="345982"/>
                  <a:pt x="-21452" y="301092"/>
                  <a:pt x="0" y="190704"/>
                </a:cubicBezTo>
                <a:lnTo>
                  <a:pt x="0" y="190704"/>
                </a:lnTo>
                <a:lnTo>
                  <a:pt x="0" y="190708"/>
                </a:lnTo>
                <a:close/>
              </a:path>
              <a:path w="6274421" h="1144225" stroke="0" extrusionOk="0">
                <a:moveTo>
                  <a:pt x="0" y="190708"/>
                </a:moveTo>
                <a:cubicBezTo>
                  <a:pt x="11561" y="81210"/>
                  <a:pt x="101825" y="9560"/>
                  <a:pt x="190708" y="0"/>
                </a:cubicBezTo>
                <a:cubicBezTo>
                  <a:pt x="404868" y="-64590"/>
                  <a:pt x="941509" y="36886"/>
                  <a:pt x="1045737" y="0"/>
                </a:cubicBezTo>
                <a:cubicBezTo>
                  <a:pt x="951025" y="14099"/>
                  <a:pt x="565841" y="-248320"/>
                  <a:pt x="355571" y="-269545"/>
                </a:cubicBezTo>
                <a:cubicBezTo>
                  <a:pt x="1204365" y="-218921"/>
                  <a:pt x="1647524" y="-201425"/>
                  <a:pt x="2614342" y="0"/>
                </a:cubicBezTo>
                <a:cubicBezTo>
                  <a:pt x="3758825" y="141002"/>
                  <a:pt x="4560986" y="77387"/>
                  <a:pt x="6083713" y="0"/>
                </a:cubicBezTo>
                <a:cubicBezTo>
                  <a:pt x="6174519" y="-4569"/>
                  <a:pt x="6286483" y="86550"/>
                  <a:pt x="6274421" y="190708"/>
                </a:cubicBezTo>
                <a:lnTo>
                  <a:pt x="6274421" y="190704"/>
                </a:lnTo>
                <a:lnTo>
                  <a:pt x="6274421" y="190704"/>
                </a:lnTo>
                <a:cubicBezTo>
                  <a:pt x="6283190" y="255187"/>
                  <a:pt x="6274082" y="399858"/>
                  <a:pt x="6274421" y="476760"/>
                </a:cubicBezTo>
                <a:cubicBezTo>
                  <a:pt x="6281016" y="662139"/>
                  <a:pt x="6233825" y="839803"/>
                  <a:pt x="6274421" y="953517"/>
                </a:cubicBezTo>
                <a:cubicBezTo>
                  <a:pt x="6282855" y="1056671"/>
                  <a:pt x="6190160" y="1161127"/>
                  <a:pt x="6083713" y="1144225"/>
                </a:cubicBezTo>
                <a:cubicBezTo>
                  <a:pt x="5379743" y="1039353"/>
                  <a:pt x="3228151" y="1016049"/>
                  <a:pt x="2614342" y="1144225"/>
                </a:cubicBezTo>
                <a:cubicBezTo>
                  <a:pt x="2202188" y="1252595"/>
                  <a:pt x="1364778" y="1263108"/>
                  <a:pt x="1045737" y="1144225"/>
                </a:cubicBezTo>
                <a:lnTo>
                  <a:pt x="1045737" y="1144225"/>
                </a:lnTo>
                <a:cubicBezTo>
                  <a:pt x="922741" y="1164630"/>
                  <a:pt x="541499" y="1087753"/>
                  <a:pt x="190708" y="1144225"/>
                </a:cubicBezTo>
                <a:cubicBezTo>
                  <a:pt x="92969" y="1134770"/>
                  <a:pt x="-8397" y="1057955"/>
                  <a:pt x="0" y="953517"/>
                </a:cubicBezTo>
                <a:cubicBezTo>
                  <a:pt x="-23865" y="884359"/>
                  <a:pt x="574" y="670129"/>
                  <a:pt x="0" y="476760"/>
                </a:cubicBezTo>
                <a:cubicBezTo>
                  <a:pt x="-23150" y="337530"/>
                  <a:pt x="-11241" y="286832"/>
                  <a:pt x="0" y="190704"/>
                </a:cubicBezTo>
                <a:lnTo>
                  <a:pt x="0" y="190704"/>
                </a:lnTo>
                <a:lnTo>
                  <a:pt x="0" y="190708"/>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44333"/>
                      <a:gd name="adj2" fmla="val -7355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err="1">
                <a:solidFill>
                  <a:srgbClr val="002060"/>
                </a:solidFill>
                <a:latin typeface="Calibri" panose="020F0502020204030204" pitchFamily="34" charset="0"/>
                <a:cs typeface="Calibri" panose="020F0502020204030204" pitchFamily="34" charset="0"/>
              </a:rPr>
              <a:t>Chợ</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phiên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họp</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vào</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thời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gian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nào</a:t>
            </a:r>
            <a:r>
              <a:rPr lang="en-US" sz="4000" b="1" dirty="0">
                <a:solidFill>
                  <a:srgbClr val="00206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9" name="Speech Bubble: Rectangle with Corners Rounded 8">
            <a:extLst>
              <a:ext uri="{FF2B5EF4-FFF2-40B4-BE49-F238E27FC236}">
                <a16:creationId xmlns:a16="http://schemas.microsoft.com/office/drawing/2014/main" id="{AC248DAD-9ECE-5FED-1E24-9C523B59D950}"/>
              </a:ext>
            </a:extLst>
          </p:cNvPr>
          <p:cNvSpPr/>
          <p:nvPr/>
        </p:nvSpPr>
        <p:spPr>
          <a:xfrm>
            <a:off x="4784103" y="3170600"/>
            <a:ext cx="6312521" cy="1287100"/>
          </a:xfrm>
          <a:custGeom>
            <a:avLst/>
            <a:gdLst>
              <a:gd name="connsiteX0" fmla="*/ 0 w 6312521"/>
              <a:gd name="connsiteY0" fmla="*/ 214521 h 1287100"/>
              <a:gd name="connsiteX1" fmla="*/ 214521 w 6312521"/>
              <a:gd name="connsiteY1" fmla="*/ 0 h 1287100"/>
              <a:gd name="connsiteX2" fmla="*/ 1052087 w 6312521"/>
              <a:gd name="connsiteY2" fmla="*/ 0 h 1287100"/>
              <a:gd name="connsiteX3" fmla="*/ 357731 w 6312521"/>
              <a:gd name="connsiteY3" fmla="*/ -303202 h 1287100"/>
              <a:gd name="connsiteX4" fmla="*/ 2630217 w 6312521"/>
              <a:gd name="connsiteY4" fmla="*/ 0 h 1287100"/>
              <a:gd name="connsiteX5" fmla="*/ 6098000 w 6312521"/>
              <a:gd name="connsiteY5" fmla="*/ 0 h 1287100"/>
              <a:gd name="connsiteX6" fmla="*/ 6312521 w 6312521"/>
              <a:gd name="connsiteY6" fmla="*/ 214521 h 1287100"/>
              <a:gd name="connsiteX7" fmla="*/ 6312521 w 6312521"/>
              <a:gd name="connsiteY7" fmla="*/ 214517 h 1287100"/>
              <a:gd name="connsiteX8" fmla="*/ 6312521 w 6312521"/>
              <a:gd name="connsiteY8" fmla="*/ 214517 h 1287100"/>
              <a:gd name="connsiteX9" fmla="*/ 6312521 w 6312521"/>
              <a:gd name="connsiteY9" fmla="*/ 536292 h 1287100"/>
              <a:gd name="connsiteX10" fmla="*/ 6312521 w 6312521"/>
              <a:gd name="connsiteY10" fmla="*/ 1072579 h 1287100"/>
              <a:gd name="connsiteX11" fmla="*/ 6098000 w 6312521"/>
              <a:gd name="connsiteY11" fmla="*/ 1287100 h 1287100"/>
              <a:gd name="connsiteX12" fmla="*/ 2630217 w 6312521"/>
              <a:gd name="connsiteY12" fmla="*/ 1287100 h 1287100"/>
              <a:gd name="connsiteX13" fmla="*/ 1052087 w 6312521"/>
              <a:gd name="connsiteY13" fmla="*/ 1287100 h 1287100"/>
              <a:gd name="connsiteX14" fmla="*/ 1052087 w 6312521"/>
              <a:gd name="connsiteY14" fmla="*/ 1287100 h 1287100"/>
              <a:gd name="connsiteX15" fmla="*/ 214521 w 6312521"/>
              <a:gd name="connsiteY15" fmla="*/ 1287100 h 1287100"/>
              <a:gd name="connsiteX16" fmla="*/ 0 w 6312521"/>
              <a:gd name="connsiteY16" fmla="*/ 1072579 h 1287100"/>
              <a:gd name="connsiteX17" fmla="*/ 0 w 6312521"/>
              <a:gd name="connsiteY17" fmla="*/ 536292 h 1287100"/>
              <a:gd name="connsiteX18" fmla="*/ 0 w 6312521"/>
              <a:gd name="connsiteY18" fmla="*/ 214517 h 1287100"/>
              <a:gd name="connsiteX19" fmla="*/ 0 w 6312521"/>
              <a:gd name="connsiteY19" fmla="*/ 214517 h 1287100"/>
              <a:gd name="connsiteX20" fmla="*/ 0 w 6312521"/>
              <a:gd name="connsiteY20" fmla="*/ 214521 h 128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12521" h="1287100" fill="none" extrusionOk="0">
                <a:moveTo>
                  <a:pt x="0" y="214521"/>
                </a:moveTo>
                <a:cubicBezTo>
                  <a:pt x="-9298" y="100117"/>
                  <a:pt x="100558" y="546"/>
                  <a:pt x="214521" y="0"/>
                </a:cubicBezTo>
                <a:cubicBezTo>
                  <a:pt x="460116" y="-32534"/>
                  <a:pt x="787442" y="61688"/>
                  <a:pt x="1052087" y="0"/>
                </a:cubicBezTo>
                <a:cubicBezTo>
                  <a:pt x="764338" y="-182167"/>
                  <a:pt x="593971" y="-259379"/>
                  <a:pt x="357731" y="-303202"/>
                </a:cubicBezTo>
                <a:cubicBezTo>
                  <a:pt x="1312825" y="-334833"/>
                  <a:pt x="1898105" y="-220815"/>
                  <a:pt x="2630217" y="0"/>
                </a:cubicBezTo>
                <a:cubicBezTo>
                  <a:pt x="3053629" y="-118480"/>
                  <a:pt x="5710734" y="36090"/>
                  <a:pt x="6098000" y="0"/>
                </a:cubicBezTo>
                <a:cubicBezTo>
                  <a:pt x="6202545" y="-14997"/>
                  <a:pt x="6328016" y="80528"/>
                  <a:pt x="6312521" y="214521"/>
                </a:cubicBezTo>
                <a:lnTo>
                  <a:pt x="6312521" y="214517"/>
                </a:lnTo>
                <a:lnTo>
                  <a:pt x="6312521" y="214517"/>
                </a:lnTo>
                <a:cubicBezTo>
                  <a:pt x="6292865" y="271524"/>
                  <a:pt x="6314949" y="388203"/>
                  <a:pt x="6312521" y="536292"/>
                </a:cubicBezTo>
                <a:cubicBezTo>
                  <a:pt x="6342060" y="790440"/>
                  <a:pt x="6336457" y="814036"/>
                  <a:pt x="6312521" y="1072579"/>
                </a:cubicBezTo>
                <a:cubicBezTo>
                  <a:pt x="6318195" y="1184388"/>
                  <a:pt x="6203900" y="1270381"/>
                  <a:pt x="6098000" y="1287100"/>
                </a:cubicBezTo>
                <a:cubicBezTo>
                  <a:pt x="4845788" y="1422997"/>
                  <a:pt x="3618482" y="1432894"/>
                  <a:pt x="2630217" y="1287100"/>
                </a:cubicBezTo>
                <a:cubicBezTo>
                  <a:pt x="2254259" y="1254136"/>
                  <a:pt x="1259826" y="1149260"/>
                  <a:pt x="1052087" y="1287100"/>
                </a:cubicBezTo>
                <a:lnTo>
                  <a:pt x="1052087" y="1287100"/>
                </a:lnTo>
                <a:cubicBezTo>
                  <a:pt x="702445" y="1357512"/>
                  <a:pt x="357428" y="1360889"/>
                  <a:pt x="214521" y="1287100"/>
                </a:cubicBezTo>
                <a:cubicBezTo>
                  <a:pt x="98805" y="1290418"/>
                  <a:pt x="-2724" y="1192308"/>
                  <a:pt x="0" y="1072579"/>
                </a:cubicBezTo>
                <a:cubicBezTo>
                  <a:pt x="20236" y="948949"/>
                  <a:pt x="-6596" y="715661"/>
                  <a:pt x="0" y="536292"/>
                </a:cubicBezTo>
                <a:cubicBezTo>
                  <a:pt x="-18751" y="458536"/>
                  <a:pt x="-27781" y="369133"/>
                  <a:pt x="0" y="214517"/>
                </a:cubicBezTo>
                <a:lnTo>
                  <a:pt x="0" y="214517"/>
                </a:lnTo>
                <a:lnTo>
                  <a:pt x="0" y="214521"/>
                </a:lnTo>
                <a:close/>
              </a:path>
              <a:path w="6312521" h="1287100" stroke="0" extrusionOk="0">
                <a:moveTo>
                  <a:pt x="0" y="214521"/>
                </a:moveTo>
                <a:cubicBezTo>
                  <a:pt x="7709" y="93261"/>
                  <a:pt x="115378" y="11241"/>
                  <a:pt x="214521" y="0"/>
                </a:cubicBezTo>
                <a:cubicBezTo>
                  <a:pt x="308018" y="-11114"/>
                  <a:pt x="916724" y="36434"/>
                  <a:pt x="1052087" y="0"/>
                </a:cubicBezTo>
                <a:cubicBezTo>
                  <a:pt x="846474" y="-73474"/>
                  <a:pt x="549492" y="-188872"/>
                  <a:pt x="357731" y="-303202"/>
                </a:cubicBezTo>
                <a:cubicBezTo>
                  <a:pt x="900279" y="-281567"/>
                  <a:pt x="1735686" y="-205554"/>
                  <a:pt x="2630217" y="0"/>
                </a:cubicBezTo>
                <a:cubicBezTo>
                  <a:pt x="3406287" y="141002"/>
                  <a:pt x="4831580" y="77387"/>
                  <a:pt x="6098000" y="0"/>
                </a:cubicBezTo>
                <a:cubicBezTo>
                  <a:pt x="6195187" y="-6701"/>
                  <a:pt x="6319827" y="96751"/>
                  <a:pt x="6312521" y="214521"/>
                </a:cubicBezTo>
                <a:lnTo>
                  <a:pt x="6312521" y="214517"/>
                </a:lnTo>
                <a:lnTo>
                  <a:pt x="6312521" y="214517"/>
                </a:lnTo>
                <a:cubicBezTo>
                  <a:pt x="6329746" y="248537"/>
                  <a:pt x="6323181" y="474124"/>
                  <a:pt x="6312521" y="536292"/>
                </a:cubicBezTo>
                <a:cubicBezTo>
                  <a:pt x="6346060" y="777959"/>
                  <a:pt x="6354365" y="809643"/>
                  <a:pt x="6312521" y="1072579"/>
                </a:cubicBezTo>
                <a:cubicBezTo>
                  <a:pt x="6329692" y="1186635"/>
                  <a:pt x="6216823" y="1292310"/>
                  <a:pt x="6098000" y="1287100"/>
                </a:cubicBezTo>
                <a:cubicBezTo>
                  <a:pt x="5384026" y="1182228"/>
                  <a:pt x="3767744" y="1158924"/>
                  <a:pt x="2630217" y="1287100"/>
                </a:cubicBezTo>
                <a:cubicBezTo>
                  <a:pt x="2279350" y="1423130"/>
                  <a:pt x="1391843" y="1292510"/>
                  <a:pt x="1052087" y="1287100"/>
                </a:cubicBezTo>
                <a:lnTo>
                  <a:pt x="1052087" y="1287100"/>
                </a:lnTo>
                <a:cubicBezTo>
                  <a:pt x="645546" y="1230567"/>
                  <a:pt x="447755" y="1285802"/>
                  <a:pt x="214521" y="1287100"/>
                </a:cubicBezTo>
                <a:cubicBezTo>
                  <a:pt x="99849" y="1282358"/>
                  <a:pt x="-7954" y="1190216"/>
                  <a:pt x="0" y="1072579"/>
                </a:cubicBezTo>
                <a:cubicBezTo>
                  <a:pt x="-47324" y="1003816"/>
                  <a:pt x="-24939" y="801355"/>
                  <a:pt x="0" y="536292"/>
                </a:cubicBezTo>
                <a:cubicBezTo>
                  <a:pt x="25163" y="439578"/>
                  <a:pt x="4071" y="352506"/>
                  <a:pt x="0" y="214517"/>
                </a:cubicBezTo>
                <a:lnTo>
                  <a:pt x="0" y="214517"/>
                </a:lnTo>
                <a:lnTo>
                  <a:pt x="0" y="214521"/>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44333"/>
                      <a:gd name="adj2" fmla="val -7355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Calibri" panose="020F0502020204030204" pitchFamily="34" charset="0"/>
                <a:cs typeface="Calibri" panose="020F0502020204030204" pitchFamily="34" charset="0"/>
              </a:rPr>
              <a:t>Chợ phiên thường bán những gì?</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0" name="Speech Bubble: Rectangle with Corners Rounded 9">
            <a:extLst>
              <a:ext uri="{FF2B5EF4-FFF2-40B4-BE49-F238E27FC236}">
                <a16:creationId xmlns:a16="http://schemas.microsoft.com/office/drawing/2014/main" id="{AD46013E-534E-A2C2-8BD1-550EB47DEFFE}"/>
              </a:ext>
            </a:extLst>
          </p:cNvPr>
          <p:cNvSpPr/>
          <p:nvPr/>
        </p:nvSpPr>
        <p:spPr>
          <a:xfrm>
            <a:off x="4812678" y="5086350"/>
            <a:ext cx="6312521" cy="1619250"/>
          </a:xfrm>
          <a:custGeom>
            <a:avLst/>
            <a:gdLst>
              <a:gd name="connsiteX0" fmla="*/ 0 w 6312521"/>
              <a:gd name="connsiteY0" fmla="*/ 269880 h 1619250"/>
              <a:gd name="connsiteX1" fmla="*/ 269880 w 6312521"/>
              <a:gd name="connsiteY1" fmla="*/ 0 h 1619250"/>
              <a:gd name="connsiteX2" fmla="*/ 1052087 w 6312521"/>
              <a:gd name="connsiteY2" fmla="*/ 0 h 1619250"/>
              <a:gd name="connsiteX3" fmla="*/ 357731 w 6312521"/>
              <a:gd name="connsiteY3" fmla="*/ -381447 h 1619250"/>
              <a:gd name="connsiteX4" fmla="*/ 2630217 w 6312521"/>
              <a:gd name="connsiteY4" fmla="*/ 0 h 1619250"/>
              <a:gd name="connsiteX5" fmla="*/ 6042641 w 6312521"/>
              <a:gd name="connsiteY5" fmla="*/ 0 h 1619250"/>
              <a:gd name="connsiteX6" fmla="*/ 6312521 w 6312521"/>
              <a:gd name="connsiteY6" fmla="*/ 269880 h 1619250"/>
              <a:gd name="connsiteX7" fmla="*/ 6312521 w 6312521"/>
              <a:gd name="connsiteY7" fmla="*/ 269875 h 1619250"/>
              <a:gd name="connsiteX8" fmla="*/ 6312521 w 6312521"/>
              <a:gd name="connsiteY8" fmla="*/ 269875 h 1619250"/>
              <a:gd name="connsiteX9" fmla="*/ 6312521 w 6312521"/>
              <a:gd name="connsiteY9" fmla="*/ 674688 h 1619250"/>
              <a:gd name="connsiteX10" fmla="*/ 6312521 w 6312521"/>
              <a:gd name="connsiteY10" fmla="*/ 1349370 h 1619250"/>
              <a:gd name="connsiteX11" fmla="*/ 6042641 w 6312521"/>
              <a:gd name="connsiteY11" fmla="*/ 1619250 h 1619250"/>
              <a:gd name="connsiteX12" fmla="*/ 2630217 w 6312521"/>
              <a:gd name="connsiteY12" fmla="*/ 1619250 h 1619250"/>
              <a:gd name="connsiteX13" fmla="*/ 1052087 w 6312521"/>
              <a:gd name="connsiteY13" fmla="*/ 1619250 h 1619250"/>
              <a:gd name="connsiteX14" fmla="*/ 1052087 w 6312521"/>
              <a:gd name="connsiteY14" fmla="*/ 1619250 h 1619250"/>
              <a:gd name="connsiteX15" fmla="*/ 269880 w 6312521"/>
              <a:gd name="connsiteY15" fmla="*/ 1619250 h 1619250"/>
              <a:gd name="connsiteX16" fmla="*/ 0 w 6312521"/>
              <a:gd name="connsiteY16" fmla="*/ 1349370 h 1619250"/>
              <a:gd name="connsiteX17" fmla="*/ 0 w 6312521"/>
              <a:gd name="connsiteY17" fmla="*/ 674688 h 1619250"/>
              <a:gd name="connsiteX18" fmla="*/ 0 w 6312521"/>
              <a:gd name="connsiteY18" fmla="*/ 269875 h 1619250"/>
              <a:gd name="connsiteX19" fmla="*/ 0 w 6312521"/>
              <a:gd name="connsiteY19" fmla="*/ 269875 h 1619250"/>
              <a:gd name="connsiteX20" fmla="*/ 0 w 6312521"/>
              <a:gd name="connsiteY20" fmla="*/ 269880 h 161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12521" h="1619250" fill="none" extrusionOk="0">
                <a:moveTo>
                  <a:pt x="0" y="269880"/>
                </a:moveTo>
                <a:cubicBezTo>
                  <a:pt x="-15761" y="127734"/>
                  <a:pt x="134548" y="1659"/>
                  <a:pt x="269880" y="0"/>
                </a:cubicBezTo>
                <a:cubicBezTo>
                  <a:pt x="495174" y="48358"/>
                  <a:pt x="713495" y="-37489"/>
                  <a:pt x="1052087" y="0"/>
                </a:cubicBezTo>
                <a:cubicBezTo>
                  <a:pt x="896942" y="-68780"/>
                  <a:pt x="676897" y="-163579"/>
                  <a:pt x="357731" y="-381447"/>
                </a:cubicBezTo>
                <a:cubicBezTo>
                  <a:pt x="1456882" y="-356820"/>
                  <a:pt x="1728751" y="-275076"/>
                  <a:pt x="2630217" y="0"/>
                </a:cubicBezTo>
                <a:cubicBezTo>
                  <a:pt x="3352502" y="-118480"/>
                  <a:pt x="4976790" y="36090"/>
                  <a:pt x="6042641" y="0"/>
                </a:cubicBezTo>
                <a:cubicBezTo>
                  <a:pt x="6183994" y="-8286"/>
                  <a:pt x="6330473" y="102853"/>
                  <a:pt x="6312521" y="269880"/>
                </a:cubicBezTo>
                <a:lnTo>
                  <a:pt x="6312521" y="269875"/>
                </a:lnTo>
                <a:lnTo>
                  <a:pt x="6312521" y="269875"/>
                </a:lnTo>
                <a:cubicBezTo>
                  <a:pt x="6285996" y="396508"/>
                  <a:pt x="6314227" y="529248"/>
                  <a:pt x="6312521" y="674688"/>
                </a:cubicBezTo>
                <a:cubicBezTo>
                  <a:pt x="6290498" y="960611"/>
                  <a:pt x="6297079" y="1232949"/>
                  <a:pt x="6312521" y="1349370"/>
                </a:cubicBezTo>
                <a:cubicBezTo>
                  <a:pt x="6320675" y="1488837"/>
                  <a:pt x="6182664" y="1607248"/>
                  <a:pt x="6042641" y="1619250"/>
                </a:cubicBezTo>
                <a:cubicBezTo>
                  <a:pt x="4533851" y="1755147"/>
                  <a:pt x="2976722" y="1765044"/>
                  <a:pt x="2630217" y="1619250"/>
                </a:cubicBezTo>
                <a:cubicBezTo>
                  <a:pt x="2254259" y="1586286"/>
                  <a:pt x="1259826" y="1481410"/>
                  <a:pt x="1052087" y="1619250"/>
                </a:cubicBezTo>
                <a:lnTo>
                  <a:pt x="1052087" y="1619250"/>
                </a:lnTo>
                <a:cubicBezTo>
                  <a:pt x="821602" y="1582330"/>
                  <a:pt x="613296" y="1599808"/>
                  <a:pt x="269880" y="1619250"/>
                </a:cubicBezTo>
                <a:cubicBezTo>
                  <a:pt x="128528" y="1628503"/>
                  <a:pt x="-6696" y="1501498"/>
                  <a:pt x="0" y="1349370"/>
                </a:cubicBezTo>
                <a:cubicBezTo>
                  <a:pt x="-60380" y="1204517"/>
                  <a:pt x="18768" y="926564"/>
                  <a:pt x="0" y="674688"/>
                </a:cubicBezTo>
                <a:cubicBezTo>
                  <a:pt x="-10711" y="525659"/>
                  <a:pt x="27163" y="389062"/>
                  <a:pt x="0" y="269875"/>
                </a:cubicBezTo>
                <a:lnTo>
                  <a:pt x="0" y="269875"/>
                </a:lnTo>
                <a:lnTo>
                  <a:pt x="0" y="269880"/>
                </a:lnTo>
                <a:close/>
              </a:path>
              <a:path w="6312521" h="1619250" stroke="0" extrusionOk="0">
                <a:moveTo>
                  <a:pt x="0" y="269880"/>
                </a:moveTo>
                <a:cubicBezTo>
                  <a:pt x="8838" y="117639"/>
                  <a:pt x="139842" y="11054"/>
                  <a:pt x="269880" y="0"/>
                </a:cubicBezTo>
                <a:cubicBezTo>
                  <a:pt x="636429" y="-11771"/>
                  <a:pt x="690778" y="69054"/>
                  <a:pt x="1052087" y="0"/>
                </a:cubicBezTo>
                <a:cubicBezTo>
                  <a:pt x="778030" y="-108331"/>
                  <a:pt x="627388" y="-156527"/>
                  <a:pt x="357731" y="-381447"/>
                </a:cubicBezTo>
                <a:cubicBezTo>
                  <a:pt x="959687" y="-331418"/>
                  <a:pt x="2079000" y="-179166"/>
                  <a:pt x="2630217" y="0"/>
                </a:cubicBezTo>
                <a:cubicBezTo>
                  <a:pt x="3451994" y="141002"/>
                  <a:pt x="4760629" y="77387"/>
                  <a:pt x="6042641" y="0"/>
                </a:cubicBezTo>
                <a:cubicBezTo>
                  <a:pt x="6174601" y="-5379"/>
                  <a:pt x="6327840" y="122311"/>
                  <a:pt x="6312521" y="269880"/>
                </a:cubicBezTo>
                <a:lnTo>
                  <a:pt x="6312521" y="269875"/>
                </a:lnTo>
                <a:lnTo>
                  <a:pt x="6312521" y="269875"/>
                </a:lnTo>
                <a:cubicBezTo>
                  <a:pt x="6345747" y="418396"/>
                  <a:pt x="6322118" y="599511"/>
                  <a:pt x="6312521" y="674688"/>
                </a:cubicBezTo>
                <a:cubicBezTo>
                  <a:pt x="6357875" y="864412"/>
                  <a:pt x="6266781" y="1183068"/>
                  <a:pt x="6312521" y="1349370"/>
                </a:cubicBezTo>
                <a:cubicBezTo>
                  <a:pt x="6337903" y="1491886"/>
                  <a:pt x="6192405" y="1629999"/>
                  <a:pt x="6042641" y="1619250"/>
                </a:cubicBezTo>
                <a:cubicBezTo>
                  <a:pt x="4979905" y="1514378"/>
                  <a:pt x="3676266" y="1491074"/>
                  <a:pt x="2630217" y="1619250"/>
                </a:cubicBezTo>
                <a:cubicBezTo>
                  <a:pt x="2279350" y="1755280"/>
                  <a:pt x="1391843" y="1624660"/>
                  <a:pt x="1052087" y="1619250"/>
                </a:cubicBezTo>
                <a:lnTo>
                  <a:pt x="1052087" y="1619250"/>
                </a:lnTo>
                <a:cubicBezTo>
                  <a:pt x="681927" y="1635477"/>
                  <a:pt x="520145" y="1678350"/>
                  <a:pt x="269880" y="1619250"/>
                </a:cubicBezTo>
                <a:cubicBezTo>
                  <a:pt x="136592" y="1599605"/>
                  <a:pt x="-27736" y="1495492"/>
                  <a:pt x="0" y="1349370"/>
                </a:cubicBezTo>
                <a:cubicBezTo>
                  <a:pt x="-42555" y="1096859"/>
                  <a:pt x="56484" y="911241"/>
                  <a:pt x="0" y="674688"/>
                </a:cubicBezTo>
                <a:cubicBezTo>
                  <a:pt x="9675" y="502114"/>
                  <a:pt x="556" y="426483"/>
                  <a:pt x="0" y="269875"/>
                </a:cubicBezTo>
                <a:lnTo>
                  <a:pt x="0" y="269875"/>
                </a:lnTo>
                <a:lnTo>
                  <a:pt x="0" y="269880"/>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44333"/>
                      <a:gd name="adj2" fmla="val -7355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400" b="1" dirty="0">
                <a:solidFill>
                  <a:srgbClr val="002060"/>
                </a:solidFill>
                <a:latin typeface="Calibri" panose="020F0502020204030204" pitchFamily="34" charset="0"/>
                <a:cs typeface="Calibri" panose="020F0502020204030204" pitchFamily="34" charset="0"/>
              </a:rPr>
              <a:t>Ngoài việc mua bán, trao đổi hàng hóa, người dân đến chợ phiên làm gì?</a:t>
            </a:r>
            <a:endParaRPr kumimoji="0" lang="en-US" sz="3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500"/>
                            </p:stCondLst>
                            <p:childTnLst>
                              <p:par>
                                <p:cTn id="15" presetID="53" presetClass="entr" presetSubtype="16" fill="hold" grpId="0" nodeType="afterEffect">
                                  <p:stCondLst>
                                    <p:cond delay="400"/>
                                  </p:stCondLst>
                                  <p:childTnLst>
                                    <p:set>
                                      <p:cBhvr>
                                        <p:cTn id="16" dur="1" fill="hold">
                                          <p:stCondLst>
                                            <p:cond delay="0"/>
                                          </p:stCondLst>
                                        </p:cTn>
                                        <p:tgtEl>
                                          <p:spTgt spid="8"/>
                                        </p:tgtEl>
                                        <p:attrNameLst>
                                          <p:attrName>style.visibility</p:attrName>
                                        </p:attrNameLst>
                                      </p:cBhvr>
                                      <p:to>
                                        <p:strVal val="visible"/>
                                      </p:to>
                                    </p:set>
                                    <p:anim calcmode="lin" valueType="num">
                                      <p:cBhvr>
                                        <p:cTn id="17" dur="1300" fill="hold"/>
                                        <p:tgtEl>
                                          <p:spTgt spid="8"/>
                                        </p:tgtEl>
                                        <p:attrNameLst>
                                          <p:attrName>ppt_w</p:attrName>
                                        </p:attrNameLst>
                                      </p:cBhvr>
                                      <p:tavLst>
                                        <p:tav tm="0">
                                          <p:val>
                                            <p:fltVal val="0"/>
                                          </p:val>
                                        </p:tav>
                                        <p:tav tm="100000">
                                          <p:val>
                                            <p:strVal val="#ppt_w"/>
                                          </p:val>
                                        </p:tav>
                                      </p:tavLst>
                                    </p:anim>
                                    <p:anim calcmode="lin" valueType="num">
                                      <p:cBhvr>
                                        <p:cTn id="18" dur="1300" fill="hold"/>
                                        <p:tgtEl>
                                          <p:spTgt spid="8"/>
                                        </p:tgtEl>
                                        <p:attrNameLst>
                                          <p:attrName>ppt_h</p:attrName>
                                        </p:attrNameLst>
                                      </p:cBhvr>
                                      <p:tavLst>
                                        <p:tav tm="0">
                                          <p:val>
                                            <p:fltVal val="0"/>
                                          </p:val>
                                        </p:tav>
                                        <p:tav tm="100000">
                                          <p:val>
                                            <p:strVal val="#ppt_h"/>
                                          </p:val>
                                        </p:tav>
                                      </p:tavLst>
                                    </p:anim>
                                    <p:animEffect transition="in" filter="fade">
                                      <p:cBhvr>
                                        <p:cTn id="19" dur="13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300" fill="hold"/>
                                        <p:tgtEl>
                                          <p:spTgt spid="9"/>
                                        </p:tgtEl>
                                        <p:attrNameLst>
                                          <p:attrName>ppt_w</p:attrName>
                                        </p:attrNameLst>
                                      </p:cBhvr>
                                      <p:tavLst>
                                        <p:tav tm="0">
                                          <p:val>
                                            <p:fltVal val="0"/>
                                          </p:val>
                                        </p:tav>
                                        <p:tav tm="100000">
                                          <p:val>
                                            <p:strVal val="#ppt_w"/>
                                          </p:val>
                                        </p:tav>
                                      </p:tavLst>
                                    </p:anim>
                                    <p:anim calcmode="lin" valueType="num">
                                      <p:cBhvr>
                                        <p:cTn id="25" dur="1300" fill="hold"/>
                                        <p:tgtEl>
                                          <p:spTgt spid="9"/>
                                        </p:tgtEl>
                                        <p:attrNameLst>
                                          <p:attrName>ppt_h</p:attrName>
                                        </p:attrNameLst>
                                      </p:cBhvr>
                                      <p:tavLst>
                                        <p:tav tm="0">
                                          <p:val>
                                            <p:fltVal val="0"/>
                                          </p:val>
                                        </p:tav>
                                        <p:tav tm="100000">
                                          <p:val>
                                            <p:strVal val="#ppt_h"/>
                                          </p:val>
                                        </p:tav>
                                      </p:tavLst>
                                    </p:anim>
                                    <p:animEffect transition="in" filter="fade">
                                      <p:cBhvr>
                                        <p:cTn id="26" dur="1300"/>
                                        <p:tgtEl>
                                          <p:spTgt spid="9"/>
                                        </p:tgtEl>
                                      </p:cBhvr>
                                    </p:animEffect>
                                  </p:childTnLst>
                                </p:cTn>
                              </p:par>
                            </p:childTnLst>
                          </p:cTn>
                        </p:par>
                        <p:par>
                          <p:cTn id="27" fill="hold">
                            <p:stCondLst>
                              <p:cond delay="1300"/>
                            </p:stCondLst>
                            <p:childTnLst>
                              <p:par>
                                <p:cTn id="28" presetID="53" presetClass="entr" presetSubtype="16" fill="hold" grpId="0" nodeType="afterEffect">
                                  <p:stCondLst>
                                    <p:cond delay="40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300" fill="hold"/>
                                        <p:tgtEl>
                                          <p:spTgt spid="10"/>
                                        </p:tgtEl>
                                        <p:attrNameLst>
                                          <p:attrName>ppt_w</p:attrName>
                                        </p:attrNameLst>
                                      </p:cBhvr>
                                      <p:tavLst>
                                        <p:tav tm="0">
                                          <p:val>
                                            <p:fltVal val="0"/>
                                          </p:val>
                                        </p:tav>
                                        <p:tav tm="100000">
                                          <p:val>
                                            <p:strVal val="#ppt_w"/>
                                          </p:val>
                                        </p:tav>
                                      </p:tavLst>
                                    </p:anim>
                                    <p:anim calcmode="lin" valueType="num">
                                      <p:cBhvr>
                                        <p:cTn id="31" dur="1300" fill="hold"/>
                                        <p:tgtEl>
                                          <p:spTgt spid="10"/>
                                        </p:tgtEl>
                                        <p:attrNameLst>
                                          <p:attrName>ppt_h</p:attrName>
                                        </p:attrNameLst>
                                      </p:cBhvr>
                                      <p:tavLst>
                                        <p:tav tm="0">
                                          <p:val>
                                            <p:fltVal val="0"/>
                                          </p:val>
                                        </p:tav>
                                        <p:tav tm="100000">
                                          <p:val>
                                            <p:strVal val="#ppt_h"/>
                                          </p:val>
                                        </p:tav>
                                      </p:tavLst>
                                    </p:anim>
                                    <p:animEffect transition="in" filter="fade">
                                      <p:cBhvr>
                                        <p:cTn id="32" dur="13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28600" y="257175"/>
            <a:ext cx="11582400"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id="{DCAAFD1E-90E7-A3BC-838D-F7BD4D1CFA39}"/>
              </a:ext>
            </a:extLst>
          </p:cNvPr>
          <p:cNvSpPr>
            <a:spLocks noChangeArrowheads="1"/>
          </p:cNvSpPr>
          <p:nvPr/>
        </p:nvSpPr>
        <p:spPr bwMode="auto">
          <a:xfrm>
            <a:off x="621118" y="1233639"/>
            <a:ext cx="4493807" cy="4291374"/>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1219170">
              <a:spcBef>
                <a:spcPct val="0"/>
              </a:spcBef>
              <a:buClr>
                <a:srgbClr val="000000"/>
              </a:buClr>
              <a:buNone/>
            </a:pPr>
            <a:r>
              <a:rPr lang="vi-VN" altLang="en-US" sz="4400" b="1" kern="0" dirty="0">
                <a:solidFill>
                  <a:srgbClr val="F4A79C">
                    <a:lumMod val="50000"/>
                  </a:srgbClr>
                </a:solidFill>
                <a:latin typeface="Cambria" panose="02040503050406030204" pitchFamily="18" charset="0"/>
                <a:ea typeface="Cambria" panose="02040503050406030204" pitchFamily="18" charset="0"/>
                <a:cs typeface="Arial"/>
                <a:sym typeface="Arial"/>
              </a:rPr>
              <a:t>Chợ phiên ở vùng Trung du và miền núi Bắc Bộ thường họp vào những ngày nhất định.</a:t>
            </a:r>
          </a:p>
        </p:txBody>
      </p:sp>
      <p:pic>
        <p:nvPicPr>
          <p:cNvPr id="1026" name="Picture 2" descr="Top 7+ phiên chợ vùng cao miền Bắc nổi tiếng ở Việt Nam | Wecheckin">
            <a:extLst>
              <a:ext uri="{FF2B5EF4-FFF2-40B4-BE49-F238E27FC236}">
                <a16:creationId xmlns:a16="http://schemas.microsoft.com/office/drawing/2014/main" id="{E3F46ACA-D1C4-7CE7-E700-47E63433F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9471" y="419100"/>
            <a:ext cx="4376554" cy="29575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4. Khám phá chợ phiên vùng cao – BÀI 1. TRUNG DU VÀ MIỀN NÚI BẮC BỘ">
            <a:extLst>
              <a:ext uri="{FF2B5EF4-FFF2-40B4-BE49-F238E27FC236}">
                <a16:creationId xmlns:a16="http://schemas.microsoft.com/office/drawing/2014/main" id="{CA4FC088-6A31-3574-F2CC-94BAC04978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525" y="3476625"/>
            <a:ext cx="4400550" cy="293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885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1000"/>
                                        <p:tgtEl>
                                          <p:spTgt spid="1028"/>
                                        </p:tgtEl>
                                      </p:cBhvr>
                                    </p:animEffect>
                                    <p:anim calcmode="lin" valueType="num">
                                      <p:cBhvr>
                                        <p:cTn id="23" dur="1000" fill="hold"/>
                                        <p:tgtEl>
                                          <p:spTgt spid="1028"/>
                                        </p:tgtEl>
                                        <p:attrNameLst>
                                          <p:attrName>ppt_x</p:attrName>
                                        </p:attrNameLst>
                                      </p:cBhvr>
                                      <p:tavLst>
                                        <p:tav tm="0">
                                          <p:val>
                                            <p:strVal val="#ppt_x"/>
                                          </p:val>
                                        </p:tav>
                                        <p:tav tm="100000">
                                          <p:val>
                                            <p:strVal val="#ppt_x"/>
                                          </p:val>
                                        </p:tav>
                                      </p:tavLst>
                                    </p:anim>
                                    <p:anim calcmode="lin" valueType="num">
                                      <p:cBhvr>
                                        <p:cTn id="2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76200" y="266700"/>
            <a:ext cx="116871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id="{DCAAFD1E-90E7-A3BC-838D-F7BD4D1CFA39}"/>
              </a:ext>
            </a:extLst>
          </p:cNvPr>
          <p:cNvSpPr>
            <a:spLocks noChangeArrowheads="1"/>
          </p:cNvSpPr>
          <p:nvPr/>
        </p:nvSpPr>
        <p:spPr bwMode="auto">
          <a:xfrm>
            <a:off x="278217" y="1152524"/>
            <a:ext cx="5160557" cy="4962525"/>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3600" b="1" kern="0" dirty="0">
                <a:solidFill>
                  <a:srgbClr val="F4A79C">
                    <a:lumMod val="50000"/>
                  </a:srgbClr>
                </a:solidFill>
                <a:latin typeface="Cambria" panose="02040503050406030204" pitchFamily="18" charset="0"/>
                <a:ea typeface="Cambria" panose="02040503050406030204" pitchFamily="18" charset="0"/>
                <a:cs typeface="Arial"/>
                <a:sym typeface="Arial"/>
              </a:rPr>
              <a:t>Hàng hoá phần lớn là những sản phẩm của người dân địa phương, nhiều nhất là hàng thổ cẩm, công cụ sản xuất, một số món ăn đặc trưng như: thắng cố, cơm lam,...</a:t>
            </a:r>
          </a:p>
        </p:txBody>
      </p:sp>
      <p:pic>
        <p:nvPicPr>
          <p:cNvPr id="2052" name="Picture 4" descr="Ghé thăm những phiên chợ vùng cao nổi tiếng nhất Việt Nam Phiên chợ">
            <a:extLst>
              <a:ext uri="{FF2B5EF4-FFF2-40B4-BE49-F238E27FC236}">
                <a16:creationId xmlns:a16="http://schemas.microsoft.com/office/drawing/2014/main" id="{C9A2316C-2B0C-6191-447B-6B89F84C20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9825" y="308743"/>
            <a:ext cx="4802188" cy="29392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4" name="Picture 6" descr="4 phiên chợ Sapa độc đáo không nên bỏ lỡ - ChuduInfo">
            <a:extLst>
              <a:ext uri="{FF2B5EF4-FFF2-40B4-BE49-F238E27FC236}">
                <a16:creationId xmlns:a16="http://schemas.microsoft.com/office/drawing/2014/main" id="{74AAD87C-0869-6DAD-772A-31B3F59886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3779" y="3419475"/>
            <a:ext cx="4864746" cy="31194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794336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fade">
                                      <p:cBhvr>
                                        <p:cTn id="17" dur="1000"/>
                                        <p:tgtEl>
                                          <p:spTgt spid="2054"/>
                                        </p:tgtEl>
                                      </p:cBhvr>
                                    </p:animEffect>
                                    <p:anim calcmode="lin" valueType="num">
                                      <p:cBhvr>
                                        <p:cTn id="18" dur="1000" fill="hold"/>
                                        <p:tgtEl>
                                          <p:spTgt spid="2054"/>
                                        </p:tgtEl>
                                        <p:attrNameLst>
                                          <p:attrName>ppt_x</p:attrName>
                                        </p:attrNameLst>
                                      </p:cBhvr>
                                      <p:tavLst>
                                        <p:tav tm="0">
                                          <p:val>
                                            <p:strVal val="#ppt_x"/>
                                          </p:val>
                                        </p:tav>
                                        <p:tav tm="100000">
                                          <p:val>
                                            <p:strVal val="#ppt_x"/>
                                          </p:val>
                                        </p:tav>
                                      </p:tavLst>
                                    </p:anim>
                                    <p:anim calcmode="lin" valueType="num">
                                      <p:cBhvr>
                                        <p:cTn id="19" dur="1000" fill="hold"/>
                                        <p:tgtEl>
                                          <p:spTgt spid="205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fade">
                                      <p:cBhvr>
                                        <p:cTn id="22" dur="1000"/>
                                        <p:tgtEl>
                                          <p:spTgt spid="2052"/>
                                        </p:tgtEl>
                                      </p:cBhvr>
                                    </p:animEffect>
                                    <p:anim calcmode="lin" valueType="num">
                                      <p:cBhvr>
                                        <p:cTn id="23" dur="1000" fill="hold"/>
                                        <p:tgtEl>
                                          <p:spTgt spid="2052"/>
                                        </p:tgtEl>
                                        <p:attrNameLst>
                                          <p:attrName>ppt_x</p:attrName>
                                        </p:attrNameLst>
                                      </p:cBhvr>
                                      <p:tavLst>
                                        <p:tav tm="0">
                                          <p:val>
                                            <p:strVal val="#ppt_x"/>
                                          </p:val>
                                        </p:tav>
                                        <p:tav tm="100000">
                                          <p:val>
                                            <p:strVal val="#ppt_x"/>
                                          </p:val>
                                        </p:tav>
                                      </p:tavLst>
                                    </p:anim>
                                    <p:anim calcmode="lin" valueType="num">
                                      <p:cBhvr>
                                        <p:cTn id="24"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76200" y="266700"/>
            <a:ext cx="1151572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id="{DCAAFD1E-90E7-A3BC-838D-F7BD4D1CFA39}"/>
              </a:ext>
            </a:extLst>
          </p:cNvPr>
          <p:cNvSpPr>
            <a:spLocks noChangeArrowheads="1"/>
          </p:cNvSpPr>
          <p:nvPr/>
        </p:nvSpPr>
        <p:spPr bwMode="auto">
          <a:xfrm>
            <a:off x="278217" y="1152524"/>
            <a:ext cx="5579658" cy="4962525"/>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571500" indent="-571500" algn="just" defTabSz="1219170">
              <a:spcBef>
                <a:spcPct val="0"/>
              </a:spcBef>
              <a:buClr>
                <a:srgbClr val="000000"/>
              </a:buClr>
            </a:pPr>
            <a:r>
              <a:rPr lang="vi-VN" altLang="en-US" sz="3500" b="1" kern="0" dirty="0">
                <a:solidFill>
                  <a:srgbClr val="F4A79C">
                    <a:lumMod val="50000"/>
                  </a:srgbClr>
                </a:solidFill>
                <a:latin typeface="Cambria" panose="02040503050406030204" pitchFamily="18" charset="0"/>
                <a:ea typeface="Cambria" panose="02040503050406030204" pitchFamily="18" charset="0"/>
                <a:cs typeface="Arial"/>
                <a:sym typeface="Arial"/>
              </a:rPr>
              <a:t>Chợ Phiên là nét văn hóa độc đáo của các dân tộc vùng Trung du và miền núi Bắc Bộ.</a:t>
            </a:r>
          </a:p>
          <a:p>
            <a:pPr marL="571500" indent="-571500" algn="just" defTabSz="1219170">
              <a:spcBef>
                <a:spcPct val="0"/>
              </a:spcBef>
              <a:buClr>
                <a:srgbClr val="000000"/>
              </a:buClr>
            </a:pPr>
            <a:r>
              <a:rPr lang="vi-VN" altLang="en-US" sz="3500" b="1" kern="0" dirty="0">
                <a:solidFill>
                  <a:srgbClr val="F4A79C">
                    <a:lumMod val="50000"/>
                  </a:srgbClr>
                </a:solidFill>
                <a:latin typeface="Cambria" panose="02040503050406030204" pitchFamily="18" charset="0"/>
                <a:ea typeface="Cambria" panose="02040503050406030204" pitchFamily="18" charset="0"/>
                <a:cs typeface="Arial"/>
                <a:sym typeface="Arial"/>
              </a:rPr>
              <a:t>Là nơi mua bán, trao đổi hàng hóa và nơi giao lưu, gặp gỡ của mọi người, nơi kết bạn của các bạn thanh niên.</a:t>
            </a:r>
          </a:p>
        </p:txBody>
      </p:sp>
      <p:pic>
        <p:nvPicPr>
          <p:cNvPr id="3074" name="Picture 2" descr="Phiên chợ vùng cao Mai Châu kích cầu du lịch">
            <a:extLst>
              <a:ext uri="{FF2B5EF4-FFF2-40B4-BE49-F238E27FC236}">
                <a16:creationId xmlns:a16="http://schemas.microsoft.com/office/drawing/2014/main" id="{259D6435-0BC0-4E5C-CBE0-998A288464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4624" y="704850"/>
            <a:ext cx="4238625" cy="28257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ét đẹp văn hóa của phiên chợ tình Sapa">
            <a:extLst>
              <a:ext uri="{FF2B5EF4-FFF2-40B4-BE49-F238E27FC236}">
                <a16:creationId xmlns:a16="http://schemas.microsoft.com/office/drawing/2014/main" id="{C767670B-3E1E-A632-58E8-A00C95DFF5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6050" y="3743325"/>
            <a:ext cx="4219575" cy="2488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720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wipe(down)">
                                      <p:cBhvr>
                                        <p:cTn id="17" dur="500"/>
                                        <p:tgtEl>
                                          <p:spTgt spid="3076"/>
                                        </p:tgtEl>
                                      </p:cBhvr>
                                    </p:animEffect>
                                  </p:childTnLst>
                                </p:cTn>
                              </p:par>
                              <p:par>
                                <p:cTn id="18" presetID="22" presetClass="entr" presetSubtype="4" fill="hold" nodeType="with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wipe(down)">
                                      <p:cBhvr>
                                        <p:cTn id="2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85725" y="257175"/>
            <a:ext cx="118014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7" name="Rectangle: Rounded Corners 6">
            <a:extLst>
              <a:ext uri="{FF2B5EF4-FFF2-40B4-BE49-F238E27FC236}">
                <a16:creationId xmlns:a16="http://schemas.microsoft.com/office/drawing/2014/main" id="{4EE49E1E-6259-8571-8790-FC709DA6AF9F}"/>
              </a:ext>
            </a:extLst>
          </p:cNvPr>
          <p:cNvSpPr/>
          <p:nvPr/>
        </p:nvSpPr>
        <p:spPr>
          <a:xfrm>
            <a:off x="1769165" y="0"/>
            <a:ext cx="8508310" cy="908168"/>
          </a:xfrm>
          <a:custGeom>
            <a:avLst/>
            <a:gdLst>
              <a:gd name="connsiteX0" fmla="*/ 0 w 8508310"/>
              <a:gd name="connsiteY0" fmla="*/ 151364 h 908168"/>
              <a:gd name="connsiteX1" fmla="*/ 151364 w 8508310"/>
              <a:gd name="connsiteY1" fmla="*/ 0 h 908168"/>
              <a:gd name="connsiteX2" fmla="*/ 999274 w 8508310"/>
              <a:gd name="connsiteY2" fmla="*/ 0 h 908168"/>
              <a:gd name="connsiteX3" fmla="*/ 1765128 w 8508310"/>
              <a:gd name="connsiteY3" fmla="*/ 0 h 908168"/>
              <a:gd name="connsiteX4" fmla="*/ 2202760 w 8508310"/>
              <a:gd name="connsiteY4" fmla="*/ 0 h 908168"/>
              <a:gd name="connsiteX5" fmla="*/ 2804502 w 8508310"/>
              <a:gd name="connsiteY5" fmla="*/ 0 h 908168"/>
              <a:gd name="connsiteX6" fmla="*/ 3406245 w 8508310"/>
              <a:gd name="connsiteY6" fmla="*/ 0 h 908168"/>
              <a:gd name="connsiteX7" fmla="*/ 3843876 w 8508310"/>
              <a:gd name="connsiteY7" fmla="*/ 0 h 908168"/>
              <a:gd name="connsiteX8" fmla="*/ 4691786 w 8508310"/>
              <a:gd name="connsiteY8" fmla="*/ 0 h 908168"/>
              <a:gd name="connsiteX9" fmla="*/ 5129417 w 8508310"/>
              <a:gd name="connsiteY9" fmla="*/ 0 h 908168"/>
              <a:gd name="connsiteX10" fmla="*/ 5649104 w 8508310"/>
              <a:gd name="connsiteY10" fmla="*/ 0 h 908168"/>
              <a:gd name="connsiteX11" fmla="*/ 6414958 w 8508310"/>
              <a:gd name="connsiteY11" fmla="*/ 0 h 908168"/>
              <a:gd name="connsiteX12" fmla="*/ 7262868 w 8508310"/>
              <a:gd name="connsiteY12" fmla="*/ 0 h 908168"/>
              <a:gd name="connsiteX13" fmla="*/ 8356946 w 8508310"/>
              <a:gd name="connsiteY13" fmla="*/ 0 h 908168"/>
              <a:gd name="connsiteX14" fmla="*/ 8508310 w 8508310"/>
              <a:gd name="connsiteY14" fmla="*/ 151364 h 908168"/>
              <a:gd name="connsiteX15" fmla="*/ 8508310 w 8508310"/>
              <a:gd name="connsiteY15" fmla="*/ 756804 h 908168"/>
              <a:gd name="connsiteX16" fmla="*/ 8356946 w 8508310"/>
              <a:gd name="connsiteY16" fmla="*/ 908168 h 908168"/>
              <a:gd name="connsiteX17" fmla="*/ 7755203 w 8508310"/>
              <a:gd name="connsiteY17" fmla="*/ 908168 h 908168"/>
              <a:gd name="connsiteX18" fmla="*/ 6989349 w 8508310"/>
              <a:gd name="connsiteY18" fmla="*/ 908168 h 908168"/>
              <a:gd name="connsiteX19" fmla="*/ 6551718 w 8508310"/>
              <a:gd name="connsiteY19" fmla="*/ 908168 h 908168"/>
              <a:gd name="connsiteX20" fmla="*/ 6032031 w 8508310"/>
              <a:gd name="connsiteY20" fmla="*/ 908168 h 908168"/>
              <a:gd name="connsiteX21" fmla="*/ 5430288 w 8508310"/>
              <a:gd name="connsiteY21" fmla="*/ 908168 h 908168"/>
              <a:gd name="connsiteX22" fmla="*/ 4746490 w 8508310"/>
              <a:gd name="connsiteY22" fmla="*/ 908168 h 908168"/>
              <a:gd name="connsiteX23" fmla="*/ 3980636 w 8508310"/>
              <a:gd name="connsiteY23" fmla="*/ 908168 h 908168"/>
              <a:gd name="connsiteX24" fmla="*/ 3132725 w 8508310"/>
              <a:gd name="connsiteY24" fmla="*/ 908168 h 908168"/>
              <a:gd name="connsiteX25" fmla="*/ 2366871 w 8508310"/>
              <a:gd name="connsiteY25" fmla="*/ 908168 h 908168"/>
              <a:gd name="connsiteX26" fmla="*/ 1929240 w 8508310"/>
              <a:gd name="connsiteY26" fmla="*/ 908168 h 908168"/>
              <a:gd name="connsiteX27" fmla="*/ 1081330 w 8508310"/>
              <a:gd name="connsiteY27" fmla="*/ 908168 h 908168"/>
              <a:gd name="connsiteX28" fmla="*/ 151364 w 8508310"/>
              <a:gd name="connsiteY28" fmla="*/ 908168 h 908168"/>
              <a:gd name="connsiteX29" fmla="*/ 0 w 8508310"/>
              <a:gd name="connsiteY29" fmla="*/ 756804 h 908168"/>
              <a:gd name="connsiteX30" fmla="*/ 0 w 8508310"/>
              <a:gd name="connsiteY30" fmla="*/ 151364 h 90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08310" h="908168" fill="none" extrusionOk="0">
                <a:moveTo>
                  <a:pt x="0" y="151364"/>
                </a:moveTo>
                <a:cubicBezTo>
                  <a:pt x="-5562" y="84698"/>
                  <a:pt x="74058" y="6472"/>
                  <a:pt x="151364" y="0"/>
                </a:cubicBezTo>
                <a:cubicBezTo>
                  <a:pt x="453257" y="17884"/>
                  <a:pt x="632702" y="24250"/>
                  <a:pt x="999274" y="0"/>
                </a:cubicBezTo>
                <a:cubicBezTo>
                  <a:pt x="1365846" y="-24250"/>
                  <a:pt x="1419929" y="25623"/>
                  <a:pt x="1765128" y="0"/>
                </a:cubicBezTo>
                <a:cubicBezTo>
                  <a:pt x="2110327" y="-25623"/>
                  <a:pt x="2094582" y="11715"/>
                  <a:pt x="2202760" y="0"/>
                </a:cubicBezTo>
                <a:cubicBezTo>
                  <a:pt x="2310938" y="-11715"/>
                  <a:pt x="2540503" y="13902"/>
                  <a:pt x="2804502" y="0"/>
                </a:cubicBezTo>
                <a:cubicBezTo>
                  <a:pt x="3068501" y="-13902"/>
                  <a:pt x="3178095" y="12280"/>
                  <a:pt x="3406245" y="0"/>
                </a:cubicBezTo>
                <a:cubicBezTo>
                  <a:pt x="3634395" y="-12280"/>
                  <a:pt x="3661615" y="-16521"/>
                  <a:pt x="3843876" y="0"/>
                </a:cubicBezTo>
                <a:cubicBezTo>
                  <a:pt x="4026137" y="16521"/>
                  <a:pt x="4366145" y="24364"/>
                  <a:pt x="4691786" y="0"/>
                </a:cubicBezTo>
                <a:cubicBezTo>
                  <a:pt x="5017427" y="-24364"/>
                  <a:pt x="4959623" y="14117"/>
                  <a:pt x="5129417" y="0"/>
                </a:cubicBezTo>
                <a:cubicBezTo>
                  <a:pt x="5299211" y="-14117"/>
                  <a:pt x="5539824" y="-21207"/>
                  <a:pt x="5649104" y="0"/>
                </a:cubicBezTo>
                <a:cubicBezTo>
                  <a:pt x="5758384" y="21207"/>
                  <a:pt x="6203859" y="27045"/>
                  <a:pt x="6414958" y="0"/>
                </a:cubicBezTo>
                <a:cubicBezTo>
                  <a:pt x="6626057" y="-27045"/>
                  <a:pt x="7007468" y="-8795"/>
                  <a:pt x="7262868" y="0"/>
                </a:cubicBezTo>
                <a:cubicBezTo>
                  <a:pt x="7518268" y="8795"/>
                  <a:pt x="7995644" y="-4909"/>
                  <a:pt x="8356946" y="0"/>
                </a:cubicBezTo>
                <a:cubicBezTo>
                  <a:pt x="8451507" y="8898"/>
                  <a:pt x="8528093" y="69882"/>
                  <a:pt x="8508310" y="151364"/>
                </a:cubicBezTo>
                <a:cubicBezTo>
                  <a:pt x="8518343" y="414924"/>
                  <a:pt x="8510284" y="619585"/>
                  <a:pt x="8508310" y="756804"/>
                </a:cubicBezTo>
                <a:cubicBezTo>
                  <a:pt x="8488203" y="839137"/>
                  <a:pt x="8438930" y="920053"/>
                  <a:pt x="8356946" y="908168"/>
                </a:cubicBezTo>
                <a:cubicBezTo>
                  <a:pt x="8205806" y="902526"/>
                  <a:pt x="8026937" y="903316"/>
                  <a:pt x="7755203" y="908168"/>
                </a:cubicBezTo>
                <a:cubicBezTo>
                  <a:pt x="7483469" y="913020"/>
                  <a:pt x="7367510" y="881738"/>
                  <a:pt x="6989349" y="908168"/>
                </a:cubicBezTo>
                <a:cubicBezTo>
                  <a:pt x="6611188" y="934598"/>
                  <a:pt x="6674487" y="901938"/>
                  <a:pt x="6551718" y="908168"/>
                </a:cubicBezTo>
                <a:cubicBezTo>
                  <a:pt x="6428949" y="914398"/>
                  <a:pt x="6158734" y="912535"/>
                  <a:pt x="6032031" y="908168"/>
                </a:cubicBezTo>
                <a:cubicBezTo>
                  <a:pt x="5905328" y="903801"/>
                  <a:pt x="5646356" y="918692"/>
                  <a:pt x="5430288" y="908168"/>
                </a:cubicBezTo>
                <a:cubicBezTo>
                  <a:pt x="5214220" y="897644"/>
                  <a:pt x="5086793" y="880956"/>
                  <a:pt x="4746490" y="908168"/>
                </a:cubicBezTo>
                <a:cubicBezTo>
                  <a:pt x="4406187" y="935380"/>
                  <a:pt x="4163734" y="919320"/>
                  <a:pt x="3980636" y="908168"/>
                </a:cubicBezTo>
                <a:cubicBezTo>
                  <a:pt x="3797538" y="897016"/>
                  <a:pt x="3496639" y="889730"/>
                  <a:pt x="3132725" y="908168"/>
                </a:cubicBezTo>
                <a:cubicBezTo>
                  <a:pt x="2768811" y="926606"/>
                  <a:pt x="2577387" y="932111"/>
                  <a:pt x="2366871" y="908168"/>
                </a:cubicBezTo>
                <a:cubicBezTo>
                  <a:pt x="2156355" y="884225"/>
                  <a:pt x="2033933" y="926996"/>
                  <a:pt x="1929240" y="908168"/>
                </a:cubicBezTo>
                <a:cubicBezTo>
                  <a:pt x="1824547" y="889340"/>
                  <a:pt x="1269459" y="943408"/>
                  <a:pt x="1081330" y="908168"/>
                </a:cubicBezTo>
                <a:cubicBezTo>
                  <a:pt x="893201" y="872929"/>
                  <a:pt x="464294" y="900325"/>
                  <a:pt x="151364" y="908168"/>
                </a:cubicBezTo>
                <a:cubicBezTo>
                  <a:pt x="55104" y="912242"/>
                  <a:pt x="-10251" y="847792"/>
                  <a:pt x="0" y="756804"/>
                </a:cubicBezTo>
                <a:cubicBezTo>
                  <a:pt x="-24625" y="493053"/>
                  <a:pt x="-29555" y="447593"/>
                  <a:pt x="0" y="151364"/>
                </a:cubicBezTo>
                <a:close/>
              </a:path>
              <a:path w="8508310" h="908168" stroke="0" extrusionOk="0">
                <a:moveTo>
                  <a:pt x="0" y="151364"/>
                </a:moveTo>
                <a:cubicBezTo>
                  <a:pt x="11302" y="54620"/>
                  <a:pt x="55206" y="-3938"/>
                  <a:pt x="151364" y="0"/>
                </a:cubicBezTo>
                <a:cubicBezTo>
                  <a:pt x="277612" y="10694"/>
                  <a:pt x="407150" y="-1183"/>
                  <a:pt x="588995" y="0"/>
                </a:cubicBezTo>
                <a:cubicBezTo>
                  <a:pt x="770840" y="1183"/>
                  <a:pt x="838949" y="16730"/>
                  <a:pt x="1026626" y="0"/>
                </a:cubicBezTo>
                <a:cubicBezTo>
                  <a:pt x="1214303" y="-16730"/>
                  <a:pt x="1451252" y="-29180"/>
                  <a:pt x="1874536" y="0"/>
                </a:cubicBezTo>
                <a:cubicBezTo>
                  <a:pt x="2297820" y="29180"/>
                  <a:pt x="2337885" y="-10488"/>
                  <a:pt x="2558335" y="0"/>
                </a:cubicBezTo>
                <a:cubicBezTo>
                  <a:pt x="2778785" y="10488"/>
                  <a:pt x="2935472" y="1525"/>
                  <a:pt x="3078022" y="0"/>
                </a:cubicBezTo>
                <a:cubicBezTo>
                  <a:pt x="3220572" y="-1525"/>
                  <a:pt x="3486870" y="9587"/>
                  <a:pt x="3597708" y="0"/>
                </a:cubicBezTo>
                <a:cubicBezTo>
                  <a:pt x="3708546" y="-9587"/>
                  <a:pt x="3930418" y="3971"/>
                  <a:pt x="4199451" y="0"/>
                </a:cubicBezTo>
                <a:cubicBezTo>
                  <a:pt x="4468484" y="-3971"/>
                  <a:pt x="4670929" y="-32478"/>
                  <a:pt x="4965305" y="0"/>
                </a:cubicBezTo>
                <a:cubicBezTo>
                  <a:pt x="5259681" y="32478"/>
                  <a:pt x="5364978" y="10561"/>
                  <a:pt x="5731160" y="0"/>
                </a:cubicBezTo>
                <a:cubicBezTo>
                  <a:pt x="6097342" y="-10561"/>
                  <a:pt x="6196130" y="-21002"/>
                  <a:pt x="6414958" y="0"/>
                </a:cubicBezTo>
                <a:cubicBezTo>
                  <a:pt x="6633786" y="21002"/>
                  <a:pt x="6815596" y="-22841"/>
                  <a:pt x="6934645" y="0"/>
                </a:cubicBezTo>
                <a:cubicBezTo>
                  <a:pt x="7053694" y="22841"/>
                  <a:pt x="7284594" y="16349"/>
                  <a:pt x="7454332" y="0"/>
                </a:cubicBezTo>
                <a:cubicBezTo>
                  <a:pt x="7624070" y="-16349"/>
                  <a:pt x="8022409" y="22260"/>
                  <a:pt x="8356946" y="0"/>
                </a:cubicBezTo>
                <a:cubicBezTo>
                  <a:pt x="8451707" y="-4991"/>
                  <a:pt x="8514412" y="65855"/>
                  <a:pt x="8508310" y="151364"/>
                </a:cubicBezTo>
                <a:cubicBezTo>
                  <a:pt x="8529265" y="292009"/>
                  <a:pt x="8535258" y="518494"/>
                  <a:pt x="8508310" y="756804"/>
                </a:cubicBezTo>
                <a:cubicBezTo>
                  <a:pt x="8516790" y="851052"/>
                  <a:pt x="8445909" y="906218"/>
                  <a:pt x="8356946" y="908168"/>
                </a:cubicBezTo>
                <a:cubicBezTo>
                  <a:pt x="8130962" y="896457"/>
                  <a:pt x="7944552" y="918596"/>
                  <a:pt x="7755203" y="908168"/>
                </a:cubicBezTo>
                <a:cubicBezTo>
                  <a:pt x="7565854" y="897740"/>
                  <a:pt x="7466136" y="907003"/>
                  <a:pt x="7317572" y="908168"/>
                </a:cubicBezTo>
                <a:cubicBezTo>
                  <a:pt x="7169008" y="909333"/>
                  <a:pt x="6773243" y="928426"/>
                  <a:pt x="6633774" y="908168"/>
                </a:cubicBezTo>
                <a:cubicBezTo>
                  <a:pt x="6494305" y="887910"/>
                  <a:pt x="6361909" y="909312"/>
                  <a:pt x="6196143" y="908168"/>
                </a:cubicBezTo>
                <a:cubicBezTo>
                  <a:pt x="6030377" y="907024"/>
                  <a:pt x="5877432" y="890161"/>
                  <a:pt x="5758512" y="908168"/>
                </a:cubicBezTo>
                <a:cubicBezTo>
                  <a:pt x="5639592" y="926175"/>
                  <a:pt x="5202101" y="888737"/>
                  <a:pt x="4992657" y="908168"/>
                </a:cubicBezTo>
                <a:cubicBezTo>
                  <a:pt x="4783213" y="927599"/>
                  <a:pt x="4542957" y="879062"/>
                  <a:pt x="4390915" y="908168"/>
                </a:cubicBezTo>
                <a:cubicBezTo>
                  <a:pt x="4238873" y="937274"/>
                  <a:pt x="4029425" y="911833"/>
                  <a:pt x="3789172" y="908168"/>
                </a:cubicBezTo>
                <a:cubicBezTo>
                  <a:pt x="3548919" y="904503"/>
                  <a:pt x="3492761" y="900863"/>
                  <a:pt x="3351541" y="908168"/>
                </a:cubicBezTo>
                <a:cubicBezTo>
                  <a:pt x="3210321" y="915473"/>
                  <a:pt x="2938356" y="890677"/>
                  <a:pt x="2831854" y="908168"/>
                </a:cubicBezTo>
                <a:cubicBezTo>
                  <a:pt x="2725352" y="925659"/>
                  <a:pt x="2480135" y="884084"/>
                  <a:pt x="2148056" y="908168"/>
                </a:cubicBezTo>
                <a:cubicBezTo>
                  <a:pt x="1815977" y="932252"/>
                  <a:pt x="1865702" y="900390"/>
                  <a:pt x="1628369" y="908168"/>
                </a:cubicBezTo>
                <a:cubicBezTo>
                  <a:pt x="1391036" y="915946"/>
                  <a:pt x="1063207" y="887924"/>
                  <a:pt x="862514" y="908168"/>
                </a:cubicBezTo>
                <a:cubicBezTo>
                  <a:pt x="661821" y="928412"/>
                  <a:pt x="468340" y="895759"/>
                  <a:pt x="151364" y="908168"/>
                </a:cubicBezTo>
                <a:cubicBezTo>
                  <a:pt x="59128" y="906701"/>
                  <a:pt x="106" y="837322"/>
                  <a:pt x="0" y="756804"/>
                </a:cubicBezTo>
                <a:cubicBezTo>
                  <a:pt x="5459" y="593660"/>
                  <a:pt x="-27873" y="328163"/>
                  <a:pt x="0" y="151364"/>
                </a:cubicBezTo>
                <a:close/>
              </a:path>
            </a:pathLst>
          </a:custGeom>
          <a:solidFill>
            <a:srgbClr val="FFFF00"/>
          </a:solidFill>
          <a:ln w="38100">
            <a:extLst>
              <a:ext uri="{C807C97D-BFC1-408E-A445-0C87EB9F89A2}">
                <ask:lineSketchStyleProps xmlns:ask="http://schemas.microsoft.com/office/drawing/2018/sketchyshapes" sd="331193219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srgbClr val="002060"/>
                </a:solidFill>
                <a:latin typeface="Cambria" panose="02040503050406030204" pitchFamily="18" charset="0"/>
                <a:ea typeface="Cambria" panose="02040503050406030204" pitchFamily="18" charset="0"/>
              </a:rPr>
              <a:t>Quan </a:t>
            </a:r>
            <a:r>
              <a:rPr lang="en-US" sz="2800" b="1" dirty="0" err="1">
                <a:solidFill>
                  <a:srgbClr val="002060"/>
                </a:solidFill>
                <a:latin typeface="Cambria" panose="02040503050406030204" pitchFamily="18" charset="0"/>
                <a:ea typeface="Cambria" panose="02040503050406030204" pitchFamily="18" charset="0"/>
              </a:rPr>
              <a:t>sát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7 </a:t>
            </a:r>
            <a:r>
              <a:rPr lang="en-US" sz="2800" b="1" dirty="0" err="1">
                <a:solidFill>
                  <a:srgbClr val="002060"/>
                </a:solidFill>
                <a:latin typeface="Cambria" panose="02040503050406030204" pitchFamily="18" charset="0"/>
                <a:ea typeface="Cambria" panose="02040503050406030204" pitchFamily="18" charset="0"/>
              </a:rPr>
              <a:t>trang</a:t>
            </a:r>
            <a:r>
              <a:rPr lang="en-US" sz="2800" b="1" dirty="0">
                <a:solidFill>
                  <a:srgbClr val="002060"/>
                </a:solidFill>
                <a:latin typeface="Cambria" panose="02040503050406030204" pitchFamily="18" charset="0"/>
                <a:ea typeface="Cambria" panose="02040503050406030204" pitchFamily="18" charset="0"/>
              </a:rPr>
              <a:t> 31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lời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hỏi</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Speech Bubble: Rectangle with Corners Rounded 7">
            <a:extLst>
              <a:ext uri="{FF2B5EF4-FFF2-40B4-BE49-F238E27FC236}">
                <a16:creationId xmlns:a16="http://schemas.microsoft.com/office/drawing/2014/main" id="{A2F70FE1-8935-3E66-64C6-7FE3AD77FF75}"/>
              </a:ext>
            </a:extLst>
          </p:cNvPr>
          <p:cNvSpPr/>
          <p:nvPr/>
        </p:nvSpPr>
        <p:spPr>
          <a:xfrm>
            <a:off x="5222253" y="1713275"/>
            <a:ext cx="6274421" cy="1801450"/>
          </a:xfrm>
          <a:custGeom>
            <a:avLst/>
            <a:gdLst>
              <a:gd name="connsiteX0" fmla="*/ 0 w 6274421"/>
              <a:gd name="connsiteY0" fmla="*/ 300248 h 1801450"/>
              <a:gd name="connsiteX1" fmla="*/ 300248 w 6274421"/>
              <a:gd name="connsiteY1" fmla="*/ 0 h 1801450"/>
              <a:gd name="connsiteX2" fmla="*/ 1045737 w 6274421"/>
              <a:gd name="connsiteY2" fmla="*/ 0 h 1801450"/>
              <a:gd name="connsiteX3" fmla="*/ 50760 w 6274421"/>
              <a:gd name="connsiteY3" fmla="*/ -300536 h 1801450"/>
              <a:gd name="connsiteX4" fmla="*/ 2614342 w 6274421"/>
              <a:gd name="connsiteY4" fmla="*/ 0 h 1801450"/>
              <a:gd name="connsiteX5" fmla="*/ 5974173 w 6274421"/>
              <a:gd name="connsiteY5" fmla="*/ 0 h 1801450"/>
              <a:gd name="connsiteX6" fmla="*/ 6274421 w 6274421"/>
              <a:gd name="connsiteY6" fmla="*/ 300248 h 1801450"/>
              <a:gd name="connsiteX7" fmla="*/ 6274421 w 6274421"/>
              <a:gd name="connsiteY7" fmla="*/ 300242 h 1801450"/>
              <a:gd name="connsiteX8" fmla="*/ 6274421 w 6274421"/>
              <a:gd name="connsiteY8" fmla="*/ 300242 h 1801450"/>
              <a:gd name="connsiteX9" fmla="*/ 6274421 w 6274421"/>
              <a:gd name="connsiteY9" fmla="*/ 750604 h 1801450"/>
              <a:gd name="connsiteX10" fmla="*/ 6274421 w 6274421"/>
              <a:gd name="connsiteY10" fmla="*/ 1501202 h 1801450"/>
              <a:gd name="connsiteX11" fmla="*/ 5974173 w 6274421"/>
              <a:gd name="connsiteY11" fmla="*/ 1801450 h 1801450"/>
              <a:gd name="connsiteX12" fmla="*/ 2614342 w 6274421"/>
              <a:gd name="connsiteY12" fmla="*/ 1801450 h 1801450"/>
              <a:gd name="connsiteX13" fmla="*/ 1045737 w 6274421"/>
              <a:gd name="connsiteY13" fmla="*/ 1801450 h 1801450"/>
              <a:gd name="connsiteX14" fmla="*/ 1045737 w 6274421"/>
              <a:gd name="connsiteY14" fmla="*/ 1801450 h 1801450"/>
              <a:gd name="connsiteX15" fmla="*/ 300248 w 6274421"/>
              <a:gd name="connsiteY15" fmla="*/ 1801450 h 1801450"/>
              <a:gd name="connsiteX16" fmla="*/ 0 w 6274421"/>
              <a:gd name="connsiteY16" fmla="*/ 1501202 h 1801450"/>
              <a:gd name="connsiteX17" fmla="*/ 0 w 6274421"/>
              <a:gd name="connsiteY17" fmla="*/ 750604 h 1801450"/>
              <a:gd name="connsiteX18" fmla="*/ 0 w 6274421"/>
              <a:gd name="connsiteY18" fmla="*/ 300242 h 1801450"/>
              <a:gd name="connsiteX19" fmla="*/ 0 w 6274421"/>
              <a:gd name="connsiteY19" fmla="*/ 300242 h 1801450"/>
              <a:gd name="connsiteX20" fmla="*/ 0 w 6274421"/>
              <a:gd name="connsiteY20" fmla="*/ 300248 h 180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74421" h="1801450" fill="none" extrusionOk="0">
                <a:moveTo>
                  <a:pt x="0" y="300248"/>
                </a:moveTo>
                <a:cubicBezTo>
                  <a:pt x="-13103" y="140166"/>
                  <a:pt x="139255" y="584"/>
                  <a:pt x="300248" y="0"/>
                </a:cubicBezTo>
                <a:cubicBezTo>
                  <a:pt x="603847" y="-56663"/>
                  <a:pt x="957749" y="-31009"/>
                  <a:pt x="1045737" y="0"/>
                </a:cubicBezTo>
                <a:cubicBezTo>
                  <a:pt x="905304" y="53587"/>
                  <a:pt x="254128" y="-251273"/>
                  <a:pt x="50760" y="-300536"/>
                </a:cubicBezTo>
                <a:cubicBezTo>
                  <a:pt x="964133" y="-352203"/>
                  <a:pt x="1939659" y="-201984"/>
                  <a:pt x="2614342" y="0"/>
                </a:cubicBezTo>
                <a:cubicBezTo>
                  <a:pt x="4180718" y="-118480"/>
                  <a:pt x="4797669" y="36090"/>
                  <a:pt x="5974173" y="0"/>
                </a:cubicBezTo>
                <a:cubicBezTo>
                  <a:pt x="6126582" y="-14437"/>
                  <a:pt x="6276397" y="132448"/>
                  <a:pt x="6274421" y="300248"/>
                </a:cubicBezTo>
                <a:lnTo>
                  <a:pt x="6274421" y="300242"/>
                </a:lnTo>
                <a:lnTo>
                  <a:pt x="6274421" y="300242"/>
                </a:lnTo>
                <a:cubicBezTo>
                  <a:pt x="6289563" y="440844"/>
                  <a:pt x="6291679" y="564069"/>
                  <a:pt x="6274421" y="750604"/>
                </a:cubicBezTo>
                <a:cubicBezTo>
                  <a:pt x="6245468" y="1010608"/>
                  <a:pt x="6325511" y="1306129"/>
                  <a:pt x="6274421" y="1501202"/>
                </a:cubicBezTo>
                <a:cubicBezTo>
                  <a:pt x="6282051" y="1658056"/>
                  <a:pt x="6126227" y="1783147"/>
                  <a:pt x="5974173" y="1801450"/>
                </a:cubicBezTo>
                <a:cubicBezTo>
                  <a:pt x="5449549" y="1937347"/>
                  <a:pt x="4113102" y="1947244"/>
                  <a:pt x="2614342" y="1801450"/>
                </a:cubicBezTo>
                <a:cubicBezTo>
                  <a:pt x="2131639" y="1715985"/>
                  <a:pt x="1615157" y="1894253"/>
                  <a:pt x="1045737" y="1801450"/>
                </a:cubicBezTo>
                <a:lnTo>
                  <a:pt x="1045737" y="1801450"/>
                </a:lnTo>
                <a:cubicBezTo>
                  <a:pt x="868459" y="1852642"/>
                  <a:pt x="581654" y="1802052"/>
                  <a:pt x="300248" y="1801450"/>
                </a:cubicBezTo>
                <a:cubicBezTo>
                  <a:pt x="151049" y="1821427"/>
                  <a:pt x="-16716" y="1674706"/>
                  <a:pt x="0" y="1501202"/>
                </a:cubicBezTo>
                <a:cubicBezTo>
                  <a:pt x="37876" y="1406178"/>
                  <a:pt x="61542" y="918580"/>
                  <a:pt x="0" y="750604"/>
                </a:cubicBezTo>
                <a:cubicBezTo>
                  <a:pt x="-7234" y="699269"/>
                  <a:pt x="-12054" y="349117"/>
                  <a:pt x="0" y="300242"/>
                </a:cubicBezTo>
                <a:lnTo>
                  <a:pt x="0" y="300242"/>
                </a:lnTo>
                <a:lnTo>
                  <a:pt x="0" y="300248"/>
                </a:lnTo>
                <a:close/>
              </a:path>
              <a:path w="6274421" h="1801450" stroke="0" extrusionOk="0">
                <a:moveTo>
                  <a:pt x="0" y="300248"/>
                </a:moveTo>
                <a:cubicBezTo>
                  <a:pt x="16192" y="128582"/>
                  <a:pt x="160845" y="15360"/>
                  <a:pt x="300248" y="0"/>
                </a:cubicBezTo>
                <a:cubicBezTo>
                  <a:pt x="423549" y="34291"/>
                  <a:pt x="951768" y="44307"/>
                  <a:pt x="1045737" y="0"/>
                </a:cubicBezTo>
                <a:cubicBezTo>
                  <a:pt x="665660" y="-64598"/>
                  <a:pt x="196245" y="-285723"/>
                  <a:pt x="50760" y="-300536"/>
                </a:cubicBezTo>
                <a:cubicBezTo>
                  <a:pt x="1138739" y="-223642"/>
                  <a:pt x="1867396" y="-173598"/>
                  <a:pt x="2614342" y="0"/>
                </a:cubicBezTo>
                <a:cubicBezTo>
                  <a:pt x="4144198" y="141002"/>
                  <a:pt x="4923987" y="77387"/>
                  <a:pt x="5974173" y="0"/>
                </a:cubicBezTo>
                <a:cubicBezTo>
                  <a:pt x="6121218" y="-5910"/>
                  <a:pt x="6279320" y="134900"/>
                  <a:pt x="6274421" y="300248"/>
                </a:cubicBezTo>
                <a:lnTo>
                  <a:pt x="6274421" y="300242"/>
                </a:lnTo>
                <a:lnTo>
                  <a:pt x="6274421" y="300242"/>
                </a:lnTo>
                <a:cubicBezTo>
                  <a:pt x="6264641" y="403819"/>
                  <a:pt x="6242477" y="566760"/>
                  <a:pt x="6274421" y="750604"/>
                </a:cubicBezTo>
                <a:cubicBezTo>
                  <a:pt x="6238995" y="902169"/>
                  <a:pt x="6291716" y="1324379"/>
                  <a:pt x="6274421" y="1501202"/>
                </a:cubicBezTo>
                <a:cubicBezTo>
                  <a:pt x="6283731" y="1664627"/>
                  <a:pt x="6140234" y="1805050"/>
                  <a:pt x="5974173" y="1801450"/>
                </a:cubicBezTo>
                <a:cubicBezTo>
                  <a:pt x="4580101" y="1696578"/>
                  <a:pt x="4148256" y="1673274"/>
                  <a:pt x="2614342" y="1801450"/>
                </a:cubicBezTo>
                <a:cubicBezTo>
                  <a:pt x="2202188" y="1909820"/>
                  <a:pt x="1364778" y="1920333"/>
                  <a:pt x="1045737" y="1801450"/>
                </a:cubicBezTo>
                <a:lnTo>
                  <a:pt x="1045737" y="1801450"/>
                </a:lnTo>
                <a:cubicBezTo>
                  <a:pt x="897536" y="1775604"/>
                  <a:pt x="573266" y="1752184"/>
                  <a:pt x="300248" y="1801450"/>
                </a:cubicBezTo>
                <a:cubicBezTo>
                  <a:pt x="151992" y="1779558"/>
                  <a:pt x="-11975" y="1665759"/>
                  <a:pt x="0" y="1501202"/>
                </a:cubicBezTo>
                <a:cubicBezTo>
                  <a:pt x="-57732" y="1231780"/>
                  <a:pt x="26327" y="884609"/>
                  <a:pt x="0" y="750604"/>
                </a:cubicBezTo>
                <a:cubicBezTo>
                  <a:pt x="26450" y="630755"/>
                  <a:pt x="-6194" y="352285"/>
                  <a:pt x="0" y="300242"/>
                </a:cubicBezTo>
                <a:lnTo>
                  <a:pt x="0" y="300242"/>
                </a:lnTo>
                <a:lnTo>
                  <a:pt x="0" y="300248"/>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49191"/>
                      <a:gd name="adj2" fmla="val -66683"/>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Chợ</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phiên</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họp</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vào</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thời</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gian</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nào</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Mô</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tả</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cảnh</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chợ</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phiên</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Bắc</a:t>
            </a:r>
            <a:r>
              <a:rPr lang="en-US" sz="3000" b="1" dirty="0">
                <a:solidFill>
                  <a:srgbClr val="002060"/>
                </a:solidFill>
                <a:latin typeface="Calibri" panose="020F0502020204030204" pitchFamily="34" charset="0"/>
                <a:cs typeface="Calibri" panose="020F0502020204030204" pitchFamily="34" charset="0"/>
              </a:rPr>
              <a:t> Hà (</a:t>
            </a:r>
            <a:r>
              <a:rPr lang="en-US" sz="3000" b="1" dirty="0" err="1">
                <a:solidFill>
                  <a:srgbClr val="002060"/>
                </a:solidFill>
                <a:latin typeface="Calibri" panose="020F0502020204030204" pitchFamily="34" charset="0"/>
                <a:cs typeface="Calibri" panose="020F0502020204030204" pitchFamily="34" charset="0"/>
              </a:rPr>
              <a:t>thời</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gian</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họp</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chợ</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các</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mặt</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hàng</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mua</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bán</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trao</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đổi</a:t>
            </a:r>
            <a:endPar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9" name="Speech Bubble: Rectangle with Corners Rounded 8">
            <a:extLst>
              <a:ext uri="{FF2B5EF4-FFF2-40B4-BE49-F238E27FC236}">
                <a16:creationId xmlns:a16="http://schemas.microsoft.com/office/drawing/2014/main" id="{AC248DAD-9ECE-5FED-1E24-9C523B59D950}"/>
              </a:ext>
            </a:extLst>
          </p:cNvPr>
          <p:cNvSpPr/>
          <p:nvPr/>
        </p:nvSpPr>
        <p:spPr>
          <a:xfrm>
            <a:off x="5314950" y="4142150"/>
            <a:ext cx="6115049" cy="1572850"/>
          </a:xfrm>
          <a:custGeom>
            <a:avLst/>
            <a:gdLst>
              <a:gd name="connsiteX0" fmla="*/ 0 w 6115049"/>
              <a:gd name="connsiteY0" fmla="*/ 262147 h 1572850"/>
              <a:gd name="connsiteX1" fmla="*/ 262147 w 6115049"/>
              <a:gd name="connsiteY1" fmla="*/ 0 h 1572850"/>
              <a:gd name="connsiteX2" fmla="*/ 1019175 w 6115049"/>
              <a:gd name="connsiteY2" fmla="*/ 0 h 1572850"/>
              <a:gd name="connsiteX3" fmla="*/ 346540 w 6115049"/>
              <a:gd name="connsiteY3" fmla="*/ -370516 h 1572850"/>
              <a:gd name="connsiteX4" fmla="*/ 2547937 w 6115049"/>
              <a:gd name="connsiteY4" fmla="*/ 0 h 1572850"/>
              <a:gd name="connsiteX5" fmla="*/ 5852902 w 6115049"/>
              <a:gd name="connsiteY5" fmla="*/ 0 h 1572850"/>
              <a:gd name="connsiteX6" fmla="*/ 6115049 w 6115049"/>
              <a:gd name="connsiteY6" fmla="*/ 262147 h 1572850"/>
              <a:gd name="connsiteX7" fmla="*/ 6115049 w 6115049"/>
              <a:gd name="connsiteY7" fmla="*/ 262142 h 1572850"/>
              <a:gd name="connsiteX8" fmla="*/ 6115049 w 6115049"/>
              <a:gd name="connsiteY8" fmla="*/ 262142 h 1572850"/>
              <a:gd name="connsiteX9" fmla="*/ 6115049 w 6115049"/>
              <a:gd name="connsiteY9" fmla="*/ 655354 h 1572850"/>
              <a:gd name="connsiteX10" fmla="*/ 6115049 w 6115049"/>
              <a:gd name="connsiteY10" fmla="*/ 1310703 h 1572850"/>
              <a:gd name="connsiteX11" fmla="*/ 5852902 w 6115049"/>
              <a:gd name="connsiteY11" fmla="*/ 1572850 h 1572850"/>
              <a:gd name="connsiteX12" fmla="*/ 2547937 w 6115049"/>
              <a:gd name="connsiteY12" fmla="*/ 1572850 h 1572850"/>
              <a:gd name="connsiteX13" fmla="*/ 1019175 w 6115049"/>
              <a:gd name="connsiteY13" fmla="*/ 1572850 h 1572850"/>
              <a:gd name="connsiteX14" fmla="*/ 1019175 w 6115049"/>
              <a:gd name="connsiteY14" fmla="*/ 1572850 h 1572850"/>
              <a:gd name="connsiteX15" fmla="*/ 262147 w 6115049"/>
              <a:gd name="connsiteY15" fmla="*/ 1572850 h 1572850"/>
              <a:gd name="connsiteX16" fmla="*/ 0 w 6115049"/>
              <a:gd name="connsiteY16" fmla="*/ 1310703 h 1572850"/>
              <a:gd name="connsiteX17" fmla="*/ 0 w 6115049"/>
              <a:gd name="connsiteY17" fmla="*/ 655354 h 1572850"/>
              <a:gd name="connsiteX18" fmla="*/ 0 w 6115049"/>
              <a:gd name="connsiteY18" fmla="*/ 262142 h 1572850"/>
              <a:gd name="connsiteX19" fmla="*/ 0 w 6115049"/>
              <a:gd name="connsiteY19" fmla="*/ 262142 h 1572850"/>
              <a:gd name="connsiteX20" fmla="*/ 0 w 6115049"/>
              <a:gd name="connsiteY20" fmla="*/ 262147 h 157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15049" h="1572850" fill="none" extrusionOk="0">
                <a:moveTo>
                  <a:pt x="0" y="262147"/>
                </a:moveTo>
                <a:cubicBezTo>
                  <a:pt x="-12102" y="122669"/>
                  <a:pt x="121637" y="516"/>
                  <a:pt x="262147" y="0"/>
                </a:cubicBezTo>
                <a:cubicBezTo>
                  <a:pt x="418478" y="57407"/>
                  <a:pt x="850730" y="-40483"/>
                  <a:pt x="1019175" y="0"/>
                </a:cubicBezTo>
                <a:cubicBezTo>
                  <a:pt x="756787" y="-132269"/>
                  <a:pt x="633436" y="-259465"/>
                  <a:pt x="346540" y="-370516"/>
                </a:cubicBezTo>
                <a:cubicBezTo>
                  <a:pt x="619959" y="-484380"/>
                  <a:pt x="2217025" y="-179465"/>
                  <a:pt x="2547937" y="0"/>
                </a:cubicBezTo>
                <a:cubicBezTo>
                  <a:pt x="3986224" y="-118480"/>
                  <a:pt x="4976263" y="36090"/>
                  <a:pt x="5852902" y="0"/>
                </a:cubicBezTo>
                <a:cubicBezTo>
                  <a:pt x="5984556" y="-14129"/>
                  <a:pt x="6122473" y="109933"/>
                  <a:pt x="6115049" y="262147"/>
                </a:cubicBezTo>
                <a:lnTo>
                  <a:pt x="6115049" y="262142"/>
                </a:lnTo>
                <a:lnTo>
                  <a:pt x="6115049" y="262142"/>
                </a:lnTo>
                <a:cubicBezTo>
                  <a:pt x="6098427" y="386711"/>
                  <a:pt x="6122829" y="560502"/>
                  <a:pt x="6115049" y="655354"/>
                </a:cubicBezTo>
                <a:cubicBezTo>
                  <a:pt x="6064646" y="863427"/>
                  <a:pt x="6072079" y="1182534"/>
                  <a:pt x="6115049" y="1310703"/>
                </a:cubicBezTo>
                <a:cubicBezTo>
                  <a:pt x="6123649" y="1445375"/>
                  <a:pt x="5986533" y="1558028"/>
                  <a:pt x="5852902" y="1572850"/>
                </a:cubicBezTo>
                <a:cubicBezTo>
                  <a:pt x="4206089" y="1708747"/>
                  <a:pt x="3515163" y="1718644"/>
                  <a:pt x="2547937" y="1572850"/>
                </a:cubicBezTo>
                <a:cubicBezTo>
                  <a:pt x="2063717" y="1505817"/>
                  <a:pt x="1352445" y="1519109"/>
                  <a:pt x="1019175" y="1572850"/>
                </a:cubicBezTo>
                <a:lnTo>
                  <a:pt x="1019175" y="1572850"/>
                </a:lnTo>
                <a:cubicBezTo>
                  <a:pt x="756394" y="1559133"/>
                  <a:pt x="421155" y="1544420"/>
                  <a:pt x="262147" y="1572850"/>
                </a:cubicBezTo>
                <a:cubicBezTo>
                  <a:pt x="125103" y="1582146"/>
                  <a:pt x="-21272" y="1465259"/>
                  <a:pt x="0" y="1310703"/>
                </a:cubicBezTo>
                <a:cubicBezTo>
                  <a:pt x="44864" y="1227654"/>
                  <a:pt x="-38764" y="829332"/>
                  <a:pt x="0" y="655354"/>
                </a:cubicBezTo>
                <a:cubicBezTo>
                  <a:pt x="9342" y="573602"/>
                  <a:pt x="-30170" y="457971"/>
                  <a:pt x="0" y="262142"/>
                </a:cubicBezTo>
                <a:lnTo>
                  <a:pt x="0" y="262142"/>
                </a:lnTo>
                <a:lnTo>
                  <a:pt x="0" y="262147"/>
                </a:lnTo>
                <a:close/>
              </a:path>
              <a:path w="6115049" h="1572850" stroke="0" extrusionOk="0">
                <a:moveTo>
                  <a:pt x="0" y="262147"/>
                </a:moveTo>
                <a:cubicBezTo>
                  <a:pt x="16140" y="111541"/>
                  <a:pt x="141077" y="13785"/>
                  <a:pt x="262147" y="0"/>
                </a:cubicBezTo>
                <a:cubicBezTo>
                  <a:pt x="535859" y="3782"/>
                  <a:pt x="880376" y="-18369"/>
                  <a:pt x="1019175" y="0"/>
                </a:cubicBezTo>
                <a:cubicBezTo>
                  <a:pt x="765475" y="-116284"/>
                  <a:pt x="526208" y="-249737"/>
                  <a:pt x="346540" y="-370516"/>
                </a:cubicBezTo>
                <a:cubicBezTo>
                  <a:pt x="944996" y="-320806"/>
                  <a:pt x="2018730" y="-175718"/>
                  <a:pt x="2547937" y="0"/>
                </a:cubicBezTo>
                <a:cubicBezTo>
                  <a:pt x="3399909" y="141002"/>
                  <a:pt x="5259609" y="77387"/>
                  <a:pt x="5852902" y="0"/>
                </a:cubicBezTo>
                <a:cubicBezTo>
                  <a:pt x="5981703" y="-5029"/>
                  <a:pt x="6124137" y="118246"/>
                  <a:pt x="6115049" y="262147"/>
                </a:cubicBezTo>
                <a:lnTo>
                  <a:pt x="6115049" y="262142"/>
                </a:lnTo>
                <a:lnTo>
                  <a:pt x="6115049" y="262142"/>
                </a:lnTo>
                <a:cubicBezTo>
                  <a:pt x="6105243" y="350500"/>
                  <a:pt x="6118972" y="578371"/>
                  <a:pt x="6115049" y="655354"/>
                </a:cubicBezTo>
                <a:cubicBezTo>
                  <a:pt x="6108409" y="844781"/>
                  <a:pt x="6161242" y="1137934"/>
                  <a:pt x="6115049" y="1310703"/>
                </a:cubicBezTo>
                <a:cubicBezTo>
                  <a:pt x="6118869" y="1454500"/>
                  <a:pt x="5998293" y="1582051"/>
                  <a:pt x="5852902" y="1572850"/>
                </a:cubicBezTo>
                <a:cubicBezTo>
                  <a:pt x="5435162" y="1467978"/>
                  <a:pt x="3669320" y="1444674"/>
                  <a:pt x="2547937" y="1572850"/>
                </a:cubicBezTo>
                <a:cubicBezTo>
                  <a:pt x="2269895" y="1643090"/>
                  <a:pt x="1726030" y="1505954"/>
                  <a:pt x="1019175" y="1572850"/>
                </a:cubicBezTo>
                <a:lnTo>
                  <a:pt x="1019175" y="1572850"/>
                </a:lnTo>
                <a:cubicBezTo>
                  <a:pt x="832521" y="1637359"/>
                  <a:pt x="409650" y="1530993"/>
                  <a:pt x="262147" y="1572850"/>
                </a:cubicBezTo>
                <a:cubicBezTo>
                  <a:pt x="119206" y="1570558"/>
                  <a:pt x="-4136" y="1455046"/>
                  <a:pt x="0" y="1310703"/>
                </a:cubicBezTo>
                <a:cubicBezTo>
                  <a:pt x="-16066" y="1225318"/>
                  <a:pt x="39761" y="961491"/>
                  <a:pt x="0" y="655354"/>
                </a:cubicBezTo>
                <a:cubicBezTo>
                  <a:pt x="-11744" y="596289"/>
                  <a:pt x="-13274" y="337803"/>
                  <a:pt x="0" y="262142"/>
                </a:cubicBezTo>
                <a:lnTo>
                  <a:pt x="0" y="262142"/>
                </a:lnTo>
                <a:lnTo>
                  <a:pt x="0" y="262147"/>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44333"/>
                      <a:gd name="adj2" fmla="val -7355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solidFill>
                  <a:srgbClr val="002060"/>
                </a:solidFill>
                <a:latin typeface="Calibri" panose="020F0502020204030204" pitchFamily="34" charset="0"/>
                <a:cs typeface="Calibri" panose="020F0502020204030204" pitchFamily="34" charset="0"/>
              </a:rPr>
              <a:t>Đ</a:t>
            </a:r>
            <a:r>
              <a:rPr lang="vi-VN" sz="3200" b="1" dirty="0">
                <a:solidFill>
                  <a:srgbClr val="002060"/>
                </a:solidFill>
                <a:latin typeface="Calibri" panose="020F0502020204030204" pitchFamily="34" charset="0"/>
                <a:cs typeface="Calibri" panose="020F0502020204030204" pitchFamily="34" charset="0"/>
              </a:rPr>
              <a:t>iểm khác biệt của chợ phiên Bắc Hà so với chợ nơi em đang sống mà chợ mà em biết.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6035D81-A0B5-0BB0-B30A-851934C7A2E0}"/>
              </a:ext>
            </a:extLst>
          </p:cNvPr>
          <p:cNvPicPr>
            <a:picLocks noChangeAspect="1"/>
          </p:cNvPicPr>
          <p:nvPr/>
        </p:nvPicPr>
        <p:blipFill>
          <a:blip r:embed="rId3"/>
          <a:stretch>
            <a:fillRect/>
          </a:stretch>
        </p:blipFill>
        <p:spPr>
          <a:xfrm>
            <a:off x="247650" y="1319212"/>
            <a:ext cx="4819650" cy="3286125"/>
          </a:xfrm>
          <a:prstGeom prst="rect">
            <a:avLst/>
          </a:prstGeom>
        </p:spPr>
      </p:pic>
    </p:spTree>
    <p:extLst>
      <p:ext uri="{BB962C8B-B14F-4D97-AF65-F5344CB8AC3E}">
        <p14:creationId xmlns:p14="http://schemas.microsoft.com/office/powerpoint/2010/main" val="2236294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300" fill="hold"/>
                                        <p:tgtEl>
                                          <p:spTgt spid="8"/>
                                        </p:tgtEl>
                                        <p:attrNameLst>
                                          <p:attrName>ppt_w</p:attrName>
                                        </p:attrNameLst>
                                      </p:cBhvr>
                                      <p:tavLst>
                                        <p:tav tm="0">
                                          <p:val>
                                            <p:fltVal val="0"/>
                                          </p:val>
                                        </p:tav>
                                        <p:tav tm="100000">
                                          <p:val>
                                            <p:strVal val="#ppt_w"/>
                                          </p:val>
                                        </p:tav>
                                      </p:tavLst>
                                    </p:anim>
                                    <p:anim calcmode="lin" valueType="num">
                                      <p:cBhvr>
                                        <p:cTn id="16" dur="1300" fill="hold"/>
                                        <p:tgtEl>
                                          <p:spTgt spid="8"/>
                                        </p:tgtEl>
                                        <p:attrNameLst>
                                          <p:attrName>ppt_h</p:attrName>
                                        </p:attrNameLst>
                                      </p:cBhvr>
                                      <p:tavLst>
                                        <p:tav tm="0">
                                          <p:val>
                                            <p:fltVal val="0"/>
                                          </p:val>
                                        </p:tav>
                                        <p:tav tm="100000">
                                          <p:val>
                                            <p:strVal val="#ppt_h"/>
                                          </p:val>
                                        </p:tav>
                                      </p:tavLst>
                                    </p:anim>
                                    <p:animEffect transition="in" filter="fade">
                                      <p:cBhvr>
                                        <p:cTn id="17" dur="13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300" fill="hold"/>
                                        <p:tgtEl>
                                          <p:spTgt spid="9"/>
                                        </p:tgtEl>
                                        <p:attrNameLst>
                                          <p:attrName>ppt_w</p:attrName>
                                        </p:attrNameLst>
                                      </p:cBhvr>
                                      <p:tavLst>
                                        <p:tav tm="0">
                                          <p:val>
                                            <p:fltVal val="0"/>
                                          </p:val>
                                        </p:tav>
                                        <p:tav tm="100000">
                                          <p:val>
                                            <p:strVal val="#ppt_w"/>
                                          </p:val>
                                        </p:tav>
                                      </p:tavLst>
                                    </p:anim>
                                    <p:anim calcmode="lin" valueType="num">
                                      <p:cBhvr>
                                        <p:cTn id="23" dur="1300" fill="hold"/>
                                        <p:tgtEl>
                                          <p:spTgt spid="9"/>
                                        </p:tgtEl>
                                        <p:attrNameLst>
                                          <p:attrName>ppt_h</p:attrName>
                                        </p:attrNameLst>
                                      </p:cBhvr>
                                      <p:tavLst>
                                        <p:tav tm="0">
                                          <p:val>
                                            <p:fltVal val="0"/>
                                          </p:val>
                                        </p:tav>
                                        <p:tav tm="100000">
                                          <p:val>
                                            <p:strVal val="#ppt_h"/>
                                          </p:val>
                                        </p:tav>
                                      </p:tavLst>
                                    </p:anim>
                                    <p:animEffect transition="in" filter="fade">
                                      <p:cBhvr>
                                        <p:cTn id="24" dur="1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m4mfaxs">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m4mfaxs">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243</TotalTime>
  <Words>309</Words>
  <Application>Microsoft Macintosh PowerPoint</Application>
  <PresentationFormat>Widescreen</PresentationFormat>
  <Paragraphs>28</Paragraphs>
  <Slides>13</Slides>
  <Notes>13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vt:i4>
      </vt:variant>
    </vt:vector>
  </HeadingPairs>
  <TitlesOfParts>
    <vt:vector size="23" baseType="lpstr">
      <vt:lpstr>黑体</vt:lpstr>
      <vt:lpstr>Arial</vt:lpstr>
      <vt:lpstr>Calibri</vt:lpstr>
      <vt:lpstr>Cambria</vt:lpstr>
      <vt:lpstr>Times New Roman</vt:lpstr>
      <vt:lpstr>UTM Duepuntozero</vt:lpstr>
      <vt:lpstr>UTM Showcard</vt:lpstr>
      <vt:lpstr>字魂59号-创粗黑</vt:lpstr>
      <vt:lpstr>默认设计模板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Microsoft Office User</cp:lastModifiedBy>
  <cp:revision>53</cp:revision>
  <dcterms:created xsi:type="dcterms:W3CDTF">2023-07-20T14:15:29Z</dcterms:created>
  <dcterms:modified xsi:type="dcterms:W3CDTF">2026-01-07T06:06:01Z</dcterms:modified>
  <cp:category>9Slide.vn</cp:category>
</cp:coreProperties>
</file>