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82" r:id="rId2"/>
    <p:sldId id="257" r:id="rId3"/>
    <p:sldId id="259" r:id="rId4"/>
    <p:sldId id="2007577302" r:id="rId5"/>
    <p:sldId id="260" r:id="rId6"/>
    <p:sldId id="2007577304" r:id="rId7"/>
    <p:sldId id="2007577306" r:id="rId8"/>
    <p:sldId id="2007577305" r:id="rId9"/>
    <p:sldId id="2007577308" r:id="rId10"/>
    <p:sldId id="200757730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81579" autoAdjust="0"/>
  </p:normalViewPr>
  <p:slideViewPr>
    <p:cSldViewPr snapToGrid="0">
      <p:cViewPr varScale="1">
        <p:scale>
          <a:sx n="75" d="100"/>
          <a:sy n="75" d="100"/>
        </p:scale>
        <p:origin x="1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E8C2BE-8E30-4909-9F3E-937BF69CA1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147</Words>
  <Application>Microsoft Macintosh PowerPoint</Application>
  <PresentationFormat>Widescreen</PresentationFormat>
  <Paragraphs>6</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等线</vt:lpstr>
      <vt:lpstr>Arial</vt:lpstr>
      <vt:lpstr>Calibri</vt:lpstr>
      <vt:lpstr>Cambria</vt:lpstr>
      <vt:lpstr>UTM Guanine</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32</cp:revision>
  <dcterms:created xsi:type="dcterms:W3CDTF">2023-08-09T03:47:40Z</dcterms:created>
  <dcterms:modified xsi:type="dcterms:W3CDTF">2026-01-07T06:07:15Z</dcterms:modified>
  <cp:category>9Slide.vn</cp:category>
</cp:coreProperties>
</file>