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8" r:id="rId1"/>
  </p:sldMasterIdLst>
  <p:notesMasterIdLst>
    <p:notesMasterId r:id="rId20"/>
  </p:notesMasterIdLst>
  <p:sldIdLst>
    <p:sldId id="256" r:id="rId2"/>
    <p:sldId id="288" r:id="rId3"/>
    <p:sldId id="294" r:id="rId4"/>
    <p:sldId id="296" r:id="rId5"/>
    <p:sldId id="262" r:id="rId6"/>
    <p:sldId id="295" r:id="rId7"/>
    <p:sldId id="297" r:id="rId8"/>
    <p:sldId id="298" r:id="rId9"/>
    <p:sldId id="299" r:id="rId10"/>
    <p:sldId id="301" r:id="rId11"/>
    <p:sldId id="302" r:id="rId12"/>
    <p:sldId id="303" r:id="rId13"/>
    <p:sldId id="304" r:id="rId14"/>
    <p:sldId id="306" r:id="rId15"/>
    <p:sldId id="307" r:id="rId16"/>
    <p:sldId id="308" r:id="rId17"/>
    <p:sldId id="309" r:id="rId18"/>
    <p:sldId id="31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75953" autoAdjust="0"/>
  </p:normalViewPr>
  <p:slideViewPr>
    <p:cSldViewPr snapToGrid="0">
      <p:cViewPr varScale="1">
        <p:scale>
          <a:sx n="70" d="100"/>
          <a:sy n="70" d="100"/>
        </p:scale>
        <p:origin x="16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418EB-7452-46AB-920B-C1ABA8173B24}" type="datetimeFigureOut">
              <a:rPr lang="en-US" smtClean="0"/>
              <a:t>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27341-D8DF-4C27-AA51-F5E39E81C08F}" type="slidenum">
              <a:rPr lang="en-US" smtClean="0"/>
              <a:t>‹#›</a:t>
            </a:fld>
            <a:endParaRPr lang="en-US"/>
          </a:p>
        </p:txBody>
      </p:sp>
    </p:spTree>
    <p:extLst>
      <p:ext uri="{BB962C8B-B14F-4D97-AF65-F5344CB8AC3E}">
        <p14:creationId xmlns:p14="http://schemas.microsoft.com/office/powerpoint/2010/main" val="154987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727341-D8DF-4C27-AA51-F5E39E81C08F}" type="slidenum">
              <a:rPr lang="en-US" smtClean="0"/>
              <a:t>1</a:t>
            </a:fld>
            <a:endParaRPr lang="en-US"/>
          </a:p>
        </p:txBody>
      </p:sp>
    </p:spTree>
    <p:extLst>
      <p:ext uri="{BB962C8B-B14F-4D97-AF65-F5344CB8AC3E}">
        <p14:creationId xmlns:p14="http://schemas.microsoft.com/office/powerpoint/2010/main" val="299993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719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0570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C8020-144F-4A97-BC6C-8348BECFAA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147628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727341-D8DF-4C27-AA51-F5E39E81C08F}" type="slidenum">
              <a:rPr lang="en-US" smtClean="0"/>
              <a:t>7</a:t>
            </a:fld>
            <a:endParaRPr lang="en-US"/>
          </a:p>
        </p:txBody>
      </p:sp>
    </p:spTree>
    <p:extLst>
      <p:ext uri="{BB962C8B-B14F-4D97-AF65-F5344CB8AC3E}">
        <p14:creationId xmlns:p14="http://schemas.microsoft.com/office/powerpoint/2010/main" val="832103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C8020-144F-4A97-BC6C-8348BECFAA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36556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727341-D8DF-4C27-AA51-F5E39E81C08F}" type="slidenum">
              <a:rPr lang="en-US" smtClean="0"/>
              <a:t>15</a:t>
            </a:fld>
            <a:endParaRPr lang="en-US"/>
          </a:p>
        </p:txBody>
      </p:sp>
    </p:spTree>
    <p:extLst>
      <p:ext uri="{BB962C8B-B14F-4D97-AF65-F5344CB8AC3E}">
        <p14:creationId xmlns:p14="http://schemas.microsoft.com/office/powerpoint/2010/main" val="258301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31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3E76-5020-676C-152C-FEC5D9B727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68B507-5948-7D70-1DE5-A76074958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31AC99-4723-C389-811C-870D3E12EE85}"/>
              </a:ext>
            </a:extLst>
          </p:cNvPr>
          <p:cNvSpPr>
            <a:spLocks noGrp="1"/>
          </p:cNvSpPr>
          <p:nvPr>
            <p:ph type="dt" sz="half" idx="10"/>
          </p:nvPr>
        </p:nvSpPr>
        <p:spPr/>
        <p:txBody>
          <a:bodyPr/>
          <a:lstStyle/>
          <a:p>
            <a:fld id="{AA6404CE-3D22-48FB-AF1C-2B790545A275}" type="datetimeFigureOut">
              <a:rPr lang="en-US" smtClean="0"/>
              <a:t>1/7/26</a:t>
            </a:fld>
            <a:endParaRPr lang="en-US"/>
          </a:p>
        </p:txBody>
      </p:sp>
      <p:sp>
        <p:nvSpPr>
          <p:cNvPr id="5" name="Footer Placeholder 4">
            <a:extLst>
              <a:ext uri="{FF2B5EF4-FFF2-40B4-BE49-F238E27FC236}">
                <a16:creationId xmlns:a16="http://schemas.microsoft.com/office/drawing/2014/main" id="{A6057BB4-6FFF-FBC4-8C0F-13BF91C42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1FB73-5E86-6C69-38C0-97319E159F5D}"/>
              </a:ext>
            </a:extLst>
          </p:cNvPr>
          <p:cNvSpPr>
            <a:spLocks noGrp="1"/>
          </p:cNvSpPr>
          <p:nvPr>
            <p:ph type="sldNum" sz="quarter" idx="12"/>
          </p:nvPr>
        </p:nvSpPr>
        <p:spPr/>
        <p:txBody>
          <a:bodyPr/>
          <a:lstStyle/>
          <a:p>
            <a:fld id="{AE7E04D6-0161-47F6-906F-6A26CEF268D1}" type="slidenum">
              <a:rPr lang="en-US" smtClean="0"/>
              <a:t>‹#›</a:t>
            </a:fld>
            <a:endParaRPr lang="en-US"/>
          </a:p>
        </p:txBody>
      </p:sp>
    </p:spTree>
    <p:extLst>
      <p:ext uri="{BB962C8B-B14F-4D97-AF65-F5344CB8AC3E}">
        <p14:creationId xmlns:p14="http://schemas.microsoft.com/office/powerpoint/2010/main" val="86340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8164-7947-233E-F865-1102165CDE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966BDC-FBFF-4A28-730D-608535670C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DE71D-394B-8DF4-097F-78471BB77B4D}"/>
              </a:ext>
            </a:extLst>
          </p:cNvPr>
          <p:cNvSpPr>
            <a:spLocks noGrp="1"/>
          </p:cNvSpPr>
          <p:nvPr>
            <p:ph type="dt" sz="half" idx="10"/>
          </p:nvPr>
        </p:nvSpPr>
        <p:spPr/>
        <p:txBody>
          <a:bodyPr/>
          <a:lstStyle/>
          <a:p>
            <a:fld id="{AA6404CE-3D22-48FB-AF1C-2B790545A275}" type="datetimeFigureOut">
              <a:rPr lang="en-US" smtClean="0"/>
              <a:t>1/7/26</a:t>
            </a:fld>
            <a:endParaRPr lang="en-US"/>
          </a:p>
        </p:txBody>
      </p:sp>
      <p:sp>
        <p:nvSpPr>
          <p:cNvPr id="5" name="Footer Placeholder 4">
            <a:extLst>
              <a:ext uri="{FF2B5EF4-FFF2-40B4-BE49-F238E27FC236}">
                <a16:creationId xmlns:a16="http://schemas.microsoft.com/office/drawing/2014/main" id="{5B129A64-8E01-D6E3-8214-23378666C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90A4D-ECB9-9C09-B5DD-0DD1340136AF}"/>
              </a:ext>
            </a:extLst>
          </p:cNvPr>
          <p:cNvSpPr>
            <a:spLocks noGrp="1"/>
          </p:cNvSpPr>
          <p:nvPr>
            <p:ph type="sldNum" sz="quarter" idx="12"/>
          </p:nvPr>
        </p:nvSpPr>
        <p:spPr/>
        <p:txBody>
          <a:bodyPr/>
          <a:lstStyle/>
          <a:p>
            <a:fld id="{AE7E04D6-0161-47F6-906F-6A26CEF268D1}" type="slidenum">
              <a:rPr lang="en-US" smtClean="0"/>
              <a:t>‹#›</a:t>
            </a:fld>
            <a:endParaRPr lang="en-US"/>
          </a:p>
        </p:txBody>
      </p:sp>
    </p:spTree>
    <p:extLst>
      <p:ext uri="{BB962C8B-B14F-4D97-AF65-F5344CB8AC3E}">
        <p14:creationId xmlns:p14="http://schemas.microsoft.com/office/powerpoint/2010/main" val="412720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26DB80-F4B3-9AC6-817D-D57C0D608C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4D4B6-6864-8312-DB54-D77DD04F25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89D9D6-D9B2-6B0B-D292-8AFBB4C4C499}"/>
              </a:ext>
            </a:extLst>
          </p:cNvPr>
          <p:cNvSpPr>
            <a:spLocks noGrp="1"/>
          </p:cNvSpPr>
          <p:nvPr>
            <p:ph type="dt" sz="half" idx="10"/>
          </p:nvPr>
        </p:nvSpPr>
        <p:spPr/>
        <p:txBody>
          <a:bodyPr/>
          <a:lstStyle/>
          <a:p>
            <a:fld id="{AA6404CE-3D22-48FB-AF1C-2B790545A275}" type="datetimeFigureOut">
              <a:rPr lang="en-US" smtClean="0"/>
              <a:t>1/7/26</a:t>
            </a:fld>
            <a:endParaRPr lang="en-US"/>
          </a:p>
        </p:txBody>
      </p:sp>
      <p:sp>
        <p:nvSpPr>
          <p:cNvPr id="5" name="Footer Placeholder 4">
            <a:extLst>
              <a:ext uri="{FF2B5EF4-FFF2-40B4-BE49-F238E27FC236}">
                <a16:creationId xmlns:a16="http://schemas.microsoft.com/office/drawing/2014/main" id="{1FEA2E96-4763-34B4-BF52-A93DA63BB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8A13F-874C-9EFA-8488-25D5005C5BA6}"/>
              </a:ext>
            </a:extLst>
          </p:cNvPr>
          <p:cNvSpPr>
            <a:spLocks noGrp="1"/>
          </p:cNvSpPr>
          <p:nvPr>
            <p:ph type="sldNum" sz="quarter" idx="12"/>
          </p:nvPr>
        </p:nvSpPr>
        <p:spPr/>
        <p:txBody>
          <a:bodyPr/>
          <a:lstStyle/>
          <a:p>
            <a:fld id="{AE7E04D6-0161-47F6-906F-6A26CEF268D1}" type="slidenum">
              <a:rPr lang="en-US" smtClean="0"/>
              <a:t>‹#›</a:t>
            </a:fld>
            <a:endParaRPr lang="en-US"/>
          </a:p>
        </p:txBody>
      </p:sp>
    </p:spTree>
    <p:extLst>
      <p:ext uri="{BB962C8B-B14F-4D97-AF65-F5344CB8AC3E}">
        <p14:creationId xmlns:p14="http://schemas.microsoft.com/office/powerpoint/2010/main" val="3779648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284765" cy="7105287"/>
          </a:xfrm>
          <a:prstGeom prst="rect">
            <a:avLst/>
          </a:prstGeom>
        </p:spPr>
      </p:pic>
      <p:pic>
        <p:nvPicPr>
          <p:cNvPr id="5" name="Picture 4">
            <a:extLst>
              <a:ext uri="{FF2B5EF4-FFF2-40B4-BE49-F238E27FC236}">
                <a16:creationId xmlns:a16="http://schemas.microsoft.com/office/drawing/2014/main" id="{F2722404-8519-40FB-91A0-262B6841B1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85800" y="-13385800"/>
            <a:ext cx="6858000" cy="6858000"/>
          </a:xfrm>
          <a:prstGeom prst="rect">
            <a:avLst/>
          </a:prstGeom>
        </p:spPr>
      </p:pic>
      <p:pic>
        <p:nvPicPr>
          <p:cNvPr id="6" name="Picture 5">
            <a:extLst>
              <a:ext uri="{FF2B5EF4-FFF2-40B4-BE49-F238E27FC236}">
                <a16:creationId xmlns:a16="http://schemas.microsoft.com/office/drawing/2014/main" id="{F6FFA7BF-CDEB-460A-80CE-9833AAA678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0" y="-6527800"/>
            <a:ext cx="6858000" cy="6858000"/>
          </a:xfrm>
          <a:prstGeom prst="rect">
            <a:avLst/>
          </a:prstGeom>
        </p:spPr>
      </p:pic>
      <p:pic>
        <p:nvPicPr>
          <p:cNvPr id="7" name="Picture 6">
            <a:extLst>
              <a:ext uri="{FF2B5EF4-FFF2-40B4-BE49-F238E27FC236}">
                <a16:creationId xmlns:a16="http://schemas.microsoft.com/office/drawing/2014/main" id="{21B6A7F5-F0EC-4605-A587-06744A8131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05000" y="15621000"/>
            <a:ext cx="6858000" cy="6858000"/>
          </a:xfrm>
          <a:prstGeom prst="rect">
            <a:avLst/>
          </a:prstGeom>
        </p:spPr>
      </p:pic>
    </p:spTree>
    <p:extLst>
      <p:ext uri="{BB962C8B-B14F-4D97-AF65-F5344CB8AC3E}">
        <p14:creationId xmlns:p14="http://schemas.microsoft.com/office/powerpoint/2010/main" val="2055586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A9E6BA3-C478-4E39-BF83-1CCF670F37E6}"/>
              </a:ext>
            </a:extLst>
          </p:cNvPr>
          <p:cNvSpPr>
            <a:spLocks noGrp="1"/>
          </p:cNvSpPr>
          <p:nvPr>
            <p:ph type="dt" sz="half" idx="10"/>
          </p:nvPr>
        </p:nvSpPr>
        <p:spPr>
          <a:xfrm>
            <a:off x="838200" y="6356350"/>
            <a:ext cx="2743200" cy="365125"/>
          </a:xfrm>
          <a:prstGeom prst="rect">
            <a:avLst/>
          </a:prstGeom>
        </p:spPr>
        <p:txBody>
          <a:bodyPr/>
          <a:lstStyle/>
          <a:p>
            <a:fld id="{632953DF-B1B4-42B0-A667-181681EE5C8F}"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2ED2F477-2049-4356-997B-DEFAE81F958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20FF3F9-EBC6-4806-A776-67B6AAE59309}"/>
              </a:ext>
            </a:extLst>
          </p:cNvPr>
          <p:cNvSpPr>
            <a:spLocks noGrp="1"/>
          </p:cNvSpPr>
          <p:nvPr>
            <p:ph type="sldNum" sz="quarter" idx="12"/>
          </p:nvPr>
        </p:nvSpPr>
        <p:spPr>
          <a:xfrm>
            <a:off x="8610600" y="6356350"/>
            <a:ext cx="2743200" cy="365125"/>
          </a:xfrm>
          <a:prstGeom prst="rect">
            <a:avLst/>
          </a:prstGeom>
        </p:spPr>
        <p:txBody>
          <a:bodyPr/>
          <a:lstStyle/>
          <a:p>
            <a:fld id="{8A3D01AF-D3DD-4E34-9C7A-E010CBC5334E}" type="slidenum">
              <a:rPr lang="zh-CN" altLang="en-US" smtClean="0"/>
              <a:t>‹#›</a:t>
            </a:fld>
            <a:endParaRPr lang="zh-CN" altLang="en-US"/>
          </a:p>
        </p:txBody>
      </p:sp>
      <p:pic>
        <p:nvPicPr>
          <p:cNvPr id="7" name="图片 6">
            <a:extLst>
              <a:ext uri="{FF2B5EF4-FFF2-40B4-BE49-F238E27FC236}">
                <a16:creationId xmlns:a16="http://schemas.microsoft.com/office/drawing/2014/main" id="{C6BDF12A-FF4C-4F99-A8D6-1D666B1FF6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0423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1D04-393F-0D38-C915-9C462321E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7BD0CE-17FB-41EE-977D-65E46901D5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880B3-5061-E629-BD21-3727826309EB}"/>
              </a:ext>
            </a:extLst>
          </p:cNvPr>
          <p:cNvSpPr>
            <a:spLocks noGrp="1"/>
          </p:cNvSpPr>
          <p:nvPr>
            <p:ph type="dt" sz="half" idx="10"/>
          </p:nvPr>
        </p:nvSpPr>
        <p:spPr/>
        <p:txBody>
          <a:bodyPr/>
          <a:lstStyle/>
          <a:p>
            <a:fld id="{AA6404CE-3D22-48FB-AF1C-2B790545A275}" type="datetimeFigureOut">
              <a:rPr lang="en-US" smtClean="0"/>
              <a:t>1/7/26</a:t>
            </a:fld>
            <a:endParaRPr lang="en-US"/>
          </a:p>
        </p:txBody>
      </p:sp>
      <p:sp>
        <p:nvSpPr>
          <p:cNvPr id="5" name="Footer Placeholder 4">
            <a:extLst>
              <a:ext uri="{FF2B5EF4-FFF2-40B4-BE49-F238E27FC236}">
                <a16:creationId xmlns:a16="http://schemas.microsoft.com/office/drawing/2014/main" id="{F7D4C903-B097-B72F-D6AF-3AE06452C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493B2-F64A-BD35-77F6-2AEC22F5FF13}"/>
              </a:ext>
            </a:extLst>
          </p:cNvPr>
          <p:cNvSpPr>
            <a:spLocks noGrp="1"/>
          </p:cNvSpPr>
          <p:nvPr>
            <p:ph type="sldNum" sz="quarter" idx="12"/>
          </p:nvPr>
        </p:nvSpPr>
        <p:spPr/>
        <p:txBody>
          <a:bodyPr/>
          <a:lstStyle/>
          <a:p>
            <a:fld id="{AE7E04D6-0161-47F6-906F-6A26CEF268D1}" type="slidenum">
              <a:rPr lang="en-US" smtClean="0"/>
              <a:t>‹#›</a:t>
            </a:fld>
            <a:endParaRPr lang="en-US"/>
          </a:p>
        </p:txBody>
      </p:sp>
    </p:spTree>
    <p:extLst>
      <p:ext uri="{BB962C8B-B14F-4D97-AF65-F5344CB8AC3E}">
        <p14:creationId xmlns:p14="http://schemas.microsoft.com/office/powerpoint/2010/main" val="403663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1F09-D538-B3DC-F791-17BD6DFFD7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1574A0-563F-C3C2-6967-E4E49EA252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A65DAF-D338-3668-F89B-35B9011FE099}"/>
              </a:ext>
            </a:extLst>
          </p:cNvPr>
          <p:cNvSpPr>
            <a:spLocks noGrp="1"/>
          </p:cNvSpPr>
          <p:nvPr>
            <p:ph type="dt" sz="half" idx="10"/>
          </p:nvPr>
        </p:nvSpPr>
        <p:spPr/>
        <p:txBody>
          <a:bodyPr/>
          <a:lstStyle/>
          <a:p>
            <a:fld id="{AA6404CE-3D22-48FB-AF1C-2B790545A275}" type="datetimeFigureOut">
              <a:rPr lang="en-US" smtClean="0"/>
              <a:t>1/7/26</a:t>
            </a:fld>
            <a:endParaRPr lang="en-US"/>
          </a:p>
        </p:txBody>
      </p:sp>
      <p:sp>
        <p:nvSpPr>
          <p:cNvPr id="5" name="Footer Placeholder 4">
            <a:extLst>
              <a:ext uri="{FF2B5EF4-FFF2-40B4-BE49-F238E27FC236}">
                <a16:creationId xmlns:a16="http://schemas.microsoft.com/office/drawing/2014/main" id="{7A39FDF5-A48E-2E4F-D8F8-ED0BF951A9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21D55-D95D-3F57-3284-425210998312}"/>
              </a:ext>
            </a:extLst>
          </p:cNvPr>
          <p:cNvSpPr>
            <a:spLocks noGrp="1"/>
          </p:cNvSpPr>
          <p:nvPr>
            <p:ph type="sldNum" sz="quarter" idx="12"/>
          </p:nvPr>
        </p:nvSpPr>
        <p:spPr/>
        <p:txBody>
          <a:bodyPr/>
          <a:lstStyle/>
          <a:p>
            <a:fld id="{AE7E04D6-0161-47F6-906F-6A26CEF268D1}" type="slidenum">
              <a:rPr lang="en-US" smtClean="0"/>
              <a:t>‹#›</a:t>
            </a:fld>
            <a:endParaRPr lang="en-US"/>
          </a:p>
        </p:txBody>
      </p:sp>
    </p:spTree>
    <p:extLst>
      <p:ext uri="{BB962C8B-B14F-4D97-AF65-F5344CB8AC3E}">
        <p14:creationId xmlns:p14="http://schemas.microsoft.com/office/powerpoint/2010/main" val="144233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32235-E0D2-CBA7-4FA1-3FEC31140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AC8F40-9B6C-6D6B-B97C-236EACACF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29F3F-F576-C56C-3E19-D825EF03F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731EA1-F341-D77D-E8AC-B322791E9204}"/>
              </a:ext>
            </a:extLst>
          </p:cNvPr>
          <p:cNvSpPr>
            <a:spLocks noGrp="1"/>
          </p:cNvSpPr>
          <p:nvPr>
            <p:ph type="dt" sz="half" idx="10"/>
          </p:nvPr>
        </p:nvSpPr>
        <p:spPr/>
        <p:txBody>
          <a:bodyPr/>
          <a:lstStyle/>
          <a:p>
            <a:fld id="{AA6404CE-3D22-48FB-AF1C-2B790545A275}" type="datetimeFigureOut">
              <a:rPr lang="en-US" smtClean="0"/>
              <a:t>1/7/26</a:t>
            </a:fld>
            <a:endParaRPr lang="en-US"/>
          </a:p>
        </p:txBody>
      </p:sp>
      <p:sp>
        <p:nvSpPr>
          <p:cNvPr id="6" name="Footer Placeholder 5">
            <a:extLst>
              <a:ext uri="{FF2B5EF4-FFF2-40B4-BE49-F238E27FC236}">
                <a16:creationId xmlns:a16="http://schemas.microsoft.com/office/drawing/2014/main" id="{7D562891-BB7F-70C7-02B9-021DC1821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B24C6-4B11-8923-2BCD-11A82316293F}"/>
              </a:ext>
            </a:extLst>
          </p:cNvPr>
          <p:cNvSpPr>
            <a:spLocks noGrp="1"/>
          </p:cNvSpPr>
          <p:nvPr>
            <p:ph type="sldNum" sz="quarter" idx="12"/>
          </p:nvPr>
        </p:nvSpPr>
        <p:spPr/>
        <p:txBody>
          <a:bodyPr/>
          <a:lstStyle/>
          <a:p>
            <a:fld id="{AE7E04D6-0161-47F6-906F-6A26CEF268D1}" type="slidenum">
              <a:rPr lang="en-US" smtClean="0"/>
              <a:t>‹#›</a:t>
            </a:fld>
            <a:endParaRPr lang="en-US"/>
          </a:p>
        </p:txBody>
      </p:sp>
    </p:spTree>
    <p:extLst>
      <p:ext uri="{BB962C8B-B14F-4D97-AF65-F5344CB8AC3E}">
        <p14:creationId xmlns:p14="http://schemas.microsoft.com/office/powerpoint/2010/main" val="295421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9810-DDD3-071F-372F-5C09774510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ABA4AA-8B6F-DA2D-42FE-11C5796654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D328BE-F000-C0C3-A56E-909B63C982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D1311C-AA64-0354-0090-8A6F4DD2BF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CB9AD-E9F6-A777-CFFA-4E350388FF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73CD8D-61C7-BB84-A8A3-308A257BC6DE}"/>
              </a:ext>
            </a:extLst>
          </p:cNvPr>
          <p:cNvSpPr>
            <a:spLocks noGrp="1"/>
          </p:cNvSpPr>
          <p:nvPr>
            <p:ph type="dt" sz="half" idx="10"/>
          </p:nvPr>
        </p:nvSpPr>
        <p:spPr/>
        <p:txBody>
          <a:bodyPr/>
          <a:lstStyle/>
          <a:p>
            <a:fld id="{AA6404CE-3D22-48FB-AF1C-2B790545A275}" type="datetimeFigureOut">
              <a:rPr lang="en-US" smtClean="0"/>
              <a:t>1/7/26</a:t>
            </a:fld>
            <a:endParaRPr lang="en-US"/>
          </a:p>
        </p:txBody>
      </p:sp>
      <p:sp>
        <p:nvSpPr>
          <p:cNvPr id="8" name="Footer Placeholder 7">
            <a:extLst>
              <a:ext uri="{FF2B5EF4-FFF2-40B4-BE49-F238E27FC236}">
                <a16:creationId xmlns:a16="http://schemas.microsoft.com/office/drawing/2014/main" id="{E909EC32-7B76-98F0-36E3-DC0D8E9E68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01A27C-E2CB-474A-F1E9-819E7CDA752B}"/>
              </a:ext>
            </a:extLst>
          </p:cNvPr>
          <p:cNvSpPr>
            <a:spLocks noGrp="1"/>
          </p:cNvSpPr>
          <p:nvPr>
            <p:ph type="sldNum" sz="quarter" idx="12"/>
          </p:nvPr>
        </p:nvSpPr>
        <p:spPr/>
        <p:txBody>
          <a:bodyPr/>
          <a:lstStyle/>
          <a:p>
            <a:fld id="{AE7E04D6-0161-47F6-906F-6A26CEF268D1}" type="slidenum">
              <a:rPr lang="en-US" smtClean="0"/>
              <a:t>‹#›</a:t>
            </a:fld>
            <a:endParaRPr lang="en-US"/>
          </a:p>
        </p:txBody>
      </p:sp>
    </p:spTree>
    <p:extLst>
      <p:ext uri="{BB962C8B-B14F-4D97-AF65-F5344CB8AC3E}">
        <p14:creationId xmlns:p14="http://schemas.microsoft.com/office/powerpoint/2010/main" val="285872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33BF-BF4D-3FD4-F6AF-042F27E321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D8905-5DB4-BD48-0A63-7F274098F647}"/>
              </a:ext>
            </a:extLst>
          </p:cNvPr>
          <p:cNvSpPr>
            <a:spLocks noGrp="1"/>
          </p:cNvSpPr>
          <p:nvPr>
            <p:ph type="dt" sz="half" idx="10"/>
          </p:nvPr>
        </p:nvSpPr>
        <p:spPr/>
        <p:txBody>
          <a:bodyPr/>
          <a:lstStyle/>
          <a:p>
            <a:fld id="{AA6404CE-3D22-48FB-AF1C-2B790545A275}" type="datetimeFigureOut">
              <a:rPr lang="en-US" smtClean="0"/>
              <a:t>1/7/26</a:t>
            </a:fld>
            <a:endParaRPr lang="en-US"/>
          </a:p>
        </p:txBody>
      </p:sp>
      <p:sp>
        <p:nvSpPr>
          <p:cNvPr id="4" name="Footer Placeholder 3">
            <a:extLst>
              <a:ext uri="{FF2B5EF4-FFF2-40B4-BE49-F238E27FC236}">
                <a16:creationId xmlns:a16="http://schemas.microsoft.com/office/drawing/2014/main" id="{74EA2C09-E20F-EE01-447E-93960469D8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3FC5E7-0B88-0D83-6120-ADB71C560608}"/>
              </a:ext>
            </a:extLst>
          </p:cNvPr>
          <p:cNvSpPr>
            <a:spLocks noGrp="1"/>
          </p:cNvSpPr>
          <p:nvPr>
            <p:ph type="sldNum" sz="quarter" idx="12"/>
          </p:nvPr>
        </p:nvSpPr>
        <p:spPr/>
        <p:txBody>
          <a:bodyPr/>
          <a:lstStyle/>
          <a:p>
            <a:fld id="{AE7E04D6-0161-47F6-906F-6A26CEF268D1}" type="slidenum">
              <a:rPr lang="en-US" smtClean="0"/>
              <a:t>‹#›</a:t>
            </a:fld>
            <a:endParaRPr lang="en-US"/>
          </a:p>
        </p:txBody>
      </p:sp>
    </p:spTree>
    <p:extLst>
      <p:ext uri="{BB962C8B-B14F-4D97-AF65-F5344CB8AC3E}">
        <p14:creationId xmlns:p14="http://schemas.microsoft.com/office/powerpoint/2010/main" val="18179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C4207E-8801-94B0-30D8-A9BAAC64A49B}"/>
              </a:ext>
            </a:extLst>
          </p:cNvPr>
          <p:cNvSpPr>
            <a:spLocks noGrp="1"/>
          </p:cNvSpPr>
          <p:nvPr>
            <p:ph type="dt" sz="half" idx="10"/>
          </p:nvPr>
        </p:nvSpPr>
        <p:spPr/>
        <p:txBody>
          <a:bodyPr/>
          <a:lstStyle/>
          <a:p>
            <a:fld id="{AA6404CE-3D22-48FB-AF1C-2B790545A275}" type="datetimeFigureOut">
              <a:rPr lang="en-US" smtClean="0"/>
              <a:t>1/7/26</a:t>
            </a:fld>
            <a:endParaRPr lang="en-US"/>
          </a:p>
        </p:txBody>
      </p:sp>
      <p:sp>
        <p:nvSpPr>
          <p:cNvPr id="3" name="Footer Placeholder 2">
            <a:extLst>
              <a:ext uri="{FF2B5EF4-FFF2-40B4-BE49-F238E27FC236}">
                <a16:creationId xmlns:a16="http://schemas.microsoft.com/office/drawing/2014/main" id="{404B5AA1-E52D-BF38-A660-4A8D857447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86216B-6F6B-069F-D3C9-43CB45856090}"/>
              </a:ext>
            </a:extLst>
          </p:cNvPr>
          <p:cNvSpPr>
            <a:spLocks noGrp="1"/>
          </p:cNvSpPr>
          <p:nvPr>
            <p:ph type="sldNum" sz="quarter" idx="12"/>
          </p:nvPr>
        </p:nvSpPr>
        <p:spPr/>
        <p:txBody>
          <a:bodyPr/>
          <a:lstStyle/>
          <a:p>
            <a:fld id="{AE7E04D6-0161-47F6-906F-6A26CEF268D1}" type="slidenum">
              <a:rPr lang="en-US" smtClean="0"/>
              <a:t>‹#›</a:t>
            </a:fld>
            <a:endParaRPr lang="en-US"/>
          </a:p>
        </p:txBody>
      </p:sp>
    </p:spTree>
    <p:extLst>
      <p:ext uri="{BB962C8B-B14F-4D97-AF65-F5344CB8AC3E}">
        <p14:creationId xmlns:p14="http://schemas.microsoft.com/office/powerpoint/2010/main" val="291887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8961-A2CC-92CA-29B9-004A2655EB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DCFDA5-9B85-82FA-9F9A-5E519B37F3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F6F685-C733-3C5C-7917-9EEC01A3B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55E82F-6CAB-D68E-C783-2E93CEF5DAAE}"/>
              </a:ext>
            </a:extLst>
          </p:cNvPr>
          <p:cNvSpPr>
            <a:spLocks noGrp="1"/>
          </p:cNvSpPr>
          <p:nvPr>
            <p:ph type="dt" sz="half" idx="10"/>
          </p:nvPr>
        </p:nvSpPr>
        <p:spPr/>
        <p:txBody>
          <a:bodyPr/>
          <a:lstStyle/>
          <a:p>
            <a:fld id="{AA6404CE-3D22-48FB-AF1C-2B790545A275}" type="datetimeFigureOut">
              <a:rPr lang="en-US" smtClean="0"/>
              <a:t>1/7/26</a:t>
            </a:fld>
            <a:endParaRPr lang="en-US"/>
          </a:p>
        </p:txBody>
      </p:sp>
      <p:sp>
        <p:nvSpPr>
          <p:cNvPr id="6" name="Footer Placeholder 5">
            <a:extLst>
              <a:ext uri="{FF2B5EF4-FFF2-40B4-BE49-F238E27FC236}">
                <a16:creationId xmlns:a16="http://schemas.microsoft.com/office/drawing/2014/main" id="{E1FF6FCF-710B-04C4-F94B-40B29C9392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600B23-171D-151A-D807-1B2974128CB6}"/>
              </a:ext>
            </a:extLst>
          </p:cNvPr>
          <p:cNvSpPr>
            <a:spLocks noGrp="1"/>
          </p:cNvSpPr>
          <p:nvPr>
            <p:ph type="sldNum" sz="quarter" idx="12"/>
          </p:nvPr>
        </p:nvSpPr>
        <p:spPr/>
        <p:txBody>
          <a:bodyPr/>
          <a:lstStyle/>
          <a:p>
            <a:fld id="{AE7E04D6-0161-47F6-906F-6A26CEF268D1}" type="slidenum">
              <a:rPr lang="en-US" smtClean="0"/>
              <a:t>‹#›</a:t>
            </a:fld>
            <a:endParaRPr lang="en-US"/>
          </a:p>
        </p:txBody>
      </p:sp>
    </p:spTree>
    <p:extLst>
      <p:ext uri="{BB962C8B-B14F-4D97-AF65-F5344CB8AC3E}">
        <p14:creationId xmlns:p14="http://schemas.microsoft.com/office/powerpoint/2010/main" val="103083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F41C-BFCE-AB7F-A583-C90E200F18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E3E3A-ACA4-31A8-3DBB-8BED3594A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818242-0093-3882-4E01-AB6FDA3B8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514345-3581-638C-F906-7C35866E1E4A}"/>
              </a:ext>
            </a:extLst>
          </p:cNvPr>
          <p:cNvSpPr>
            <a:spLocks noGrp="1"/>
          </p:cNvSpPr>
          <p:nvPr>
            <p:ph type="dt" sz="half" idx="10"/>
          </p:nvPr>
        </p:nvSpPr>
        <p:spPr/>
        <p:txBody>
          <a:bodyPr/>
          <a:lstStyle/>
          <a:p>
            <a:fld id="{AA6404CE-3D22-48FB-AF1C-2B790545A275}" type="datetimeFigureOut">
              <a:rPr lang="en-US" smtClean="0"/>
              <a:t>1/7/26</a:t>
            </a:fld>
            <a:endParaRPr lang="en-US"/>
          </a:p>
        </p:txBody>
      </p:sp>
      <p:sp>
        <p:nvSpPr>
          <p:cNvPr id="6" name="Footer Placeholder 5">
            <a:extLst>
              <a:ext uri="{FF2B5EF4-FFF2-40B4-BE49-F238E27FC236}">
                <a16:creationId xmlns:a16="http://schemas.microsoft.com/office/drawing/2014/main" id="{A5A06D3D-7AFF-3027-7415-929995240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DA860B-B4BE-4466-EE81-5655D699A51F}"/>
              </a:ext>
            </a:extLst>
          </p:cNvPr>
          <p:cNvSpPr>
            <a:spLocks noGrp="1"/>
          </p:cNvSpPr>
          <p:nvPr>
            <p:ph type="sldNum" sz="quarter" idx="12"/>
          </p:nvPr>
        </p:nvSpPr>
        <p:spPr/>
        <p:txBody>
          <a:bodyPr/>
          <a:lstStyle/>
          <a:p>
            <a:fld id="{AE7E04D6-0161-47F6-906F-6A26CEF268D1}" type="slidenum">
              <a:rPr lang="en-US" smtClean="0"/>
              <a:t>‹#›</a:t>
            </a:fld>
            <a:endParaRPr lang="en-US"/>
          </a:p>
        </p:txBody>
      </p:sp>
    </p:spTree>
    <p:extLst>
      <p:ext uri="{BB962C8B-B14F-4D97-AF65-F5344CB8AC3E}">
        <p14:creationId xmlns:p14="http://schemas.microsoft.com/office/powerpoint/2010/main" val="429372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B2346D9B-7C24-DDE0-5788-786D0B42A93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0F950CE-8739-7846-73A3-B083472FB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BBAB22-F2CD-947E-85D7-BB6B5D68BB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36D50-E309-11A1-D3A5-4FF03CD0FA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404CE-3D22-48FB-AF1C-2B790545A275}" type="datetimeFigureOut">
              <a:rPr lang="en-US" smtClean="0"/>
              <a:t>1/7/26</a:t>
            </a:fld>
            <a:endParaRPr lang="en-US"/>
          </a:p>
        </p:txBody>
      </p:sp>
      <p:sp>
        <p:nvSpPr>
          <p:cNvPr id="5" name="Footer Placeholder 4">
            <a:extLst>
              <a:ext uri="{FF2B5EF4-FFF2-40B4-BE49-F238E27FC236}">
                <a16:creationId xmlns:a16="http://schemas.microsoft.com/office/drawing/2014/main" id="{7A0B9596-8F18-20B5-5B90-A16A6E628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B3E882-8173-D916-B877-992CEA1040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E04D6-0161-47F6-906F-6A26CEF268D1}" type="slidenum">
              <a:rPr lang="en-US" smtClean="0"/>
              <a:t>‹#›</a:t>
            </a:fld>
            <a:endParaRPr lang="en-US"/>
          </a:p>
        </p:txBody>
      </p:sp>
    </p:spTree>
    <p:extLst>
      <p:ext uri="{BB962C8B-B14F-4D97-AF65-F5344CB8AC3E}">
        <p14:creationId xmlns:p14="http://schemas.microsoft.com/office/powerpoint/2010/main" val="9694933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696"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27.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landscape with trees and grass&#10;&#10;Description automatically generated">
            <a:extLst>
              <a:ext uri="{FF2B5EF4-FFF2-40B4-BE49-F238E27FC236}">
                <a16:creationId xmlns:a16="http://schemas.microsoft.com/office/drawing/2014/main" id="{8AE45D6D-DCEA-5F55-3C65-E5CFDA814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020AE866-1DEA-717B-010F-63E2093AD44A}"/>
              </a:ext>
            </a:extLst>
          </p:cNvPr>
          <p:cNvSpPr/>
          <p:nvPr/>
        </p:nvSpPr>
        <p:spPr>
          <a:xfrm>
            <a:off x="1895475" y="914400"/>
            <a:ext cx="8724900" cy="3800475"/>
          </a:xfrm>
          <a:prstGeom prst="roundRect">
            <a:avLst/>
          </a:prstGeom>
          <a:solidFill>
            <a:srgbClr val="FFFFFF">
              <a:alpha val="40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8" name="Picture 7">
            <a:extLst>
              <a:ext uri="{FF2B5EF4-FFF2-40B4-BE49-F238E27FC236}">
                <a16:creationId xmlns:a16="http://schemas.microsoft.com/office/drawing/2014/main" id="{52A77281-87A3-3680-B1A8-AD3DFA478428}"/>
              </a:ext>
            </a:extLst>
          </p:cNvPr>
          <p:cNvPicPr>
            <a:picLocks noChangeAspect="1"/>
          </p:cNvPicPr>
          <p:nvPr/>
        </p:nvPicPr>
        <p:blipFill>
          <a:blip r:embed="rId4"/>
          <a:stretch>
            <a:fillRect/>
          </a:stretch>
        </p:blipFill>
        <p:spPr>
          <a:xfrm>
            <a:off x="3399807" y="1061804"/>
            <a:ext cx="5468586" cy="981541"/>
          </a:xfrm>
          <a:prstGeom prst="rect">
            <a:avLst/>
          </a:prstGeom>
        </p:spPr>
      </p:pic>
      <p:pic>
        <p:nvPicPr>
          <p:cNvPr id="18" name="Picture 17">
            <a:extLst>
              <a:ext uri="{FF2B5EF4-FFF2-40B4-BE49-F238E27FC236}">
                <a16:creationId xmlns:a16="http://schemas.microsoft.com/office/drawing/2014/main" id="{85BBA9F6-E253-7F03-9256-4F20F9BE0439}"/>
              </a:ext>
            </a:extLst>
          </p:cNvPr>
          <p:cNvPicPr>
            <a:picLocks noChangeAspect="1"/>
          </p:cNvPicPr>
          <p:nvPr/>
        </p:nvPicPr>
        <p:blipFill>
          <a:blip r:embed="rId5"/>
          <a:stretch>
            <a:fillRect/>
          </a:stretch>
        </p:blipFill>
        <p:spPr>
          <a:xfrm>
            <a:off x="1854710" y="2183814"/>
            <a:ext cx="8730229" cy="1804572"/>
          </a:xfrm>
          <a:prstGeom prst="rect">
            <a:avLst/>
          </a:prstGeom>
        </p:spPr>
      </p:pic>
      <p:sp>
        <p:nvSpPr>
          <p:cNvPr id="19" name="TextBox 18">
            <a:extLst>
              <a:ext uri="{FF2B5EF4-FFF2-40B4-BE49-F238E27FC236}">
                <a16:creationId xmlns:a16="http://schemas.microsoft.com/office/drawing/2014/main" id="{29C9B56A-3834-D5C0-90F8-E7B99A43581D}"/>
              </a:ext>
            </a:extLst>
          </p:cNvPr>
          <p:cNvSpPr txBox="1"/>
          <p:nvPr/>
        </p:nvSpPr>
        <p:spPr>
          <a:xfrm>
            <a:off x="5095875" y="3743325"/>
            <a:ext cx="240030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(TIẾT 2)</a:t>
            </a:r>
          </a:p>
        </p:txBody>
      </p:sp>
      <p:pic>
        <p:nvPicPr>
          <p:cNvPr id="21" name="Picture 20">
            <a:extLst>
              <a:ext uri="{FF2B5EF4-FFF2-40B4-BE49-F238E27FC236}">
                <a16:creationId xmlns:a16="http://schemas.microsoft.com/office/drawing/2014/main" id="{65D99BD9-BEC3-9AD4-11D5-D1D6B222C3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9024" y="3012643"/>
            <a:ext cx="2088108" cy="3868974"/>
          </a:xfrm>
          <a:prstGeom prst="rect">
            <a:avLst/>
          </a:prstGeom>
        </p:spPr>
      </p:pic>
      <p:pic>
        <p:nvPicPr>
          <p:cNvPr id="22" name="Picture 21">
            <a:extLst>
              <a:ext uri="{FF2B5EF4-FFF2-40B4-BE49-F238E27FC236}">
                <a16:creationId xmlns:a16="http://schemas.microsoft.com/office/drawing/2014/main" id="{9EC3C086-3AB2-16BD-0D05-6A138EAE1A3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045" b="-2022"/>
          <a:stretch/>
        </p:blipFill>
        <p:spPr>
          <a:xfrm>
            <a:off x="644404" y="3012643"/>
            <a:ext cx="2153958" cy="3845357"/>
          </a:xfrm>
          <a:prstGeom prst="rect">
            <a:avLst/>
          </a:prstGeom>
        </p:spPr>
      </p:pic>
    </p:spTree>
    <p:extLst>
      <p:ext uri="{BB962C8B-B14F-4D97-AF65-F5344CB8AC3E}">
        <p14:creationId xmlns:p14="http://schemas.microsoft.com/office/powerpoint/2010/main" val="16077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F0C9"/>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B25E2E1-ACDC-8903-035C-314BA4738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2000" cy="6861544"/>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2">
            <a:extLst>
              <a:ext uri="{FF2B5EF4-FFF2-40B4-BE49-F238E27FC236}">
                <a16:creationId xmlns:a16="http://schemas.microsoft.com/office/drawing/2014/main" id="{4CCC325B-C57F-D5F5-324B-5A58462400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444" y="-81153"/>
            <a:ext cx="11150602" cy="4676412"/>
          </a:xfrm>
          <a:prstGeom prst="rect">
            <a:avLst/>
          </a:prstGeom>
        </p:spPr>
      </p:pic>
      <p:sp>
        <p:nvSpPr>
          <p:cNvPr id="4" name="Text Box 9">
            <a:extLst>
              <a:ext uri="{FF2B5EF4-FFF2-40B4-BE49-F238E27FC236}">
                <a16:creationId xmlns:a16="http://schemas.microsoft.com/office/drawing/2014/main" id="{D2DED86D-1648-F468-12BB-5CCF15C4E3CE}"/>
              </a:ext>
            </a:extLst>
          </p:cNvPr>
          <p:cNvSpPr txBox="1">
            <a:spLocks noChangeArrowheads="1"/>
          </p:cNvSpPr>
          <p:nvPr/>
        </p:nvSpPr>
        <p:spPr bwMode="auto">
          <a:xfrm>
            <a:off x="3577427" y="1298342"/>
            <a:ext cx="583324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eaLnBrk="1" hangingPunct="1">
              <a:spcBef>
                <a:spcPct val="50000"/>
              </a:spcBef>
            </a:pPr>
            <a:r>
              <a:rPr lang="en-US" sz="4800" b="1" dirty="0">
                <a:solidFill>
                  <a:prstClr val="black"/>
                </a:solidFill>
                <a:latin typeface="Calibri" panose="020F0502020204030204" pitchFamily="34" charset="0"/>
                <a:cs typeface="Calibri" panose="020F0502020204030204" pitchFamily="34" charset="0"/>
              </a:rPr>
              <a:t>b) </a:t>
            </a:r>
            <a:r>
              <a:rPr lang="en-US" sz="4800" b="1" dirty="0" err="1">
                <a:solidFill>
                  <a:prstClr val="black"/>
                </a:solidFill>
                <a:latin typeface="Calibri" panose="020F0502020204030204" pitchFamily="34" charset="0"/>
                <a:cs typeface="Calibri" panose="020F0502020204030204" pitchFamily="34" charset="0"/>
              </a:rPr>
              <a:t>Tìm</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hiểu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về</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nghề</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thủ</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công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truyền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thống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91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landscape with trees and grass&#10;&#10;Description automatically generated">
            <a:extLst>
              <a:ext uri="{FF2B5EF4-FFF2-40B4-BE49-F238E27FC236}">
                <a16:creationId xmlns:a16="http://schemas.microsoft.com/office/drawing/2014/main" id="{8AE45D6D-DCEA-5F55-3C65-E5CFDA814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A2E9FFB2-B717-8A5C-C59C-8B83D4A342CC}"/>
              </a:ext>
            </a:extLst>
          </p:cNvPr>
          <p:cNvSpPr/>
          <p:nvPr/>
        </p:nvSpPr>
        <p:spPr>
          <a:xfrm>
            <a:off x="295274" y="266701"/>
            <a:ext cx="11610975" cy="64293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组合 19">
            <a:extLst>
              <a:ext uri="{FF2B5EF4-FFF2-40B4-BE49-F238E27FC236}">
                <a16:creationId xmlns:a16="http://schemas.microsoft.com/office/drawing/2014/main" id="{400D1854-AD7D-4DD0-0E96-478E966A3C0F}"/>
              </a:ext>
            </a:extLst>
          </p:cNvPr>
          <p:cNvGrpSpPr/>
          <p:nvPr/>
        </p:nvGrpSpPr>
        <p:grpSpPr>
          <a:xfrm>
            <a:off x="161925" y="322192"/>
            <a:ext cx="11906250" cy="754133"/>
            <a:chOff x="692006" y="116442"/>
            <a:chExt cx="11176173" cy="2919244"/>
          </a:xfrm>
        </p:grpSpPr>
        <p:sp>
          <p:nvSpPr>
            <p:cNvPr id="6" name="矩形 16">
              <a:extLst>
                <a:ext uri="{FF2B5EF4-FFF2-40B4-BE49-F238E27FC236}">
                  <a16:creationId xmlns:a16="http://schemas.microsoft.com/office/drawing/2014/main" id="{80D57BD1-011F-4D29-07FE-B6A982CA7BB6}"/>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7" name="矩形 16">
              <a:extLst>
                <a:ext uri="{FF2B5EF4-FFF2-40B4-BE49-F238E27FC236}">
                  <a16:creationId xmlns:a16="http://schemas.microsoft.com/office/drawing/2014/main" id="{D9514A22-1EDC-AC6F-F815-DFB3838C49C3}"/>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sp>
        <p:nvSpPr>
          <p:cNvPr id="8" name="Rectangle 70">
            <a:extLst>
              <a:ext uri="{FF2B5EF4-FFF2-40B4-BE49-F238E27FC236}">
                <a16:creationId xmlns:a16="http://schemas.microsoft.com/office/drawing/2014/main" id="{E195E727-1105-8B14-0B91-295D420F4D9D}"/>
              </a:ext>
            </a:extLst>
          </p:cNvPr>
          <p:cNvSpPr>
            <a:spLocks noChangeArrowheads="1"/>
          </p:cNvSpPr>
          <p:nvPr/>
        </p:nvSpPr>
        <p:spPr bwMode="auto">
          <a:xfrm>
            <a:off x="483554" y="333981"/>
            <a:ext cx="111369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lvl="0" algn="ctr">
              <a:lnSpc>
                <a:spcPct val="100000"/>
              </a:lnSpc>
              <a:spcBef>
                <a:spcPct val="0"/>
              </a:spcBef>
              <a:buNone/>
            </a:pPr>
            <a:r>
              <a:rPr lang="en-US" altLang="zh-CN" sz="3600" b="1" noProof="1">
                <a:solidFill>
                  <a:srgbClr val="FF6000"/>
                </a:solidFill>
                <a:latin typeface="Arial" panose="020B0604020202020204" pitchFamily="34" charset="0"/>
                <a:cs typeface="Arial" panose="020B0604020202020204" pitchFamily="34" charset="0"/>
                <a:sym typeface="+mn-lt"/>
              </a:rPr>
              <a:t>Đọc thông tin, quan sát hình 4 và trả lời câu hỏi:</a:t>
            </a:r>
            <a:endParaRPr kumimoji="0" lang="en-US" altLang="zh-CN" sz="3600" b="1" i="0" u="none" strike="noStrike" kern="1200" cap="none" spc="0" normalizeH="0" baseline="0" noProof="1">
              <a:ln>
                <a:noFill/>
              </a:ln>
              <a:solidFill>
                <a:srgbClr val="FF6000"/>
              </a:solidFill>
              <a:effectLst/>
              <a:uLnTx/>
              <a:uFillTx/>
              <a:latin typeface="Arial" panose="020B0604020202020204" pitchFamily="34" charset="0"/>
              <a:ea typeface="等线" panose="02010600030101010101" pitchFamily="2" charset="-122"/>
              <a:cs typeface="Arial" panose="020B0604020202020204" pitchFamily="34" charset="0"/>
              <a:sym typeface="+mn-lt"/>
            </a:endParaRPr>
          </a:p>
        </p:txBody>
      </p:sp>
      <p:pic>
        <p:nvPicPr>
          <p:cNvPr id="9" name="Picture 8">
            <a:extLst>
              <a:ext uri="{FF2B5EF4-FFF2-40B4-BE49-F238E27FC236}">
                <a16:creationId xmlns:a16="http://schemas.microsoft.com/office/drawing/2014/main" id="{3C9F4D20-1008-616B-720F-C825EF3A097D}"/>
              </a:ext>
            </a:extLst>
          </p:cNvPr>
          <p:cNvPicPr>
            <a:picLocks noChangeAspect="1"/>
          </p:cNvPicPr>
          <p:nvPr/>
        </p:nvPicPr>
        <p:blipFill>
          <a:blip r:embed="rId3"/>
          <a:stretch>
            <a:fillRect/>
          </a:stretch>
        </p:blipFill>
        <p:spPr>
          <a:xfrm>
            <a:off x="1614487" y="1928812"/>
            <a:ext cx="9281866" cy="3709988"/>
          </a:xfrm>
          <a:prstGeom prst="rect">
            <a:avLst/>
          </a:prstGeom>
        </p:spPr>
      </p:pic>
    </p:spTree>
    <p:extLst>
      <p:ext uri="{BB962C8B-B14F-4D97-AF65-F5344CB8AC3E}">
        <p14:creationId xmlns:p14="http://schemas.microsoft.com/office/powerpoint/2010/main" val="2416987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landscape with trees and grass&#10;&#10;Description automatically generated">
            <a:extLst>
              <a:ext uri="{FF2B5EF4-FFF2-40B4-BE49-F238E27FC236}">
                <a16:creationId xmlns:a16="http://schemas.microsoft.com/office/drawing/2014/main" id="{8AE45D6D-DCEA-5F55-3C65-E5CFDA814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A2E9FFB2-B717-8A5C-C59C-8B83D4A342CC}"/>
              </a:ext>
            </a:extLst>
          </p:cNvPr>
          <p:cNvSpPr/>
          <p:nvPr/>
        </p:nvSpPr>
        <p:spPr>
          <a:xfrm>
            <a:off x="295274" y="266701"/>
            <a:ext cx="11610975" cy="64293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83E9BC0-C8AF-5C0B-F4CC-B9C07B68B243}"/>
              </a:ext>
            </a:extLst>
          </p:cNvPr>
          <p:cNvPicPr>
            <a:picLocks noChangeAspect="1"/>
          </p:cNvPicPr>
          <p:nvPr/>
        </p:nvPicPr>
        <p:blipFill>
          <a:blip r:embed="rId3"/>
          <a:stretch>
            <a:fillRect/>
          </a:stretch>
        </p:blipFill>
        <p:spPr>
          <a:xfrm>
            <a:off x="333376" y="2669350"/>
            <a:ext cx="4032736" cy="3274514"/>
          </a:xfrm>
          <a:prstGeom prst="rect">
            <a:avLst/>
          </a:prstGeom>
        </p:spPr>
      </p:pic>
      <p:grpSp>
        <p:nvGrpSpPr>
          <p:cNvPr id="18" name="Group 17">
            <a:extLst>
              <a:ext uri="{FF2B5EF4-FFF2-40B4-BE49-F238E27FC236}">
                <a16:creationId xmlns:a16="http://schemas.microsoft.com/office/drawing/2014/main" id="{48A3E16E-A2B8-2DBE-C5D6-32BB22E7DE0F}"/>
              </a:ext>
            </a:extLst>
          </p:cNvPr>
          <p:cNvGrpSpPr/>
          <p:nvPr/>
        </p:nvGrpSpPr>
        <p:grpSpPr>
          <a:xfrm>
            <a:off x="3219450" y="1092163"/>
            <a:ext cx="8620125" cy="1546263"/>
            <a:chOff x="761086" y="2540001"/>
            <a:chExt cx="10520907" cy="1949367"/>
          </a:xfrm>
        </p:grpSpPr>
        <p:grpSp>
          <p:nvGrpSpPr>
            <p:cNvPr id="19" name="Group 18">
              <a:extLst>
                <a:ext uri="{FF2B5EF4-FFF2-40B4-BE49-F238E27FC236}">
                  <a16:creationId xmlns:a16="http://schemas.microsoft.com/office/drawing/2014/main" id="{0DD2BA9D-D454-7E7A-4DD3-1C8602C60F37}"/>
                </a:ext>
              </a:extLst>
            </p:cNvPr>
            <p:cNvGrpSpPr/>
            <p:nvPr/>
          </p:nvGrpSpPr>
          <p:grpSpPr>
            <a:xfrm>
              <a:off x="1062408" y="2540001"/>
              <a:ext cx="10219585" cy="1949367"/>
              <a:chOff x="986208" y="774700"/>
              <a:chExt cx="10219585" cy="5533688"/>
            </a:xfrm>
          </p:grpSpPr>
          <p:grpSp>
            <p:nvGrpSpPr>
              <p:cNvPr id="22" name="Group 21">
                <a:extLst>
                  <a:ext uri="{FF2B5EF4-FFF2-40B4-BE49-F238E27FC236}">
                    <a16:creationId xmlns:a16="http://schemas.microsoft.com/office/drawing/2014/main" id="{FEEFBB05-D3EA-87DB-3274-1ED0244A4045}"/>
                  </a:ext>
                </a:extLst>
              </p:cNvPr>
              <p:cNvGrpSpPr/>
              <p:nvPr/>
            </p:nvGrpSpPr>
            <p:grpSpPr>
              <a:xfrm>
                <a:off x="986208" y="774700"/>
                <a:ext cx="10219585" cy="5533688"/>
                <a:chOff x="986208" y="774700"/>
                <a:chExt cx="10219585" cy="5533688"/>
              </a:xfrm>
            </p:grpSpPr>
            <p:sp>
              <p:nvSpPr>
                <p:cNvPr id="24" name="Rectangle: Rounded Corners 23">
                  <a:extLst>
                    <a:ext uri="{FF2B5EF4-FFF2-40B4-BE49-F238E27FC236}">
                      <a16:creationId xmlns:a16="http://schemas.microsoft.com/office/drawing/2014/main" id="{F97181DE-BC70-8F98-0C74-6118B262993C}"/>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086BEB07-62BE-BDE7-3ED1-92EB4EDA310C}"/>
                    </a:ext>
                  </a:extLst>
                </p:cNvPr>
                <p:cNvSpPr/>
                <p:nvPr/>
              </p:nvSpPr>
              <p:spPr>
                <a:xfrm>
                  <a:off x="1161143" y="957492"/>
                  <a:ext cx="9869714" cy="4943019"/>
                </a:xfrm>
                <a:prstGeom prst="roundRect">
                  <a:avLst/>
                </a:prstGeom>
                <a:solidFill>
                  <a:schemeClr val="accent3">
                    <a:lumMod val="20000"/>
                    <a:lumOff val="80000"/>
                  </a:schemeClr>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23" name="标题 1">
                <a:extLst>
                  <a:ext uri="{FF2B5EF4-FFF2-40B4-BE49-F238E27FC236}">
                    <a16:creationId xmlns:a16="http://schemas.microsoft.com/office/drawing/2014/main" id="{ECF03454-8278-0846-A30A-8787BBE633B8}"/>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20" name="Picture 2" descr="Dấu chấm hỏi png | PNGEgg">
              <a:extLst>
                <a:ext uri="{FF2B5EF4-FFF2-40B4-BE49-F238E27FC236}">
                  <a16:creationId xmlns:a16="http://schemas.microsoft.com/office/drawing/2014/main" id="{B7CDE5B7-2218-F0E1-6A6B-2D0C62AA120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B6D7CD97-AF64-3142-E1DB-99D41E5BE299}"/>
                </a:ext>
              </a:extLst>
            </p:cNvPr>
            <p:cNvSpPr/>
            <p:nvPr/>
          </p:nvSpPr>
          <p:spPr>
            <a:xfrm>
              <a:off x="2288520" y="2727925"/>
              <a:ext cx="8584663" cy="1358044"/>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ể</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tên một số nghề thủ công truyền thống ở vùng Đồng bằng Bắc Bộ.</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42" name="Group 41">
            <a:extLst>
              <a:ext uri="{FF2B5EF4-FFF2-40B4-BE49-F238E27FC236}">
                <a16:creationId xmlns:a16="http://schemas.microsoft.com/office/drawing/2014/main" id="{538B0676-778B-08B1-BA68-F2BB3D4E7007}"/>
              </a:ext>
            </a:extLst>
          </p:cNvPr>
          <p:cNvGrpSpPr/>
          <p:nvPr/>
        </p:nvGrpSpPr>
        <p:grpSpPr>
          <a:xfrm>
            <a:off x="3648076" y="3403305"/>
            <a:ext cx="8229600" cy="1206797"/>
            <a:chOff x="761086" y="2534437"/>
            <a:chExt cx="10520907" cy="1954931"/>
          </a:xfrm>
        </p:grpSpPr>
        <p:grpSp>
          <p:nvGrpSpPr>
            <p:cNvPr id="43" name="Group 42">
              <a:extLst>
                <a:ext uri="{FF2B5EF4-FFF2-40B4-BE49-F238E27FC236}">
                  <a16:creationId xmlns:a16="http://schemas.microsoft.com/office/drawing/2014/main" id="{431901CD-19C1-5505-1C83-99B584D376FA}"/>
                </a:ext>
              </a:extLst>
            </p:cNvPr>
            <p:cNvGrpSpPr/>
            <p:nvPr/>
          </p:nvGrpSpPr>
          <p:grpSpPr>
            <a:xfrm>
              <a:off x="1062408" y="2540001"/>
              <a:ext cx="10219585" cy="1949367"/>
              <a:chOff x="986208" y="774700"/>
              <a:chExt cx="10219585" cy="5533688"/>
            </a:xfrm>
          </p:grpSpPr>
          <p:grpSp>
            <p:nvGrpSpPr>
              <p:cNvPr id="46" name="Group 45">
                <a:extLst>
                  <a:ext uri="{FF2B5EF4-FFF2-40B4-BE49-F238E27FC236}">
                    <a16:creationId xmlns:a16="http://schemas.microsoft.com/office/drawing/2014/main" id="{B5C789C6-614B-A6AB-673E-875411D846CE}"/>
                  </a:ext>
                </a:extLst>
              </p:cNvPr>
              <p:cNvGrpSpPr/>
              <p:nvPr/>
            </p:nvGrpSpPr>
            <p:grpSpPr>
              <a:xfrm>
                <a:off x="986208" y="774700"/>
                <a:ext cx="10219585" cy="5533688"/>
                <a:chOff x="986208" y="774700"/>
                <a:chExt cx="10219585" cy="5533688"/>
              </a:xfrm>
            </p:grpSpPr>
            <p:sp>
              <p:nvSpPr>
                <p:cNvPr id="48" name="Rectangle: Rounded Corners 47">
                  <a:extLst>
                    <a:ext uri="{FF2B5EF4-FFF2-40B4-BE49-F238E27FC236}">
                      <a16:creationId xmlns:a16="http://schemas.microsoft.com/office/drawing/2014/main" id="{C2251504-F0A6-F2EE-D4EB-931EB985FA06}"/>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D320D6E6-3F5F-DB57-B326-18FA929274BF}"/>
                    </a:ext>
                  </a:extLst>
                </p:cNvPr>
                <p:cNvSpPr/>
                <p:nvPr/>
              </p:nvSpPr>
              <p:spPr>
                <a:xfrm>
                  <a:off x="1161143" y="957492"/>
                  <a:ext cx="9869714" cy="4943019"/>
                </a:xfrm>
                <a:prstGeom prst="roundRect">
                  <a:avLst/>
                </a:prstGeom>
                <a:solidFill>
                  <a:schemeClr val="accent3">
                    <a:lumMod val="20000"/>
                    <a:lumOff val="80000"/>
                  </a:schemeClr>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47" name="标题 1">
                <a:extLst>
                  <a:ext uri="{FF2B5EF4-FFF2-40B4-BE49-F238E27FC236}">
                    <a16:creationId xmlns:a16="http://schemas.microsoft.com/office/drawing/2014/main" id="{0B3AD8D9-D5A8-60B1-6030-F65A41011837}"/>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44" name="Picture 2" descr="Dấu chấm hỏi png | PNGEgg">
              <a:extLst>
                <a:ext uri="{FF2B5EF4-FFF2-40B4-BE49-F238E27FC236}">
                  <a16:creationId xmlns:a16="http://schemas.microsoft.com/office/drawing/2014/main" id="{198BDEE5-4A84-661D-D9C3-9EB8A7CB483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5EBA3FC0-0C00-BE83-4E40-01CAD626AE25}"/>
                </a:ext>
              </a:extLst>
            </p:cNvPr>
            <p:cNvSpPr/>
            <p:nvPr/>
          </p:nvSpPr>
          <p:spPr>
            <a:xfrm>
              <a:off x="2288520" y="2534437"/>
              <a:ext cx="8584663" cy="1745022"/>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Mô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tả</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một số nghề thủ công truyền thống ở vùng Đồng bằng Bắc Bộ.</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800788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landscape with trees and grass&#10;&#10;Description automatically generated">
            <a:extLst>
              <a:ext uri="{FF2B5EF4-FFF2-40B4-BE49-F238E27FC236}">
                <a16:creationId xmlns:a16="http://schemas.microsoft.com/office/drawing/2014/main" id="{8AE45D6D-DCEA-5F55-3C65-E5CFDA814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A2E9FFB2-B717-8A5C-C59C-8B83D4A342CC}"/>
              </a:ext>
            </a:extLst>
          </p:cNvPr>
          <p:cNvSpPr/>
          <p:nvPr/>
        </p:nvSpPr>
        <p:spPr>
          <a:xfrm>
            <a:off x="295274" y="266701"/>
            <a:ext cx="11610975" cy="63436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2D7BC73-12DD-F26B-47A5-EFFD0D0DCA4E}"/>
              </a:ext>
            </a:extLst>
          </p:cNvPr>
          <p:cNvSpPr txBox="1"/>
          <p:nvPr/>
        </p:nvSpPr>
        <p:spPr>
          <a:xfrm>
            <a:off x="1200149" y="1867406"/>
            <a:ext cx="10448925" cy="1077218"/>
          </a:xfrm>
          <a:custGeom>
            <a:avLst/>
            <a:gdLst>
              <a:gd name="connsiteX0" fmla="*/ 0 w 10448925"/>
              <a:gd name="connsiteY0" fmla="*/ 0 h 1077218"/>
              <a:gd name="connsiteX1" fmla="*/ 10448925 w 10448925"/>
              <a:gd name="connsiteY1" fmla="*/ 0 h 1077218"/>
              <a:gd name="connsiteX2" fmla="*/ 10448925 w 10448925"/>
              <a:gd name="connsiteY2" fmla="*/ 1077218 h 1077218"/>
              <a:gd name="connsiteX3" fmla="*/ 0 w 10448925"/>
              <a:gd name="connsiteY3" fmla="*/ 1077218 h 1077218"/>
              <a:gd name="connsiteX4" fmla="*/ 0 w 1044892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8925" h="1077218" fill="none" extrusionOk="0">
                <a:moveTo>
                  <a:pt x="0" y="0"/>
                </a:moveTo>
                <a:cubicBezTo>
                  <a:pt x="1295525" y="5222"/>
                  <a:pt x="6111604" y="24918"/>
                  <a:pt x="10448925" y="0"/>
                </a:cubicBezTo>
                <a:cubicBezTo>
                  <a:pt x="10486787" y="476103"/>
                  <a:pt x="10390322" y="631043"/>
                  <a:pt x="10448925" y="1077218"/>
                </a:cubicBezTo>
                <a:cubicBezTo>
                  <a:pt x="7309726" y="912457"/>
                  <a:pt x="2284751" y="1195368"/>
                  <a:pt x="0" y="1077218"/>
                </a:cubicBezTo>
                <a:cubicBezTo>
                  <a:pt x="-64117" y="630482"/>
                  <a:pt x="88888" y="487727"/>
                  <a:pt x="0" y="0"/>
                </a:cubicBezTo>
                <a:close/>
              </a:path>
              <a:path w="10448925" h="1077218" stroke="0" extrusionOk="0">
                <a:moveTo>
                  <a:pt x="0" y="0"/>
                </a:moveTo>
                <a:cubicBezTo>
                  <a:pt x="3064974" y="11849"/>
                  <a:pt x="5499446" y="-161459"/>
                  <a:pt x="10448925" y="0"/>
                </a:cubicBezTo>
                <a:cubicBezTo>
                  <a:pt x="10500960" y="144312"/>
                  <a:pt x="10541068" y="673209"/>
                  <a:pt x="10448925" y="1077218"/>
                </a:cubicBezTo>
                <a:cubicBezTo>
                  <a:pt x="8093557" y="931358"/>
                  <a:pt x="1481692"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cs typeface="Arial" panose="020B0604020202020204" pitchFamily="34" charset="0"/>
              </a:rPr>
              <a:t>Kể tên một số nghề thủ công truyền thống ở vùng Đồng bằng Bắc Bộ.</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36784D9-E72E-437F-BC78-D7E5C2A9BAC2}"/>
              </a:ext>
            </a:extLst>
          </p:cNvPr>
          <p:cNvSpPr txBox="1"/>
          <p:nvPr/>
        </p:nvSpPr>
        <p:spPr>
          <a:xfrm>
            <a:off x="2438399" y="3424702"/>
            <a:ext cx="9077325" cy="1754326"/>
          </a:xfrm>
          <a:custGeom>
            <a:avLst/>
            <a:gdLst>
              <a:gd name="connsiteX0" fmla="*/ 0 w 9077325"/>
              <a:gd name="connsiteY0" fmla="*/ 0 h 1754326"/>
              <a:gd name="connsiteX1" fmla="*/ 9077325 w 9077325"/>
              <a:gd name="connsiteY1" fmla="*/ 0 h 1754326"/>
              <a:gd name="connsiteX2" fmla="*/ 9077325 w 9077325"/>
              <a:gd name="connsiteY2" fmla="*/ 1754326 h 1754326"/>
              <a:gd name="connsiteX3" fmla="*/ 0 w 9077325"/>
              <a:gd name="connsiteY3" fmla="*/ 1754326 h 1754326"/>
              <a:gd name="connsiteX4" fmla="*/ 0 w 9077325"/>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325" h="1754326" fill="none" extrusionOk="0">
                <a:moveTo>
                  <a:pt x="0" y="0"/>
                </a:moveTo>
                <a:cubicBezTo>
                  <a:pt x="1322134" y="5222"/>
                  <a:pt x="7029699" y="24918"/>
                  <a:pt x="9077325" y="0"/>
                </a:cubicBezTo>
                <a:cubicBezTo>
                  <a:pt x="9141900" y="239465"/>
                  <a:pt x="8979252" y="1500058"/>
                  <a:pt x="9077325" y="1754326"/>
                </a:cubicBezTo>
                <a:cubicBezTo>
                  <a:pt x="4791419" y="1589565"/>
                  <a:pt x="1583787" y="1872476"/>
                  <a:pt x="0" y="1754326"/>
                </a:cubicBezTo>
                <a:cubicBezTo>
                  <a:pt x="-8328" y="1287393"/>
                  <a:pt x="-71301" y="628243"/>
                  <a:pt x="0" y="0"/>
                </a:cubicBezTo>
                <a:close/>
              </a:path>
              <a:path w="9077325" h="1754326" stroke="0" extrusionOk="0">
                <a:moveTo>
                  <a:pt x="0" y="0"/>
                </a:moveTo>
                <a:cubicBezTo>
                  <a:pt x="1182824" y="11849"/>
                  <a:pt x="7724370" y="-161459"/>
                  <a:pt x="9077325" y="0"/>
                </a:cubicBezTo>
                <a:cubicBezTo>
                  <a:pt x="9051511" y="606792"/>
                  <a:pt x="8930795" y="1569389"/>
                  <a:pt x="9077325" y="1754326"/>
                </a:cubicBezTo>
                <a:cubicBezTo>
                  <a:pt x="5239914" y="1608466"/>
                  <a:pt x="3832547"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600" b="1" dirty="0">
                <a:solidFill>
                  <a:prstClr val="black"/>
                </a:solidFill>
                <a:latin typeface="Calibri" panose="020F0502020204030204" pitchFamily="34" charset="0"/>
                <a:cs typeface="Calibri" panose="020F0502020204030204" pitchFamily="34" charset="0"/>
              </a:rPr>
              <a:t>Một số nghề thủ công truyền thống ở vùng Đồng bằng Bắc Bộ: làm gốm, đúc đồng, thêu ren, chạm bạc, làm nón, làm hương...</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Freeform: Shape 34">
            <a:extLst>
              <a:ext uri="{FF2B5EF4-FFF2-40B4-BE49-F238E27FC236}">
                <a16:creationId xmlns:a16="http://schemas.microsoft.com/office/drawing/2014/main" id="{EE34AEB8-F0FC-38CA-7A8B-5CFAA279CA92}"/>
              </a:ext>
            </a:extLst>
          </p:cNvPr>
          <p:cNvSpPr/>
          <p:nvPr/>
        </p:nvSpPr>
        <p:spPr>
          <a:xfrm>
            <a:off x="1172959" y="29611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8" name="Picture 7">
            <a:extLst>
              <a:ext uri="{FF2B5EF4-FFF2-40B4-BE49-F238E27FC236}">
                <a16:creationId xmlns:a16="http://schemas.microsoft.com/office/drawing/2014/main" id="{6CC391AC-C948-AC0D-1023-01921EA07AB5}"/>
              </a:ext>
            </a:extLst>
          </p:cNvPr>
          <p:cNvPicPr>
            <a:picLocks noChangeAspect="1"/>
          </p:cNvPicPr>
          <p:nvPr/>
        </p:nvPicPr>
        <p:blipFill>
          <a:blip r:embed="rId3"/>
          <a:stretch>
            <a:fillRect/>
          </a:stretch>
        </p:blipFill>
        <p:spPr>
          <a:xfrm>
            <a:off x="2669721" y="331517"/>
            <a:ext cx="7010400" cy="943704"/>
          </a:xfrm>
          <a:prstGeom prst="rect">
            <a:avLst/>
          </a:prstGeom>
        </p:spPr>
      </p:pic>
    </p:spTree>
    <p:extLst>
      <p:ext uri="{BB962C8B-B14F-4D97-AF65-F5344CB8AC3E}">
        <p14:creationId xmlns:p14="http://schemas.microsoft.com/office/powerpoint/2010/main" val="1986455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landscape with trees and grass&#10;&#10;Description automatically generated">
            <a:extLst>
              <a:ext uri="{FF2B5EF4-FFF2-40B4-BE49-F238E27FC236}">
                <a16:creationId xmlns:a16="http://schemas.microsoft.com/office/drawing/2014/main" id="{8AE45D6D-DCEA-5F55-3C65-E5CFDA814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A2E9FFB2-B717-8A5C-C59C-8B83D4A342CC}"/>
              </a:ext>
            </a:extLst>
          </p:cNvPr>
          <p:cNvSpPr/>
          <p:nvPr/>
        </p:nvSpPr>
        <p:spPr>
          <a:xfrm>
            <a:off x="295274" y="266701"/>
            <a:ext cx="11610975" cy="64293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Gốm sứ Long Loan - Nâng tầm văn hóa Việt">
            <a:extLst>
              <a:ext uri="{FF2B5EF4-FFF2-40B4-BE49-F238E27FC236}">
                <a16:creationId xmlns:a16="http://schemas.microsoft.com/office/drawing/2014/main" id="{730C503C-A4EE-0C9F-2387-6BED3FA48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49" y="756642"/>
            <a:ext cx="5638598" cy="40249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7B65B2-237E-B93B-627B-55C924E9E495}"/>
              </a:ext>
            </a:extLst>
          </p:cNvPr>
          <p:cNvSpPr txBox="1"/>
          <p:nvPr/>
        </p:nvSpPr>
        <p:spPr>
          <a:xfrm>
            <a:off x="1733550" y="4914900"/>
            <a:ext cx="3857625" cy="646331"/>
          </a:xfrm>
          <a:prstGeom prst="rect">
            <a:avLst/>
          </a:prstGeom>
          <a:noFill/>
        </p:spPr>
        <p:txBody>
          <a:bodyPr wrap="square" rtlCol="0">
            <a:spAutoFit/>
          </a:bodyPr>
          <a:lstStyle/>
          <a:p>
            <a:r>
              <a:rPr lang="en-US" sz="3600" b="1" dirty="0" err="1"/>
              <a:t>Nghề</a:t>
            </a:r>
            <a:r>
              <a:rPr lang="en-US" sz="3600" b="1" dirty="0"/>
              <a:t> </a:t>
            </a:r>
            <a:r>
              <a:rPr lang="en-US" sz="3600" b="1" dirty="0" err="1"/>
              <a:t>làm</a:t>
            </a:r>
            <a:r>
              <a:rPr lang="en-US" sz="3600" b="1" dirty="0"/>
              <a:t> </a:t>
            </a:r>
            <a:r>
              <a:rPr lang="en-US" sz="3600" b="1" dirty="0" err="1"/>
              <a:t>gốm</a:t>
            </a:r>
            <a:endParaRPr lang="en-US" sz="3600" b="1" dirty="0"/>
          </a:p>
        </p:txBody>
      </p:sp>
      <p:pic>
        <p:nvPicPr>
          <p:cNvPr id="1028" name="Picture 4" descr="Top 7 Làng nghề đúc đồng ở Việt Nam - Du lịch Chào Việt Nam">
            <a:extLst>
              <a:ext uri="{FF2B5EF4-FFF2-40B4-BE49-F238E27FC236}">
                <a16:creationId xmlns:a16="http://schemas.microsoft.com/office/drawing/2014/main" id="{2EF72C2B-C996-71CB-D40F-8E76871A9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074" y="800099"/>
            <a:ext cx="4981575" cy="40100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D5EA575-5B4F-51D9-6C39-DA3F090C379D}"/>
              </a:ext>
            </a:extLst>
          </p:cNvPr>
          <p:cNvSpPr txBox="1"/>
          <p:nvPr/>
        </p:nvSpPr>
        <p:spPr>
          <a:xfrm>
            <a:off x="7600950" y="4981575"/>
            <a:ext cx="3857625" cy="646331"/>
          </a:xfrm>
          <a:prstGeom prst="rect">
            <a:avLst/>
          </a:prstGeom>
          <a:noFill/>
        </p:spPr>
        <p:txBody>
          <a:bodyPr wrap="square" rtlCol="0">
            <a:spAutoFit/>
          </a:bodyPr>
          <a:lstStyle/>
          <a:p>
            <a:r>
              <a:rPr lang="en-US" sz="3600" b="1" dirty="0" err="1"/>
              <a:t>Nghề</a:t>
            </a:r>
            <a:r>
              <a:rPr lang="en-US" sz="3600" b="1" dirty="0"/>
              <a:t> </a:t>
            </a:r>
            <a:r>
              <a:rPr lang="en-US" sz="3600" b="1" dirty="0" err="1"/>
              <a:t>đúc</a:t>
            </a:r>
            <a:r>
              <a:rPr lang="en-US" sz="3600" b="1" dirty="0"/>
              <a:t> </a:t>
            </a:r>
            <a:r>
              <a:rPr lang="en-US" sz="3600" b="1" dirty="0" err="1"/>
              <a:t>đồng</a:t>
            </a:r>
            <a:endParaRPr lang="en-US" sz="3600" b="1" dirty="0"/>
          </a:p>
        </p:txBody>
      </p:sp>
    </p:spTree>
    <p:extLst>
      <p:ext uri="{BB962C8B-B14F-4D97-AF65-F5344CB8AC3E}">
        <p14:creationId xmlns:p14="http://schemas.microsoft.com/office/powerpoint/2010/main" val="993060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landscape with trees and grass&#10;&#10;Description automatically generated">
            <a:extLst>
              <a:ext uri="{FF2B5EF4-FFF2-40B4-BE49-F238E27FC236}">
                <a16:creationId xmlns:a16="http://schemas.microsoft.com/office/drawing/2014/main" id="{8AE45D6D-DCEA-5F55-3C65-E5CFDA814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A2E9FFB2-B717-8A5C-C59C-8B83D4A342CC}"/>
              </a:ext>
            </a:extLst>
          </p:cNvPr>
          <p:cNvSpPr/>
          <p:nvPr/>
        </p:nvSpPr>
        <p:spPr>
          <a:xfrm>
            <a:off x="295274" y="266701"/>
            <a:ext cx="11610975" cy="64293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57B65B2-237E-B93B-627B-55C924E9E495}"/>
              </a:ext>
            </a:extLst>
          </p:cNvPr>
          <p:cNvSpPr txBox="1"/>
          <p:nvPr/>
        </p:nvSpPr>
        <p:spPr>
          <a:xfrm>
            <a:off x="1552575" y="4914900"/>
            <a:ext cx="38576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Nghề</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6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prstClr val="black"/>
                </a:solidFill>
                <a:effectLst/>
                <a:uLnTx/>
                <a:uFillTx/>
                <a:latin typeface="Calibri" panose="020F0502020204030204"/>
                <a:ea typeface="+mn-ea"/>
                <a:cs typeface="+mn-cs"/>
              </a:rPr>
              <a:t>nón</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Công phu nghề làm nón lá - huecity.gov.vn">
            <a:extLst>
              <a:ext uri="{FF2B5EF4-FFF2-40B4-BE49-F238E27FC236}">
                <a16:creationId xmlns:a16="http://schemas.microsoft.com/office/drawing/2014/main" id="{2B19720C-6FA4-9FF8-C7F4-6126165E4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4" y="912018"/>
            <a:ext cx="5184776" cy="38885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ạt ảnh chụp làng nghề làm nhang Việt Nam đang khiến cư dân mạng Trung  Quốc sửng sốt, từ khoá lọt hẳn top tìm kiếm Weibo: Quá tuyệt vời!">
            <a:extLst>
              <a:ext uri="{FF2B5EF4-FFF2-40B4-BE49-F238E27FC236}">
                <a16:creationId xmlns:a16="http://schemas.microsoft.com/office/drawing/2014/main" id="{06FCFD77-2520-DF9D-057C-1D59A68763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00" y="923925"/>
            <a:ext cx="5524500" cy="3876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4768E9-792D-D6A1-3564-D331BA8644B3}"/>
              </a:ext>
            </a:extLst>
          </p:cNvPr>
          <p:cNvSpPr txBox="1"/>
          <p:nvPr/>
        </p:nvSpPr>
        <p:spPr>
          <a:xfrm>
            <a:off x="7581900" y="4857750"/>
            <a:ext cx="38576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Nghề</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6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prstClr val="black"/>
                </a:solidFill>
                <a:effectLst/>
                <a:uLnTx/>
                <a:uFillTx/>
                <a:latin typeface="Calibri" panose="020F0502020204030204"/>
                <a:ea typeface="+mn-ea"/>
                <a:cs typeface="+mn-cs"/>
              </a:rPr>
              <a:t>hương</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427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1000"/>
                                        <p:tgtEl>
                                          <p:spTgt spid="2052"/>
                                        </p:tgtEl>
                                      </p:cBhvr>
                                    </p:animEffect>
                                    <p:anim calcmode="lin" valueType="num">
                                      <p:cBhvr>
                                        <p:cTn id="25" dur="1000" fill="hold"/>
                                        <p:tgtEl>
                                          <p:spTgt spid="2052"/>
                                        </p:tgtEl>
                                        <p:attrNameLst>
                                          <p:attrName>ppt_x</p:attrName>
                                        </p:attrNameLst>
                                      </p:cBhvr>
                                      <p:tavLst>
                                        <p:tav tm="0">
                                          <p:val>
                                            <p:strVal val="#ppt_x"/>
                                          </p:val>
                                        </p:tav>
                                        <p:tav tm="100000">
                                          <p:val>
                                            <p:strVal val="#ppt_x"/>
                                          </p:val>
                                        </p:tav>
                                      </p:tavLst>
                                    </p:anim>
                                    <p:anim calcmode="lin" valueType="num">
                                      <p:cBhvr>
                                        <p:cTn id="2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landscape with trees and grass&#10;&#10;Description automatically generated">
            <a:extLst>
              <a:ext uri="{FF2B5EF4-FFF2-40B4-BE49-F238E27FC236}">
                <a16:creationId xmlns:a16="http://schemas.microsoft.com/office/drawing/2014/main" id="{8AE45D6D-DCEA-5F55-3C65-E5CFDA814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A2E9FFB2-B717-8A5C-C59C-8B83D4A342CC}"/>
              </a:ext>
            </a:extLst>
          </p:cNvPr>
          <p:cNvSpPr/>
          <p:nvPr/>
        </p:nvSpPr>
        <p:spPr>
          <a:xfrm>
            <a:off x="295274" y="266701"/>
            <a:ext cx="11610975" cy="63436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2D7BC73-12DD-F26B-47A5-EFFD0D0DCA4E}"/>
              </a:ext>
            </a:extLst>
          </p:cNvPr>
          <p:cNvSpPr txBox="1"/>
          <p:nvPr/>
        </p:nvSpPr>
        <p:spPr>
          <a:xfrm>
            <a:off x="1152524" y="1400681"/>
            <a:ext cx="10448925" cy="1077218"/>
          </a:xfrm>
          <a:custGeom>
            <a:avLst/>
            <a:gdLst>
              <a:gd name="connsiteX0" fmla="*/ 0 w 10448925"/>
              <a:gd name="connsiteY0" fmla="*/ 0 h 1077218"/>
              <a:gd name="connsiteX1" fmla="*/ 10448925 w 10448925"/>
              <a:gd name="connsiteY1" fmla="*/ 0 h 1077218"/>
              <a:gd name="connsiteX2" fmla="*/ 10448925 w 10448925"/>
              <a:gd name="connsiteY2" fmla="*/ 1077218 h 1077218"/>
              <a:gd name="connsiteX3" fmla="*/ 0 w 10448925"/>
              <a:gd name="connsiteY3" fmla="*/ 1077218 h 1077218"/>
              <a:gd name="connsiteX4" fmla="*/ 0 w 1044892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8925" h="1077218" fill="none" extrusionOk="0">
                <a:moveTo>
                  <a:pt x="0" y="0"/>
                </a:moveTo>
                <a:cubicBezTo>
                  <a:pt x="1295525" y="5222"/>
                  <a:pt x="6111604" y="24918"/>
                  <a:pt x="10448925" y="0"/>
                </a:cubicBezTo>
                <a:cubicBezTo>
                  <a:pt x="10486787" y="476103"/>
                  <a:pt x="10390322" y="631043"/>
                  <a:pt x="10448925" y="1077218"/>
                </a:cubicBezTo>
                <a:cubicBezTo>
                  <a:pt x="7309726" y="912457"/>
                  <a:pt x="2284751" y="1195368"/>
                  <a:pt x="0" y="1077218"/>
                </a:cubicBezTo>
                <a:cubicBezTo>
                  <a:pt x="-64117" y="630482"/>
                  <a:pt x="88888" y="487727"/>
                  <a:pt x="0" y="0"/>
                </a:cubicBezTo>
                <a:close/>
              </a:path>
              <a:path w="10448925" h="1077218" stroke="0" extrusionOk="0">
                <a:moveTo>
                  <a:pt x="0" y="0"/>
                </a:moveTo>
                <a:cubicBezTo>
                  <a:pt x="3064974" y="11849"/>
                  <a:pt x="5499446" y="-161459"/>
                  <a:pt x="10448925" y="0"/>
                </a:cubicBezTo>
                <a:cubicBezTo>
                  <a:pt x="10500960" y="144312"/>
                  <a:pt x="10541068" y="673209"/>
                  <a:pt x="10448925" y="1077218"/>
                </a:cubicBezTo>
                <a:cubicBezTo>
                  <a:pt x="8093557" y="931358"/>
                  <a:pt x="1481692"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cs typeface="Arial" panose="020B0604020202020204" pitchFamily="34" charset="0"/>
              </a:rPr>
              <a:t>Mô tả một số nghề thủ công truyền thống ở vùng Đồng bằng Bắc Bộ.</a:t>
            </a:r>
          </a:p>
        </p:txBody>
      </p:sp>
      <p:sp>
        <p:nvSpPr>
          <p:cNvPr id="6" name="TextBox 5">
            <a:extLst>
              <a:ext uri="{FF2B5EF4-FFF2-40B4-BE49-F238E27FC236}">
                <a16:creationId xmlns:a16="http://schemas.microsoft.com/office/drawing/2014/main" id="{E36784D9-E72E-437F-BC78-D7E5C2A9BAC2}"/>
              </a:ext>
            </a:extLst>
          </p:cNvPr>
          <p:cNvSpPr txBox="1"/>
          <p:nvPr/>
        </p:nvSpPr>
        <p:spPr>
          <a:xfrm>
            <a:off x="2390774" y="2957977"/>
            <a:ext cx="9324976" cy="3046988"/>
          </a:xfrm>
          <a:custGeom>
            <a:avLst/>
            <a:gdLst>
              <a:gd name="connsiteX0" fmla="*/ 0 w 9324976"/>
              <a:gd name="connsiteY0" fmla="*/ 0 h 3046988"/>
              <a:gd name="connsiteX1" fmla="*/ 9324976 w 9324976"/>
              <a:gd name="connsiteY1" fmla="*/ 0 h 3046988"/>
              <a:gd name="connsiteX2" fmla="*/ 9324976 w 9324976"/>
              <a:gd name="connsiteY2" fmla="*/ 3046988 h 3046988"/>
              <a:gd name="connsiteX3" fmla="*/ 0 w 9324976"/>
              <a:gd name="connsiteY3" fmla="*/ 3046988 h 3046988"/>
              <a:gd name="connsiteX4" fmla="*/ 0 w 9324976"/>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4976" h="3046988" fill="none" extrusionOk="0">
                <a:moveTo>
                  <a:pt x="0" y="0"/>
                </a:moveTo>
                <a:cubicBezTo>
                  <a:pt x="3773701" y="5222"/>
                  <a:pt x="5869235" y="24918"/>
                  <a:pt x="9324976" y="0"/>
                </a:cubicBezTo>
                <a:cubicBezTo>
                  <a:pt x="9163731" y="1071537"/>
                  <a:pt x="9281216" y="2405261"/>
                  <a:pt x="9324976" y="3046988"/>
                </a:cubicBezTo>
                <a:cubicBezTo>
                  <a:pt x="8375011" y="2882227"/>
                  <a:pt x="3113713" y="3165138"/>
                  <a:pt x="0" y="3046988"/>
                </a:cubicBezTo>
                <a:cubicBezTo>
                  <a:pt x="-55725" y="1822382"/>
                  <a:pt x="17072" y="646376"/>
                  <a:pt x="0" y="0"/>
                </a:cubicBezTo>
                <a:close/>
              </a:path>
              <a:path w="9324976" h="3046988" stroke="0" extrusionOk="0">
                <a:moveTo>
                  <a:pt x="0" y="0"/>
                </a:moveTo>
                <a:cubicBezTo>
                  <a:pt x="1436162" y="11849"/>
                  <a:pt x="5573302" y="-161459"/>
                  <a:pt x="9324976" y="0"/>
                </a:cubicBezTo>
                <a:cubicBezTo>
                  <a:pt x="9328106" y="810180"/>
                  <a:pt x="9223800" y="1773659"/>
                  <a:pt x="9324976" y="3046988"/>
                </a:cubicBezTo>
                <a:cubicBezTo>
                  <a:pt x="7653681" y="2901128"/>
                  <a:pt x="4143295" y="2968664"/>
                  <a:pt x="0" y="3046988"/>
                </a:cubicBezTo>
                <a:cubicBezTo>
                  <a:pt x="74291" y="1544563"/>
                  <a:pt x="168006" y="96607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cs typeface="Calibri" panose="020F0502020204030204" pitchFamily="34" charset="0"/>
              </a:rPr>
              <a:t>Gốm, sứ là các sản phẩm thủ công truyền thống được tạo nên từ đất sét, trải qua quá trình phơi sấy, nung và tráng men.</a:t>
            </a:r>
            <a:endParaRPr lang="en-US" sz="32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cs typeface="Calibri" panose="020F0502020204030204" pitchFamily="34" charset="0"/>
              </a:rPr>
              <a:t>Đúc đồng là nghề đòi hỏi người thợ phải có tay nghề cao, khéo léo từ khẩu tạo mẫu đến hoàn thiện sản phẩm.</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Freeform: Shape 34">
            <a:extLst>
              <a:ext uri="{FF2B5EF4-FFF2-40B4-BE49-F238E27FC236}">
                <a16:creationId xmlns:a16="http://schemas.microsoft.com/office/drawing/2014/main" id="{EE34AEB8-F0FC-38CA-7A8B-5CFAA279CA92}"/>
              </a:ext>
            </a:extLst>
          </p:cNvPr>
          <p:cNvSpPr/>
          <p:nvPr/>
        </p:nvSpPr>
        <p:spPr>
          <a:xfrm>
            <a:off x="1125334" y="24944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8" name="Picture 7">
            <a:extLst>
              <a:ext uri="{FF2B5EF4-FFF2-40B4-BE49-F238E27FC236}">
                <a16:creationId xmlns:a16="http://schemas.microsoft.com/office/drawing/2014/main" id="{6CC391AC-C948-AC0D-1023-01921EA07AB5}"/>
              </a:ext>
            </a:extLst>
          </p:cNvPr>
          <p:cNvPicPr>
            <a:picLocks noChangeAspect="1"/>
          </p:cNvPicPr>
          <p:nvPr/>
        </p:nvPicPr>
        <p:blipFill>
          <a:blip r:embed="rId3"/>
          <a:stretch>
            <a:fillRect/>
          </a:stretch>
        </p:blipFill>
        <p:spPr>
          <a:xfrm>
            <a:off x="3095625" y="264842"/>
            <a:ext cx="6603546" cy="888935"/>
          </a:xfrm>
          <a:prstGeom prst="rect">
            <a:avLst/>
          </a:prstGeom>
        </p:spPr>
      </p:pic>
    </p:spTree>
    <p:extLst>
      <p:ext uri="{BB962C8B-B14F-4D97-AF65-F5344CB8AC3E}">
        <p14:creationId xmlns:p14="http://schemas.microsoft.com/office/powerpoint/2010/main" val="3016148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landscape with trees and grass&#10;&#10;Description automatically generated">
            <a:extLst>
              <a:ext uri="{FF2B5EF4-FFF2-40B4-BE49-F238E27FC236}">
                <a16:creationId xmlns:a16="http://schemas.microsoft.com/office/drawing/2014/main" id="{8AE45D6D-DCEA-5F55-3C65-E5CFDA814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13">
            <a:extLst>
              <a:ext uri="{FF2B5EF4-FFF2-40B4-BE49-F238E27FC236}">
                <a16:creationId xmlns:a16="http://schemas.microsoft.com/office/drawing/2014/main" id="{3CC8C22B-04C8-2FC0-409D-F4EF5D29901B}"/>
              </a:ext>
            </a:extLst>
          </p:cNvPr>
          <p:cNvGrpSpPr/>
          <p:nvPr/>
        </p:nvGrpSpPr>
        <p:grpSpPr>
          <a:xfrm>
            <a:off x="933451" y="888695"/>
            <a:ext cx="10382250" cy="5312079"/>
            <a:chOff x="2531495" y="1032417"/>
            <a:chExt cx="6577454" cy="3685128"/>
          </a:xfrm>
        </p:grpSpPr>
        <p:pic>
          <p:nvPicPr>
            <p:cNvPr id="9" name="图片 7">
              <a:extLst>
                <a:ext uri="{FF2B5EF4-FFF2-40B4-BE49-F238E27FC236}">
                  <a16:creationId xmlns:a16="http://schemas.microsoft.com/office/drawing/2014/main" id="{F0C76763-BC45-8826-1911-2F48A0FF6719}"/>
                </a:ext>
              </a:extLst>
            </p:cNvPr>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531495" y="1032417"/>
              <a:ext cx="6577454" cy="3685128"/>
            </a:xfrm>
            <a:prstGeom prst="rect">
              <a:avLst/>
            </a:prstGeom>
          </p:spPr>
        </p:pic>
        <p:sp>
          <p:nvSpPr>
            <p:cNvPr id="10" name="矩形 12">
              <a:extLst>
                <a:ext uri="{FF2B5EF4-FFF2-40B4-BE49-F238E27FC236}">
                  <a16:creationId xmlns:a16="http://schemas.microsoft.com/office/drawing/2014/main" id="{DC37EB10-10A3-8EC6-5499-0AC76E651D57}"/>
                </a:ext>
              </a:extLst>
            </p:cNvPr>
            <p:cNvSpPr/>
            <p:nvPr/>
          </p:nvSpPr>
          <p:spPr>
            <a:xfrm>
              <a:off x="2780617" y="1254448"/>
              <a:ext cx="6051534" cy="3203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3" name="Picture 12">
            <a:extLst>
              <a:ext uri="{FF2B5EF4-FFF2-40B4-BE49-F238E27FC236}">
                <a16:creationId xmlns:a16="http://schemas.microsoft.com/office/drawing/2014/main" id="{9A75DE4C-E343-6280-831D-1E0496769E07}"/>
              </a:ext>
            </a:extLst>
          </p:cNvPr>
          <p:cNvPicPr>
            <a:picLocks noChangeAspect="1"/>
          </p:cNvPicPr>
          <p:nvPr/>
        </p:nvPicPr>
        <p:blipFill>
          <a:blip r:embed="rId5"/>
          <a:stretch>
            <a:fillRect/>
          </a:stretch>
        </p:blipFill>
        <p:spPr>
          <a:xfrm>
            <a:off x="4662155" y="0"/>
            <a:ext cx="3267739" cy="1286367"/>
          </a:xfrm>
          <a:prstGeom prst="rect">
            <a:avLst/>
          </a:prstGeom>
        </p:spPr>
      </p:pic>
      <p:sp>
        <p:nvSpPr>
          <p:cNvPr id="14" name="TextBox 13">
            <a:extLst>
              <a:ext uri="{FF2B5EF4-FFF2-40B4-BE49-F238E27FC236}">
                <a16:creationId xmlns:a16="http://schemas.microsoft.com/office/drawing/2014/main" id="{1760EAD6-CA3D-8E24-65F5-380BE051631A}"/>
              </a:ext>
            </a:extLst>
          </p:cNvPr>
          <p:cNvSpPr txBox="1"/>
          <p:nvPr/>
        </p:nvSpPr>
        <p:spPr>
          <a:xfrm>
            <a:off x="1390650" y="1457325"/>
            <a:ext cx="9220200" cy="4031873"/>
          </a:xfrm>
          <a:prstGeom prst="rect">
            <a:avLst/>
          </a:prstGeom>
          <a:noFill/>
        </p:spPr>
        <p:txBody>
          <a:bodyPr wrap="square" rtlCol="0">
            <a:spAutoFit/>
          </a:bodyPr>
          <a:lstStyle/>
          <a:p>
            <a:pPr algn="just"/>
            <a:r>
              <a:rPr lang="nl-NL" sz="3200" dirty="0">
                <a:effectLst/>
                <a:latin typeface="Cambria" panose="02040503050406030204" pitchFamily="18" charset="0"/>
                <a:ea typeface="Cambria" panose="02040503050406030204" pitchFamily="18" charset="0"/>
              </a:rPr>
              <a:t>Vùng Đồng bằng Bắc Bộ có nhiều nghề thủ công truyền thống. Những nơi nghề thủ công phát triển mạnh đã tạo thành các làng nghề, chuyển làm một loại hàng thủ công: </a:t>
            </a:r>
            <a:r>
              <a:rPr lang="nl-NL" sz="3200" b="1" dirty="0">
                <a:effectLst/>
                <a:latin typeface="Cambria" panose="02040503050406030204" pitchFamily="18" charset="0"/>
                <a:ea typeface="Cambria" panose="02040503050406030204" pitchFamily="18" charset="0"/>
              </a:rPr>
              <a:t>làng Bát Tràng (Hà Nội) chuyên làm gốm, làng Đại Bái (Bắc Ninh) chuyên đúc đồng... </a:t>
            </a:r>
            <a:r>
              <a:rPr lang="nl-NL" sz="3200" dirty="0">
                <a:effectLst/>
                <a:latin typeface="Cambria" panose="02040503050406030204" pitchFamily="18" charset="0"/>
                <a:ea typeface="Cambria" panose="02040503050406030204" pitchFamily="18" charset="0"/>
              </a:rPr>
              <a:t>Các sản phẩm thủ công truyền thống được sử dụng rộng rãi trong đời sống hằng ngày và xuất khẩu ra nhiều nước trên thế</a:t>
            </a:r>
            <a:r>
              <a:rPr lang="nl-NL" sz="3200" dirty="0">
                <a:solidFill>
                  <a:srgbClr val="000000"/>
                </a:solidFill>
                <a:effectLst/>
                <a:latin typeface="Cambria" panose="02040503050406030204" pitchFamily="18" charset="0"/>
                <a:ea typeface="Cambria" panose="02040503050406030204" pitchFamily="18" charset="0"/>
              </a:rPr>
              <a:t> giới.</a:t>
            </a:r>
            <a:endParaRPr lang="en-US" sz="32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3316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5E6D966-392A-D7D5-77E6-453C65703CBF}"/>
              </a:ext>
            </a:extLst>
          </p:cNvPr>
          <p:cNvPicPr>
            <a:picLocks noChangeAspect="1"/>
          </p:cNvPicPr>
          <p:nvPr/>
        </p:nvPicPr>
        <p:blipFill>
          <a:blip r:embed="rId4"/>
          <a:stretch>
            <a:fillRect/>
          </a:stretch>
        </p:blipFill>
        <p:spPr>
          <a:xfrm>
            <a:off x="9571681" y="3281382"/>
            <a:ext cx="2735467" cy="3576618"/>
          </a:xfrm>
          <a:prstGeom prst="rect">
            <a:avLst/>
          </a:prstGeom>
        </p:spPr>
      </p:pic>
      <p:pic>
        <p:nvPicPr>
          <p:cNvPr id="7" name="Picture 6">
            <a:extLst>
              <a:ext uri="{FF2B5EF4-FFF2-40B4-BE49-F238E27FC236}">
                <a16:creationId xmlns:a16="http://schemas.microsoft.com/office/drawing/2014/main" id="{B42ED68E-EE1E-DBB6-0302-040420624C72}"/>
              </a:ext>
            </a:extLst>
          </p:cNvPr>
          <p:cNvPicPr>
            <a:picLocks noChangeAspect="1"/>
          </p:cNvPicPr>
          <p:nvPr/>
        </p:nvPicPr>
        <p:blipFill>
          <a:blip r:embed="rId5"/>
          <a:stretch>
            <a:fillRect/>
          </a:stretch>
        </p:blipFill>
        <p:spPr>
          <a:xfrm>
            <a:off x="1379044" y="1962378"/>
            <a:ext cx="8638781" cy="3151905"/>
          </a:xfrm>
          <a:prstGeom prst="rect">
            <a:avLst/>
          </a:prstGeom>
        </p:spPr>
      </p:pic>
    </p:spTree>
    <p:extLst>
      <p:ext uri="{BB962C8B-B14F-4D97-AF65-F5344CB8AC3E}">
        <p14:creationId xmlns:p14="http://schemas.microsoft.com/office/powerpoint/2010/main" val="2732939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5E6D966-392A-D7D5-77E6-453C65703CBF}"/>
              </a:ext>
            </a:extLst>
          </p:cNvPr>
          <p:cNvPicPr>
            <a:picLocks noChangeAspect="1"/>
          </p:cNvPicPr>
          <p:nvPr/>
        </p:nvPicPr>
        <p:blipFill>
          <a:blip r:embed="rId4"/>
          <a:stretch>
            <a:fillRect/>
          </a:stretch>
        </p:blipFill>
        <p:spPr>
          <a:xfrm>
            <a:off x="9571681" y="3281382"/>
            <a:ext cx="2735467" cy="3576618"/>
          </a:xfrm>
          <a:prstGeom prst="rect">
            <a:avLst/>
          </a:prstGeom>
        </p:spPr>
      </p:pic>
      <p:pic>
        <p:nvPicPr>
          <p:cNvPr id="6" name="Picture 5">
            <a:extLst>
              <a:ext uri="{FF2B5EF4-FFF2-40B4-BE49-F238E27FC236}">
                <a16:creationId xmlns:a16="http://schemas.microsoft.com/office/drawing/2014/main" id="{69579620-6172-A329-7EB4-E711EA0C00AB}"/>
              </a:ext>
            </a:extLst>
          </p:cNvPr>
          <p:cNvPicPr>
            <a:picLocks noChangeAspect="1"/>
          </p:cNvPicPr>
          <p:nvPr/>
        </p:nvPicPr>
        <p:blipFill>
          <a:blip r:embed="rId5"/>
          <a:stretch>
            <a:fillRect/>
          </a:stretch>
        </p:blipFill>
        <p:spPr>
          <a:xfrm>
            <a:off x="258663" y="1819275"/>
            <a:ext cx="11360286" cy="2602692"/>
          </a:xfrm>
          <a:prstGeom prst="rect">
            <a:avLst/>
          </a:prstGeom>
        </p:spPr>
      </p:pic>
    </p:spTree>
    <p:extLst>
      <p:ext uri="{BB962C8B-B14F-4D97-AF65-F5344CB8AC3E}">
        <p14:creationId xmlns:p14="http://schemas.microsoft.com/office/powerpoint/2010/main" val="2140928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5E6D966-392A-D7D5-77E6-453C65703CBF}"/>
              </a:ext>
            </a:extLst>
          </p:cNvPr>
          <p:cNvPicPr>
            <a:picLocks noChangeAspect="1"/>
          </p:cNvPicPr>
          <p:nvPr/>
        </p:nvPicPr>
        <p:blipFill>
          <a:blip r:embed="rId4"/>
          <a:stretch>
            <a:fillRect/>
          </a:stretch>
        </p:blipFill>
        <p:spPr>
          <a:xfrm>
            <a:off x="9571681" y="3281382"/>
            <a:ext cx="2735467" cy="3576618"/>
          </a:xfrm>
          <a:prstGeom prst="rect">
            <a:avLst/>
          </a:prstGeom>
        </p:spPr>
      </p:pic>
      <p:pic>
        <p:nvPicPr>
          <p:cNvPr id="8" name="Picture 7">
            <a:extLst>
              <a:ext uri="{FF2B5EF4-FFF2-40B4-BE49-F238E27FC236}">
                <a16:creationId xmlns:a16="http://schemas.microsoft.com/office/drawing/2014/main" id="{23F287A2-1F2C-744B-E169-A714AE790006}"/>
              </a:ext>
            </a:extLst>
          </p:cNvPr>
          <p:cNvPicPr>
            <a:picLocks noChangeAspect="1"/>
          </p:cNvPicPr>
          <p:nvPr/>
        </p:nvPicPr>
        <p:blipFill>
          <a:blip r:embed="rId5"/>
          <a:stretch>
            <a:fillRect/>
          </a:stretch>
        </p:blipFill>
        <p:spPr>
          <a:xfrm>
            <a:off x="1700049" y="2085482"/>
            <a:ext cx="8163252" cy="2572735"/>
          </a:xfrm>
          <a:prstGeom prst="rect">
            <a:avLst/>
          </a:prstGeom>
        </p:spPr>
      </p:pic>
    </p:spTree>
    <p:extLst>
      <p:ext uri="{BB962C8B-B14F-4D97-AF65-F5344CB8AC3E}">
        <p14:creationId xmlns:p14="http://schemas.microsoft.com/office/powerpoint/2010/main" val="864559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landscape with trees and grass&#10;&#10;Description automatically generated">
            <a:extLst>
              <a:ext uri="{FF2B5EF4-FFF2-40B4-BE49-F238E27FC236}">
                <a16:creationId xmlns:a16="http://schemas.microsoft.com/office/drawing/2014/main" id="{8AE45D6D-DCEA-5F55-3C65-E5CFDA814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020AE866-1DEA-717B-010F-63E2093AD44A}"/>
              </a:ext>
            </a:extLst>
          </p:cNvPr>
          <p:cNvSpPr/>
          <p:nvPr/>
        </p:nvSpPr>
        <p:spPr>
          <a:xfrm>
            <a:off x="2009775" y="1371600"/>
            <a:ext cx="8724900" cy="24003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algn="ctr">
              <a:lnSpc>
                <a:spcPct val="120000"/>
              </a:lnSpc>
              <a:spcBef>
                <a:spcPts val="0"/>
              </a:spcBef>
              <a:spcAft>
                <a:spcPts val="0"/>
              </a:spcAft>
            </a:pPr>
            <a:r>
              <a:rPr lang="en-US" sz="4400" b="1" dirty="0" err="1">
                <a:solidFill>
                  <a:srgbClr val="00B050"/>
                </a:solidFill>
                <a:effectLst/>
                <a:ea typeface="Calibri" panose="020F0502020204030204" pitchFamily="34" charset="0"/>
              </a:rPr>
              <a:t>Hoạt</a:t>
            </a:r>
            <a:r>
              <a:rPr lang="en-US" sz="4400" b="1" dirty="0">
                <a:solidFill>
                  <a:srgbClr val="00B050"/>
                </a:solidFill>
                <a:effectLst/>
                <a:ea typeface="Calibri" panose="020F0502020204030204" pitchFamily="34" charset="0"/>
              </a:rPr>
              <a:t> </a:t>
            </a:r>
            <a:r>
              <a:rPr lang="en-US" sz="4400" b="1" dirty="0" err="1">
                <a:solidFill>
                  <a:srgbClr val="00B050"/>
                </a:solidFill>
                <a:effectLst/>
                <a:ea typeface="Calibri" panose="020F0502020204030204" pitchFamily="34" charset="0"/>
              </a:rPr>
              <a:t>động</a:t>
            </a:r>
            <a:r>
              <a:rPr lang="en-US" sz="4400" b="1" dirty="0">
                <a:solidFill>
                  <a:srgbClr val="00B050"/>
                </a:solidFill>
                <a:effectLst/>
                <a:ea typeface="Calibri" panose="020F0502020204030204" pitchFamily="34" charset="0"/>
              </a:rPr>
              <a:t> 2. </a:t>
            </a:r>
            <a:r>
              <a:rPr lang="en-US" sz="4400" b="1" dirty="0" err="1">
                <a:solidFill>
                  <a:srgbClr val="00B050"/>
                </a:solidFill>
                <a:effectLst/>
                <a:ea typeface="Calibri" panose="020F0502020204030204" pitchFamily="34" charset="0"/>
              </a:rPr>
              <a:t>Tìm</a:t>
            </a:r>
            <a:r>
              <a:rPr lang="en-US" sz="4400" b="1" dirty="0">
                <a:solidFill>
                  <a:srgbClr val="00B050"/>
                </a:solidFill>
                <a:effectLst/>
                <a:ea typeface="Calibri" panose="020F0502020204030204" pitchFamily="34" charset="0"/>
              </a:rPr>
              <a:t> </a:t>
            </a:r>
            <a:r>
              <a:rPr lang="en-US" sz="4400" b="1" dirty="0" err="1">
                <a:solidFill>
                  <a:srgbClr val="00B050"/>
                </a:solidFill>
                <a:effectLst/>
                <a:ea typeface="Calibri" panose="020F0502020204030204" pitchFamily="34" charset="0"/>
              </a:rPr>
              <a:t>hiểu</a:t>
            </a:r>
            <a:r>
              <a:rPr lang="en-US" sz="4400" b="1" dirty="0">
                <a:solidFill>
                  <a:srgbClr val="00B050"/>
                </a:solidFill>
                <a:effectLst/>
                <a:ea typeface="Calibri" panose="020F0502020204030204" pitchFamily="34" charset="0"/>
              </a:rPr>
              <a:t> </a:t>
            </a:r>
            <a:r>
              <a:rPr lang="en-US" sz="4400" b="1" dirty="0" err="1">
                <a:solidFill>
                  <a:srgbClr val="00B050"/>
                </a:solidFill>
                <a:effectLst/>
                <a:ea typeface="Calibri" panose="020F0502020204030204" pitchFamily="34" charset="0"/>
              </a:rPr>
              <a:t>về</a:t>
            </a:r>
            <a:r>
              <a:rPr lang="en-US" sz="4400" b="1" dirty="0">
                <a:solidFill>
                  <a:srgbClr val="00B050"/>
                </a:solidFill>
                <a:effectLst/>
                <a:ea typeface="Calibri" panose="020F0502020204030204" pitchFamily="34" charset="0"/>
              </a:rPr>
              <a:t> </a:t>
            </a:r>
            <a:r>
              <a:rPr lang="en-US" sz="4400" b="1" dirty="0" err="1">
                <a:solidFill>
                  <a:srgbClr val="00B050"/>
                </a:solidFill>
                <a:effectLst/>
                <a:ea typeface="Calibri" panose="020F0502020204030204" pitchFamily="34" charset="0"/>
              </a:rPr>
              <a:t>một</a:t>
            </a:r>
            <a:r>
              <a:rPr lang="en-US" sz="4400" b="1" dirty="0">
                <a:solidFill>
                  <a:srgbClr val="00B050"/>
                </a:solidFill>
                <a:effectLst/>
                <a:ea typeface="Calibri" panose="020F0502020204030204" pitchFamily="34" charset="0"/>
              </a:rPr>
              <a:t> </a:t>
            </a:r>
            <a:r>
              <a:rPr lang="en-US" sz="4400" b="1" dirty="0" err="1">
                <a:solidFill>
                  <a:srgbClr val="00B050"/>
                </a:solidFill>
                <a:effectLst/>
                <a:ea typeface="Calibri" panose="020F0502020204030204" pitchFamily="34" charset="0"/>
              </a:rPr>
              <a:t>số</a:t>
            </a:r>
            <a:r>
              <a:rPr lang="en-US" sz="4400" b="1" dirty="0">
                <a:solidFill>
                  <a:srgbClr val="00B050"/>
                </a:solidFill>
                <a:effectLst/>
                <a:ea typeface="Calibri" panose="020F0502020204030204" pitchFamily="34" charset="0"/>
              </a:rPr>
              <a:t> </a:t>
            </a:r>
            <a:r>
              <a:rPr lang="en-US" sz="4400" b="1" dirty="0" err="1">
                <a:solidFill>
                  <a:srgbClr val="00B050"/>
                </a:solidFill>
                <a:effectLst/>
                <a:ea typeface="Calibri" panose="020F0502020204030204" pitchFamily="34" charset="0"/>
              </a:rPr>
              <a:t>hoạt</a:t>
            </a:r>
            <a:r>
              <a:rPr lang="en-US" sz="4400" b="1" dirty="0">
                <a:solidFill>
                  <a:srgbClr val="00B050"/>
                </a:solidFill>
                <a:effectLst/>
                <a:ea typeface="Calibri" panose="020F0502020204030204" pitchFamily="34" charset="0"/>
              </a:rPr>
              <a:t> </a:t>
            </a:r>
            <a:r>
              <a:rPr lang="en-US" sz="4400" b="1" dirty="0" err="1">
                <a:solidFill>
                  <a:srgbClr val="00B050"/>
                </a:solidFill>
                <a:effectLst/>
                <a:ea typeface="Calibri" panose="020F0502020204030204" pitchFamily="34" charset="0"/>
              </a:rPr>
              <a:t>động</a:t>
            </a:r>
            <a:r>
              <a:rPr lang="en-US" sz="4400" b="1" dirty="0">
                <a:solidFill>
                  <a:srgbClr val="00B050"/>
                </a:solidFill>
                <a:effectLst/>
                <a:ea typeface="Calibri" panose="020F0502020204030204" pitchFamily="34" charset="0"/>
              </a:rPr>
              <a:t> </a:t>
            </a:r>
            <a:r>
              <a:rPr lang="en-US" sz="4400" b="1" dirty="0" err="1">
                <a:solidFill>
                  <a:srgbClr val="00B050"/>
                </a:solidFill>
                <a:effectLst/>
                <a:ea typeface="Calibri" panose="020F0502020204030204" pitchFamily="34" charset="0"/>
              </a:rPr>
              <a:t>sản</a:t>
            </a:r>
            <a:r>
              <a:rPr lang="en-US" sz="4400" b="1" dirty="0">
                <a:solidFill>
                  <a:srgbClr val="00B050"/>
                </a:solidFill>
                <a:effectLst/>
                <a:ea typeface="Calibri" panose="020F0502020204030204" pitchFamily="34" charset="0"/>
              </a:rPr>
              <a:t> </a:t>
            </a:r>
            <a:r>
              <a:rPr lang="en-US" sz="4400" b="1" dirty="0" err="1">
                <a:solidFill>
                  <a:srgbClr val="00B050"/>
                </a:solidFill>
                <a:effectLst/>
                <a:ea typeface="Calibri" panose="020F0502020204030204" pitchFamily="34" charset="0"/>
              </a:rPr>
              <a:t>xuất</a:t>
            </a:r>
            <a:r>
              <a:rPr lang="en-US" sz="4400" b="1" dirty="0">
                <a:solidFill>
                  <a:srgbClr val="00B050"/>
                </a:solidFill>
                <a:effectLst/>
                <a:ea typeface="Calibri" panose="020F0502020204030204" pitchFamily="34" charset="0"/>
              </a:rPr>
              <a:t> </a:t>
            </a:r>
            <a:r>
              <a:rPr lang="en-US" sz="4400" b="1" dirty="0" err="1">
                <a:solidFill>
                  <a:srgbClr val="00B050"/>
                </a:solidFill>
                <a:effectLst/>
                <a:ea typeface="Calibri" panose="020F0502020204030204" pitchFamily="34" charset="0"/>
              </a:rPr>
              <a:t>truyền</a:t>
            </a:r>
            <a:r>
              <a:rPr lang="en-US" sz="4400" b="1" dirty="0">
                <a:solidFill>
                  <a:srgbClr val="00B050"/>
                </a:solidFill>
                <a:effectLst/>
                <a:ea typeface="Calibri" panose="020F0502020204030204" pitchFamily="34" charset="0"/>
              </a:rPr>
              <a:t> </a:t>
            </a:r>
            <a:r>
              <a:rPr lang="en-US" sz="4400" b="1" dirty="0" err="1">
                <a:solidFill>
                  <a:srgbClr val="00B050"/>
                </a:solidFill>
                <a:effectLst/>
                <a:ea typeface="Calibri" panose="020F0502020204030204" pitchFamily="34" charset="0"/>
              </a:rPr>
              <a:t>thống</a:t>
            </a:r>
            <a:endParaRPr lang="en-US" sz="4400" b="1" dirty="0">
              <a:solidFill>
                <a:srgbClr val="00B050"/>
              </a:solidFill>
              <a:effectLst/>
              <a:ea typeface="Calibri" panose="020F0502020204030204" pitchFamily="34" charset="0"/>
            </a:endParaRPr>
          </a:p>
        </p:txBody>
      </p:sp>
      <p:pic>
        <p:nvPicPr>
          <p:cNvPr id="21" name="Picture 20">
            <a:extLst>
              <a:ext uri="{FF2B5EF4-FFF2-40B4-BE49-F238E27FC236}">
                <a16:creationId xmlns:a16="http://schemas.microsoft.com/office/drawing/2014/main" id="{65D99BD9-BEC3-9AD4-11D5-D1D6B222C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9024" y="3012643"/>
            <a:ext cx="2088108" cy="3868974"/>
          </a:xfrm>
          <a:prstGeom prst="rect">
            <a:avLst/>
          </a:prstGeom>
        </p:spPr>
      </p:pic>
      <p:pic>
        <p:nvPicPr>
          <p:cNvPr id="22" name="Picture 21">
            <a:extLst>
              <a:ext uri="{FF2B5EF4-FFF2-40B4-BE49-F238E27FC236}">
                <a16:creationId xmlns:a16="http://schemas.microsoft.com/office/drawing/2014/main" id="{9EC3C086-3AB2-16BD-0D05-6A138EAE1A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045" b="-2022"/>
          <a:stretch/>
        </p:blipFill>
        <p:spPr>
          <a:xfrm>
            <a:off x="644404" y="3012643"/>
            <a:ext cx="2153958" cy="3845357"/>
          </a:xfrm>
          <a:prstGeom prst="rect">
            <a:avLst/>
          </a:prstGeom>
        </p:spPr>
      </p:pic>
    </p:spTree>
    <p:extLst>
      <p:ext uri="{BB962C8B-B14F-4D97-AF65-F5344CB8AC3E}">
        <p14:creationId xmlns:p14="http://schemas.microsoft.com/office/powerpoint/2010/main" val="797636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F0C9"/>
        </a:solidFill>
        <a:effectLst/>
      </p:bgPr>
    </p:bg>
    <p:spTree>
      <p:nvGrpSpPr>
        <p:cNvPr id="1" name=""/>
        <p:cNvGrpSpPr/>
        <p:nvPr/>
      </p:nvGrpSpPr>
      <p:grpSpPr>
        <a:xfrm>
          <a:off x="0" y="0"/>
          <a:ext cx="0" cy="0"/>
          <a:chOff x="0" y="0"/>
          <a:chExt cx="0" cy="0"/>
        </a:xfrm>
      </p:grpSpPr>
      <p:pic>
        <p:nvPicPr>
          <p:cNvPr id="1026" name="Picture 2" descr="Hơn 1.100 Ruộng Bậc Thang hình minh họa, đồ họa vectơ trả phí bản quyền một  lần &amp; Clip Art - iStock">
            <a:extLst>
              <a:ext uri="{FF2B5EF4-FFF2-40B4-BE49-F238E27FC236}">
                <a16:creationId xmlns:a16="http://schemas.microsoft.com/office/drawing/2014/main" id="{EB25E2E1-ACDC-8903-035C-314BA4738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1544"/>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2">
            <a:extLst>
              <a:ext uri="{FF2B5EF4-FFF2-40B4-BE49-F238E27FC236}">
                <a16:creationId xmlns:a16="http://schemas.microsoft.com/office/drawing/2014/main" id="{4CCC325B-C57F-D5F5-324B-5A58462400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6119" y="-338328"/>
            <a:ext cx="11150602" cy="4676412"/>
          </a:xfrm>
          <a:prstGeom prst="rect">
            <a:avLst/>
          </a:prstGeom>
        </p:spPr>
      </p:pic>
      <p:pic>
        <p:nvPicPr>
          <p:cNvPr id="3" name="Picture 2">
            <a:extLst>
              <a:ext uri="{FF2B5EF4-FFF2-40B4-BE49-F238E27FC236}">
                <a16:creationId xmlns:a16="http://schemas.microsoft.com/office/drawing/2014/main" id="{82DA8859-E38A-C5AD-879F-36590EF5D3E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92933" l="0" r="100000"/>
                    </a14:imgEffect>
                  </a14:imgLayer>
                </a14:imgProps>
              </a:ext>
              <a:ext uri="{28A0092B-C50C-407E-A947-70E740481C1C}">
                <a14:useLocalDpi xmlns:a14="http://schemas.microsoft.com/office/drawing/2010/main" val="0"/>
              </a:ext>
            </a:extLst>
          </a:blip>
          <a:stretch>
            <a:fillRect/>
          </a:stretch>
        </p:blipFill>
        <p:spPr>
          <a:xfrm>
            <a:off x="184709" y="1172194"/>
            <a:ext cx="3274454" cy="5869067"/>
          </a:xfrm>
          <a:prstGeom prst="rect">
            <a:avLst/>
          </a:prstGeom>
        </p:spPr>
      </p:pic>
      <p:sp>
        <p:nvSpPr>
          <p:cNvPr id="4" name="Text Box 9">
            <a:extLst>
              <a:ext uri="{FF2B5EF4-FFF2-40B4-BE49-F238E27FC236}">
                <a16:creationId xmlns:a16="http://schemas.microsoft.com/office/drawing/2014/main" id="{D2DED86D-1648-F468-12BB-5CCF15C4E3CE}"/>
              </a:ext>
            </a:extLst>
          </p:cNvPr>
          <p:cNvSpPr txBox="1">
            <a:spLocks noChangeArrowheads="1"/>
          </p:cNvSpPr>
          <p:nvPr/>
        </p:nvSpPr>
        <p:spPr bwMode="auto">
          <a:xfrm>
            <a:off x="4701377" y="974492"/>
            <a:ext cx="583324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a:t>
            </a:r>
            <a:r>
              <a:rPr kumimoji="0" lang="en-US" sz="6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Tìm</a:t>
            </a:r>
            <a:r>
              <a:rPr kumimoji="0" lang="en-US" sz="6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hiểu</a:t>
            </a:r>
            <a:r>
              <a:rPr kumimoji="0" lang="en-US" sz="6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về</a:t>
            </a:r>
            <a:r>
              <a:rPr kumimoji="0" lang="en-US" sz="6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trồng</a:t>
            </a:r>
            <a:r>
              <a:rPr kumimoji="0" lang="en-US" sz="6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lúa</a:t>
            </a:r>
            <a:r>
              <a:rPr kumimoji="0" lang="en-US" sz="6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endParaRPr kumimoji="0" lang="en-US" sz="6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0689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landscape with trees and grass&#10;&#10;Description automatically generated">
            <a:extLst>
              <a:ext uri="{FF2B5EF4-FFF2-40B4-BE49-F238E27FC236}">
                <a16:creationId xmlns:a16="http://schemas.microsoft.com/office/drawing/2014/main" id="{8AE45D6D-DCEA-5F55-3C65-E5CFDA814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A2E9FFB2-B717-8A5C-C59C-8B83D4A342CC}"/>
              </a:ext>
            </a:extLst>
          </p:cNvPr>
          <p:cNvSpPr/>
          <p:nvPr/>
        </p:nvSpPr>
        <p:spPr>
          <a:xfrm>
            <a:off x="295274" y="266701"/>
            <a:ext cx="11610975" cy="64293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组合 19">
            <a:extLst>
              <a:ext uri="{FF2B5EF4-FFF2-40B4-BE49-F238E27FC236}">
                <a16:creationId xmlns:a16="http://schemas.microsoft.com/office/drawing/2014/main" id="{400D1854-AD7D-4DD0-0E96-478E966A3C0F}"/>
              </a:ext>
            </a:extLst>
          </p:cNvPr>
          <p:cNvGrpSpPr/>
          <p:nvPr/>
        </p:nvGrpSpPr>
        <p:grpSpPr>
          <a:xfrm>
            <a:off x="285750" y="131692"/>
            <a:ext cx="11906250" cy="754133"/>
            <a:chOff x="692006" y="116442"/>
            <a:chExt cx="11176173" cy="2919244"/>
          </a:xfrm>
        </p:grpSpPr>
        <p:sp>
          <p:nvSpPr>
            <p:cNvPr id="6" name="矩形 16">
              <a:extLst>
                <a:ext uri="{FF2B5EF4-FFF2-40B4-BE49-F238E27FC236}">
                  <a16:creationId xmlns:a16="http://schemas.microsoft.com/office/drawing/2014/main" id="{80D57BD1-011F-4D29-07FE-B6A982CA7BB6}"/>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7" name="矩形 16">
              <a:extLst>
                <a:ext uri="{FF2B5EF4-FFF2-40B4-BE49-F238E27FC236}">
                  <a16:creationId xmlns:a16="http://schemas.microsoft.com/office/drawing/2014/main" id="{D9514A22-1EDC-AC6F-F815-DFB3838C49C3}"/>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sp>
        <p:nvSpPr>
          <p:cNvPr id="8" name="Rectangle 70">
            <a:extLst>
              <a:ext uri="{FF2B5EF4-FFF2-40B4-BE49-F238E27FC236}">
                <a16:creationId xmlns:a16="http://schemas.microsoft.com/office/drawing/2014/main" id="{E195E727-1105-8B14-0B91-295D420F4D9D}"/>
              </a:ext>
            </a:extLst>
          </p:cNvPr>
          <p:cNvSpPr>
            <a:spLocks noChangeArrowheads="1"/>
          </p:cNvSpPr>
          <p:nvPr/>
        </p:nvSpPr>
        <p:spPr bwMode="auto">
          <a:xfrm>
            <a:off x="607379" y="143481"/>
            <a:ext cx="111369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lvl="0" algn="ctr">
              <a:lnSpc>
                <a:spcPct val="100000"/>
              </a:lnSpc>
              <a:spcBef>
                <a:spcPct val="0"/>
              </a:spcBef>
              <a:buNone/>
            </a:pPr>
            <a:r>
              <a:rPr lang="en-US" altLang="zh-CN" sz="3600" b="1" noProof="1">
                <a:solidFill>
                  <a:srgbClr val="FF6000"/>
                </a:solidFill>
                <a:latin typeface="Arial" panose="020B0604020202020204" pitchFamily="34" charset="0"/>
                <a:cs typeface="Arial" panose="020B0604020202020204" pitchFamily="34" charset="0"/>
                <a:sym typeface="+mn-lt"/>
              </a:rPr>
              <a:t>Đọc thông tin, quan sát hình ảnh và trả lời câu hỏi:</a:t>
            </a:r>
            <a:endParaRPr kumimoji="0" lang="en-US" altLang="zh-CN" sz="3600" b="1" i="0" u="none" strike="noStrike" kern="1200" cap="none" spc="0" normalizeH="0" baseline="0" noProof="1">
              <a:ln>
                <a:noFill/>
              </a:ln>
              <a:solidFill>
                <a:srgbClr val="FF6000"/>
              </a:solidFill>
              <a:effectLst/>
              <a:uLnTx/>
              <a:uFillTx/>
              <a:latin typeface="Arial" panose="020B0604020202020204" pitchFamily="34" charset="0"/>
              <a:ea typeface="等线" panose="02010600030101010101" pitchFamily="2" charset="-122"/>
              <a:cs typeface="Arial" panose="020B0604020202020204" pitchFamily="34" charset="0"/>
              <a:sym typeface="+mn-lt"/>
            </a:endParaRPr>
          </a:p>
        </p:txBody>
      </p:sp>
      <p:pic>
        <p:nvPicPr>
          <p:cNvPr id="10" name="Picture 9">
            <a:extLst>
              <a:ext uri="{FF2B5EF4-FFF2-40B4-BE49-F238E27FC236}">
                <a16:creationId xmlns:a16="http://schemas.microsoft.com/office/drawing/2014/main" id="{972A55F9-4596-7131-2629-9203F24015C2}"/>
              </a:ext>
            </a:extLst>
          </p:cNvPr>
          <p:cNvPicPr>
            <a:picLocks noChangeAspect="1"/>
          </p:cNvPicPr>
          <p:nvPr/>
        </p:nvPicPr>
        <p:blipFill>
          <a:blip r:embed="rId3"/>
          <a:stretch>
            <a:fillRect/>
          </a:stretch>
        </p:blipFill>
        <p:spPr>
          <a:xfrm>
            <a:off x="3081337" y="1052512"/>
            <a:ext cx="6162675" cy="5324475"/>
          </a:xfrm>
          <a:prstGeom prst="rect">
            <a:avLst/>
          </a:prstGeom>
        </p:spPr>
      </p:pic>
    </p:spTree>
    <p:extLst>
      <p:ext uri="{BB962C8B-B14F-4D97-AF65-F5344CB8AC3E}">
        <p14:creationId xmlns:p14="http://schemas.microsoft.com/office/powerpoint/2010/main" val="1949683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landscape with trees and grass&#10;&#10;Description automatically generated">
            <a:extLst>
              <a:ext uri="{FF2B5EF4-FFF2-40B4-BE49-F238E27FC236}">
                <a16:creationId xmlns:a16="http://schemas.microsoft.com/office/drawing/2014/main" id="{8AE45D6D-DCEA-5F55-3C65-E5CFDA814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A2E9FFB2-B717-8A5C-C59C-8B83D4A342CC}"/>
              </a:ext>
            </a:extLst>
          </p:cNvPr>
          <p:cNvSpPr/>
          <p:nvPr/>
        </p:nvSpPr>
        <p:spPr>
          <a:xfrm>
            <a:off x="295274" y="266701"/>
            <a:ext cx="11610975" cy="64293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83E9BC0-C8AF-5C0B-F4CC-B9C07B68B243}"/>
              </a:ext>
            </a:extLst>
          </p:cNvPr>
          <p:cNvPicPr>
            <a:picLocks noChangeAspect="1"/>
          </p:cNvPicPr>
          <p:nvPr/>
        </p:nvPicPr>
        <p:blipFill>
          <a:blip r:embed="rId4"/>
          <a:stretch>
            <a:fillRect/>
          </a:stretch>
        </p:blipFill>
        <p:spPr>
          <a:xfrm>
            <a:off x="333376" y="2669350"/>
            <a:ext cx="4032736" cy="3274514"/>
          </a:xfrm>
          <a:prstGeom prst="rect">
            <a:avLst/>
          </a:prstGeom>
        </p:spPr>
      </p:pic>
      <p:grpSp>
        <p:nvGrpSpPr>
          <p:cNvPr id="18" name="Group 17">
            <a:extLst>
              <a:ext uri="{FF2B5EF4-FFF2-40B4-BE49-F238E27FC236}">
                <a16:creationId xmlns:a16="http://schemas.microsoft.com/office/drawing/2014/main" id="{48A3E16E-A2B8-2DBE-C5D6-32BB22E7DE0F}"/>
              </a:ext>
            </a:extLst>
          </p:cNvPr>
          <p:cNvGrpSpPr/>
          <p:nvPr/>
        </p:nvGrpSpPr>
        <p:grpSpPr>
          <a:xfrm>
            <a:off x="3219450" y="942975"/>
            <a:ext cx="8620125" cy="1695450"/>
            <a:chOff x="761086" y="2351921"/>
            <a:chExt cx="10520907" cy="2137447"/>
          </a:xfrm>
        </p:grpSpPr>
        <p:grpSp>
          <p:nvGrpSpPr>
            <p:cNvPr id="19" name="Group 18">
              <a:extLst>
                <a:ext uri="{FF2B5EF4-FFF2-40B4-BE49-F238E27FC236}">
                  <a16:creationId xmlns:a16="http://schemas.microsoft.com/office/drawing/2014/main" id="{0DD2BA9D-D454-7E7A-4DD3-1C8602C60F37}"/>
                </a:ext>
              </a:extLst>
            </p:cNvPr>
            <p:cNvGrpSpPr/>
            <p:nvPr/>
          </p:nvGrpSpPr>
          <p:grpSpPr>
            <a:xfrm>
              <a:off x="1062408" y="2540001"/>
              <a:ext cx="10219585" cy="1949367"/>
              <a:chOff x="986208" y="774700"/>
              <a:chExt cx="10219585" cy="5533688"/>
            </a:xfrm>
          </p:grpSpPr>
          <p:grpSp>
            <p:nvGrpSpPr>
              <p:cNvPr id="22" name="Group 21">
                <a:extLst>
                  <a:ext uri="{FF2B5EF4-FFF2-40B4-BE49-F238E27FC236}">
                    <a16:creationId xmlns:a16="http://schemas.microsoft.com/office/drawing/2014/main" id="{FEEFBB05-D3EA-87DB-3274-1ED0244A4045}"/>
                  </a:ext>
                </a:extLst>
              </p:cNvPr>
              <p:cNvGrpSpPr/>
              <p:nvPr/>
            </p:nvGrpSpPr>
            <p:grpSpPr>
              <a:xfrm>
                <a:off x="986208" y="774700"/>
                <a:ext cx="10219585" cy="5533688"/>
                <a:chOff x="986208" y="774700"/>
                <a:chExt cx="10219585" cy="5533688"/>
              </a:xfrm>
            </p:grpSpPr>
            <p:sp>
              <p:nvSpPr>
                <p:cNvPr id="24" name="Rectangle: Rounded Corners 23">
                  <a:extLst>
                    <a:ext uri="{FF2B5EF4-FFF2-40B4-BE49-F238E27FC236}">
                      <a16:creationId xmlns:a16="http://schemas.microsoft.com/office/drawing/2014/main" id="{F97181DE-BC70-8F98-0C74-6118B262993C}"/>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086BEB07-62BE-BDE7-3ED1-92EB4EDA310C}"/>
                    </a:ext>
                  </a:extLst>
                </p:cNvPr>
                <p:cNvSpPr/>
                <p:nvPr/>
              </p:nvSpPr>
              <p:spPr>
                <a:xfrm>
                  <a:off x="1161143" y="957492"/>
                  <a:ext cx="9869714" cy="4943019"/>
                </a:xfrm>
                <a:prstGeom prst="roundRect">
                  <a:avLst/>
                </a:prstGeom>
                <a:solidFill>
                  <a:schemeClr val="accent3">
                    <a:lumMod val="20000"/>
                    <a:lumOff val="80000"/>
                  </a:schemeClr>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23" name="标题 1">
                <a:extLst>
                  <a:ext uri="{FF2B5EF4-FFF2-40B4-BE49-F238E27FC236}">
                    <a16:creationId xmlns:a16="http://schemas.microsoft.com/office/drawing/2014/main" id="{ECF03454-8278-0846-A30A-8787BBE633B8}"/>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20" name="Picture 2" descr="Dấu chấm hỏi png | PNGEgg">
              <a:extLst>
                <a:ext uri="{FF2B5EF4-FFF2-40B4-BE49-F238E27FC236}">
                  <a16:creationId xmlns:a16="http://schemas.microsoft.com/office/drawing/2014/main" id="{B7CDE5B7-2218-F0E1-6A6B-2D0C62AA120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B6D7CD97-AF64-3142-E1DB-99D41E5BE299}"/>
                </a:ext>
              </a:extLst>
            </p:cNvPr>
            <p:cNvSpPr/>
            <p:nvPr/>
          </p:nvSpPr>
          <p:spPr>
            <a:xfrm>
              <a:off x="2288520" y="2351921"/>
              <a:ext cx="8584663" cy="2110053"/>
            </a:xfrm>
            <a:prstGeom prst="rect">
              <a:avLst/>
            </a:prstGeom>
          </p:spPr>
          <p:txBody>
            <a:bodyPr wrap="square" anchor="ctr">
              <a:spAutoFit/>
            </a:bodyPr>
            <a:lstStyle/>
            <a:p>
              <a:pPr marL="0" marR="0" algn="just">
                <a:spcBef>
                  <a:spcPts val="0"/>
                </a:spcBef>
                <a:spcAft>
                  <a:spcPts val="0"/>
                </a:spcAft>
              </a:pPr>
              <a:r>
                <a:rPr lang="vi-VN" sz="2800" b="1" dirty="0">
                  <a:solidFill>
                    <a:srgbClr val="002060"/>
                  </a:solidFill>
                  <a:effectLst/>
                  <a:latin typeface="Cambria" panose="02040503050406030204" pitchFamily="18" charset="0"/>
                  <a:ea typeface="Cambria" panose="02040503050406030204" pitchFamily="18" charset="0"/>
                </a:rPr>
                <a:t>Cho biết những điều kiện thuận lợi để phát triển hoạt động trồng lúa nước ở vùng Đồng bằng Bắc Bộ?</a:t>
              </a:r>
              <a:endParaRPr lang="en-US" sz="2800" b="1" dirty="0">
                <a:solidFill>
                  <a:srgbClr val="002060"/>
                </a:solidFill>
                <a:effectLst/>
                <a:latin typeface="Cambria" panose="02040503050406030204" pitchFamily="18" charset="0"/>
                <a:ea typeface="Cambria" panose="02040503050406030204" pitchFamily="18" charset="0"/>
              </a:endParaRPr>
            </a:p>
          </p:txBody>
        </p:sp>
      </p:grpSp>
      <p:grpSp>
        <p:nvGrpSpPr>
          <p:cNvPr id="42" name="Group 41">
            <a:extLst>
              <a:ext uri="{FF2B5EF4-FFF2-40B4-BE49-F238E27FC236}">
                <a16:creationId xmlns:a16="http://schemas.microsoft.com/office/drawing/2014/main" id="{538B0676-778B-08B1-BA68-F2BB3D4E7007}"/>
              </a:ext>
            </a:extLst>
          </p:cNvPr>
          <p:cNvGrpSpPr/>
          <p:nvPr/>
        </p:nvGrpSpPr>
        <p:grpSpPr>
          <a:xfrm>
            <a:off x="3648076" y="3403305"/>
            <a:ext cx="8229600" cy="1206797"/>
            <a:chOff x="761086" y="2534437"/>
            <a:chExt cx="10520907" cy="1954931"/>
          </a:xfrm>
        </p:grpSpPr>
        <p:grpSp>
          <p:nvGrpSpPr>
            <p:cNvPr id="43" name="Group 42">
              <a:extLst>
                <a:ext uri="{FF2B5EF4-FFF2-40B4-BE49-F238E27FC236}">
                  <a16:creationId xmlns:a16="http://schemas.microsoft.com/office/drawing/2014/main" id="{431901CD-19C1-5505-1C83-99B584D376FA}"/>
                </a:ext>
              </a:extLst>
            </p:cNvPr>
            <p:cNvGrpSpPr/>
            <p:nvPr/>
          </p:nvGrpSpPr>
          <p:grpSpPr>
            <a:xfrm>
              <a:off x="1062408" y="2540001"/>
              <a:ext cx="10219585" cy="1949367"/>
              <a:chOff x="986208" y="774700"/>
              <a:chExt cx="10219585" cy="5533688"/>
            </a:xfrm>
          </p:grpSpPr>
          <p:grpSp>
            <p:nvGrpSpPr>
              <p:cNvPr id="46" name="Group 45">
                <a:extLst>
                  <a:ext uri="{FF2B5EF4-FFF2-40B4-BE49-F238E27FC236}">
                    <a16:creationId xmlns:a16="http://schemas.microsoft.com/office/drawing/2014/main" id="{B5C789C6-614B-A6AB-673E-875411D846CE}"/>
                  </a:ext>
                </a:extLst>
              </p:cNvPr>
              <p:cNvGrpSpPr/>
              <p:nvPr/>
            </p:nvGrpSpPr>
            <p:grpSpPr>
              <a:xfrm>
                <a:off x="986208" y="774700"/>
                <a:ext cx="10219585" cy="5533688"/>
                <a:chOff x="986208" y="774700"/>
                <a:chExt cx="10219585" cy="5533688"/>
              </a:xfrm>
            </p:grpSpPr>
            <p:sp>
              <p:nvSpPr>
                <p:cNvPr id="48" name="Rectangle: Rounded Corners 47">
                  <a:extLst>
                    <a:ext uri="{FF2B5EF4-FFF2-40B4-BE49-F238E27FC236}">
                      <a16:creationId xmlns:a16="http://schemas.microsoft.com/office/drawing/2014/main" id="{C2251504-F0A6-F2EE-D4EB-931EB985FA06}"/>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D320D6E6-3F5F-DB57-B326-18FA929274BF}"/>
                    </a:ext>
                  </a:extLst>
                </p:cNvPr>
                <p:cNvSpPr/>
                <p:nvPr/>
              </p:nvSpPr>
              <p:spPr>
                <a:xfrm>
                  <a:off x="1161143" y="957492"/>
                  <a:ext cx="9869714" cy="4943019"/>
                </a:xfrm>
                <a:prstGeom prst="roundRect">
                  <a:avLst/>
                </a:prstGeom>
                <a:solidFill>
                  <a:schemeClr val="accent3">
                    <a:lumMod val="20000"/>
                    <a:lumOff val="80000"/>
                  </a:schemeClr>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47" name="标题 1">
                <a:extLst>
                  <a:ext uri="{FF2B5EF4-FFF2-40B4-BE49-F238E27FC236}">
                    <a16:creationId xmlns:a16="http://schemas.microsoft.com/office/drawing/2014/main" id="{0B3AD8D9-D5A8-60B1-6030-F65A41011837}"/>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44" name="Picture 2" descr="Dấu chấm hỏi png | PNGEgg">
              <a:extLst>
                <a:ext uri="{FF2B5EF4-FFF2-40B4-BE49-F238E27FC236}">
                  <a16:creationId xmlns:a16="http://schemas.microsoft.com/office/drawing/2014/main" id="{198BDEE5-4A84-661D-D9C3-9EB8A7CB483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5EBA3FC0-0C00-BE83-4E40-01CAD626AE25}"/>
                </a:ext>
              </a:extLst>
            </p:cNvPr>
            <p:cNvSpPr/>
            <p:nvPr/>
          </p:nvSpPr>
          <p:spPr>
            <a:xfrm>
              <a:off x="2288520" y="2534437"/>
              <a:ext cx="8584663" cy="1745022"/>
            </a:xfrm>
            <a:prstGeom prst="rect">
              <a:avLst/>
            </a:prstGeom>
          </p:spPr>
          <p:txBody>
            <a:bodyPr wrap="square" anchor="ctr">
              <a:spAutoFit/>
            </a:bodyPr>
            <a:lstStyle/>
            <a:p>
              <a:pPr marL="0" marR="0" algn="just">
                <a:spcBef>
                  <a:spcPts val="0"/>
                </a:spcBef>
                <a:spcAft>
                  <a:spcPts val="0"/>
                </a:spcAft>
              </a:pPr>
              <a:r>
                <a:rPr lang="vi-VN" sz="3200" b="1" dirty="0">
                  <a:solidFill>
                    <a:srgbClr val="002060"/>
                  </a:solidFill>
                  <a:effectLst/>
                  <a:latin typeface="Cambria" panose="02040503050406030204" pitchFamily="18" charset="0"/>
                  <a:ea typeface="Cambria" panose="02040503050406030204" pitchFamily="18" charset="0"/>
                </a:rPr>
                <a:t>Kể tên một số công việc phải làm khi trồng lúa nước?</a:t>
              </a:r>
              <a:endParaRPr lang="en-US" sz="3200" b="1"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657505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landscape with trees and grass&#10;&#10;Description automatically generated">
            <a:extLst>
              <a:ext uri="{FF2B5EF4-FFF2-40B4-BE49-F238E27FC236}">
                <a16:creationId xmlns:a16="http://schemas.microsoft.com/office/drawing/2014/main" id="{8AE45D6D-DCEA-5F55-3C65-E5CFDA814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A2E9FFB2-B717-8A5C-C59C-8B83D4A342CC}"/>
              </a:ext>
            </a:extLst>
          </p:cNvPr>
          <p:cNvSpPr/>
          <p:nvPr/>
        </p:nvSpPr>
        <p:spPr>
          <a:xfrm>
            <a:off x="295274" y="266701"/>
            <a:ext cx="11610975" cy="63436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2D7BC73-12DD-F26B-47A5-EFFD0D0DCA4E}"/>
              </a:ext>
            </a:extLst>
          </p:cNvPr>
          <p:cNvSpPr txBox="1"/>
          <p:nvPr/>
        </p:nvSpPr>
        <p:spPr>
          <a:xfrm>
            <a:off x="1228724" y="2076956"/>
            <a:ext cx="10448925" cy="1077218"/>
          </a:xfrm>
          <a:custGeom>
            <a:avLst/>
            <a:gdLst>
              <a:gd name="connsiteX0" fmla="*/ 0 w 10448925"/>
              <a:gd name="connsiteY0" fmla="*/ 0 h 1077218"/>
              <a:gd name="connsiteX1" fmla="*/ 10448925 w 10448925"/>
              <a:gd name="connsiteY1" fmla="*/ 0 h 1077218"/>
              <a:gd name="connsiteX2" fmla="*/ 10448925 w 10448925"/>
              <a:gd name="connsiteY2" fmla="*/ 1077218 h 1077218"/>
              <a:gd name="connsiteX3" fmla="*/ 0 w 10448925"/>
              <a:gd name="connsiteY3" fmla="*/ 1077218 h 1077218"/>
              <a:gd name="connsiteX4" fmla="*/ 0 w 1044892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8925" h="1077218" fill="none" extrusionOk="0">
                <a:moveTo>
                  <a:pt x="0" y="0"/>
                </a:moveTo>
                <a:cubicBezTo>
                  <a:pt x="1295525" y="5222"/>
                  <a:pt x="6111604" y="24918"/>
                  <a:pt x="10448925" y="0"/>
                </a:cubicBezTo>
                <a:cubicBezTo>
                  <a:pt x="10486787" y="476103"/>
                  <a:pt x="10390322" y="631043"/>
                  <a:pt x="10448925" y="1077218"/>
                </a:cubicBezTo>
                <a:cubicBezTo>
                  <a:pt x="7309726" y="912457"/>
                  <a:pt x="2284751" y="1195368"/>
                  <a:pt x="0" y="1077218"/>
                </a:cubicBezTo>
                <a:cubicBezTo>
                  <a:pt x="-64117" y="630482"/>
                  <a:pt x="88888" y="487727"/>
                  <a:pt x="0" y="0"/>
                </a:cubicBezTo>
                <a:close/>
              </a:path>
              <a:path w="10448925" h="1077218" stroke="0" extrusionOk="0">
                <a:moveTo>
                  <a:pt x="0" y="0"/>
                </a:moveTo>
                <a:cubicBezTo>
                  <a:pt x="3064974" y="11849"/>
                  <a:pt x="5499446" y="-161459"/>
                  <a:pt x="10448925" y="0"/>
                </a:cubicBezTo>
                <a:cubicBezTo>
                  <a:pt x="10500960" y="144312"/>
                  <a:pt x="10541068" y="673209"/>
                  <a:pt x="10448925" y="1077218"/>
                </a:cubicBezTo>
                <a:cubicBezTo>
                  <a:pt x="8093557" y="931358"/>
                  <a:pt x="1481692"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Cho biết những điều kiện thuận lợi để phát triển hoạt động trồng lúa nước ở vùng Đồng bằng Bắc Bộ?</a:t>
            </a:r>
          </a:p>
        </p:txBody>
      </p:sp>
      <p:sp>
        <p:nvSpPr>
          <p:cNvPr id="6" name="TextBox 5">
            <a:extLst>
              <a:ext uri="{FF2B5EF4-FFF2-40B4-BE49-F238E27FC236}">
                <a16:creationId xmlns:a16="http://schemas.microsoft.com/office/drawing/2014/main" id="{E36784D9-E72E-437F-BC78-D7E5C2A9BAC2}"/>
              </a:ext>
            </a:extLst>
          </p:cNvPr>
          <p:cNvSpPr txBox="1"/>
          <p:nvPr/>
        </p:nvSpPr>
        <p:spPr>
          <a:xfrm>
            <a:off x="2683150" y="3529477"/>
            <a:ext cx="8384899" cy="1754326"/>
          </a:xfrm>
          <a:custGeom>
            <a:avLst/>
            <a:gdLst>
              <a:gd name="connsiteX0" fmla="*/ 0 w 8384899"/>
              <a:gd name="connsiteY0" fmla="*/ 0 h 1754326"/>
              <a:gd name="connsiteX1" fmla="*/ 8384899 w 8384899"/>
              <a:gd name="connsiteY1" fmla="*/ 0 h 1754326"/>
              <a:gd name="connsiteX2" fmla="*/ 8384899 w 8384899"/>
              <a:gd name="connsiteY2" fmla="*/ 1754326 h 1754326"/>
              <a:gd name="connsiteX3" fmla="*/ 0 w 8384899"/>
              <a:gd name="connsiteY3" fmla="*/ 1754326 h 1754326"/>
              <a:gd name="connsiteX4" fmla="*/ 0 w 8384899"/>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4899" h="1754326" fill="none" extrusionOk="0">
                <a:moveTo>
                  <a:pt x="0" y="0"/>
                </a:moveTo>
                <a:cubicBezTo>
                  <a:pt x="2593624" y="5222"/>
                  <a:pt x="5301343" y="24918"/>
                  <a:pt x="8384899" y="0"/>
                </a:cubicBezTo>
                <a:cubicBezTo>
                  <a:pt x="8449474" y="239465"/>
                  <a:pt x="8286826" y="1500058"/>
                  <a:pt x="8384899" y="1754326"/>
                </a:cubicBezTo>
                <a:cubicBezTo>
                  <a:pt x="4199969" y="1589565"/>
                  <a:pt x="1861821" y="1872476"/>
                  <a:pt x="0" y="1754326"/>
                </a:cubicBezTo>
                <a:cubicBezTo>
                  <a:pt x="-8328" y="1287393"/>
                  <a:pt x="-71301" y="628243"/>
                  <a:pt x="0" y="0"/>
                </a:cubicBezTo>
                <a:close/>
              </a:path>
              <a:path w="8384899" h="1754326" stroke="0" extrusionOk="0">
                <a:moveTo>
                  <a:pt x="0" y="0"/>
                </a:moveTo>
                <a:cubicBezTo>
                  <a:pt x="1208656" y="11849"/>
                  <a:pt x="5411758" y="-161459"/>
                  <a:pt x="8384899" y="0"/>
                </a:cubicBezTo>
                <a:cubicBezTo>
                  <a:pt x="8359085" y="606792"/>
                  <a:pt x="8238369" y="1569389"/>
                  <a:pt x="8384899" y="1754326"/>
                </a:cubicBezTo>
                <a:cubicBezTo>
                  <a:pt x="5249234" y="1608466"/>
                  <a:pt x="3431249"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libri" panose="020F0502020204030204" pitchFamily="34" charset="0"/>
                <a:cs typeface="Calibri" panose="020F0502020204030204" pitchFamily="34" charset="0"/>
              </a:rPr>
              <a:t>Điều kiện để phát triển trồng lúa nước đất đai màu mỡ, nguồn nước dồi dào, người dân giàu kinh nghiệm sản xuất.</a:t>
            </a:r>
          </a:p>
        </p:txBody>
      </p:sp>
      <p:sp>
        <p:nvSpPr>
          <p:cNvPr id="7" name="Freeform: Shape 34">
            <a:extLst>
              <a:ext uri="{FF2B5EF4-FFF2-40B4-BE49-F238E27FC236}">
                <a16:creationId xmlns:a16="http://schemas.microsoft.com/office/drawing/2014/main" id="{EE34AEB8-F0FC-38CA-7A8B-5CFAA279CA92}"/>
              </a:ext>
            </a:extLst>
          </p:cNvPr>
          <p:cNvSpPr/>
          <p:nvPr/>
        </p:nvSpPr>
        <p:spPr>
          <a:xfrm>
            <a:off x="1268209" y="31516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8" name="Picture 7">
            <a:extLst>
              <a:ext uri="{FF2B5EF4-FFF2-40B4-BE49-F238E27FC236}">
                <a16:creationId xmlns:a16="http://schemas.microsoft.com/office/drawing/2014/main" id="{6CC391AC-C948-AC0D-1023-01921EA07AB5}"/>
              </a:ext>
            </a:extLst>
          </p:cNvPr>
          <p:cNvPicPr>
            <a:picLocks noChangeAspect="1"/>
          </p:cNvPicPr>
          <p:nvPr/>
        </p:nvPicPr>
        <p:blipFill>
          <a:blip r:embed="rId3"/>
          <a:stretch>
            <a:fillRect/>
          </a:stretch>
        </p:blipFill>
        <p:spPr>
          <a:xfrm>
            <a:off x="2669721" y="331517"/>
            <a:ext cx="7010400" cy="943704"/>
          </a:xfrm>
          <a:prstGeom prst="rect">
            <a:avLst/>
          </a:prstGeom>
        </p:spPr>
      </p:pic>
    </p:spTree>
    <p:extLst>
      <p:ext uri="{BB962C8B-B14F-4D97-AF65-F5344CB8AC3E}">
        <p14:creationId xmlns:p14="http://schemas.microsoft.com/office/powerpoint/2010/main" val="4250031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landscape with trees and grass&#10;&#10;Description automatically generated">
            <a:extLst>
              <a:ext uri="{FF2B5EF4-FFF2-40B4-BE49-F238E27FC236}">
                <a16:creationId xmlns:a16="http://schemas.microsoft.com/office/drawing/2014/main" id="{8AE45D6D-DCEA-5F55-3C65-E5CFDA814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A2E9FFB2-B717-8A5C-C59C-8B83D4A342CC}"/>
              </a:ext>
            </a:extLst>
          </p:cNvPr>
          <p:cNvSpPr/>
          <p:nvPr/>
        </p:nvSpPr>
        <p:spPr>
          <a:xfrm>
            <a:off x="295274" y="266701"/>
            <a:ext cx="11610975" cy="63436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2D7BC73-12DD-F26B-47A5-EFFD0D0DCA4E}"/>
              </a:ext>
            </a:extLst>
          </p:cNvPr>
          <p:cNvSpPr txBox="1"/>
          <p:nvPr/>
        </p:nvSpPr>
        <p:spPr>
          <a:xfrm>
            <a:off x="1200149" y="1867406"/>
            <a:ext cx="10448925" cy="584775"/>
          </a:xfrm>
          <a:custGeom>
            <a:avLst/>
            <a:gdLst>
              <a:gd name="connsiteX0" fmla="*/ 0 w 10448925"/>
              <a:gd name="connsiteY0" fmla="*/ 0 h 584775"/>
              <a:gd name="connsiteX1" fmla="*/ 10448925 w 10448925"/>
              <a:gd name="connsiteY1" fmla="*/ 0 h 584775"/>
              <a:gd name="connsiteX2" fmla="*/ 10448925 w 10448925"/>
              <a:gd name="connsiteY2" fmla="*/ 584775 h 584775"/>
              <a:gd name="connsiteX3" fmla="*/ 0 w 10448925"/>
              <a:gd name="connsiteY3" fmla="*/ 584775 h 584775"/>
              <a:gd name="connsiteX4" fmla="*/ 0 w 10448925"/>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8925" h="584775" fill="none" extrusionOk="0">
                <a:moveTo>
                  <a:pt x="0" y="0"/>
                </a:moveTo>
                <a:cubicBezTo>
                  <a:pt x="1295525" y="5222"/>
                  <a:pt x="6111604" y="24918"/>
                  <a:pt x="10448925" y="0"/>
                </a:cubicBezTo>
                <a:cubicBezTo>
                  <a:pt x="10406082" y="115750"/>
                  <a:pt x="10454600" y="445323"/>
                  <a:pt x="10448925" y="584775"/>
                </a:cubicBezTo>
                <a:cubicBezTo>
                  <a:pt x="7309726" y="420014"/>
                  <a:pt x="2284751" y="702925"/>
                  <a:pt x="0" y="584775"/>
                </a:cubicBezTo>
                <a:cubicBezTo>
                  <a:pt x="-7476" y="472120"/>
                  <a:pt x="34986" y="279470"/>
                  <a:pt x="0" y="0"/>
                </a:cubicBezTo>
                <a:close/>
              </a:path>
              <a:path w="10448925" h="584775" stroke="0" extrusionOk="0">
                <a:moveTo>
                  <a:pt x="0" y="0"/>
                </a:moveTo>
                <a:cubicBezTo>
                  <a:pt x="3064974" y="11849"/>
                  <a:pt x="5499446" y="-161459"/>
                  <a:pt x="10448925" y="0"/>
                </a:cubicBezTo>
                <a:cubicBezTo>
                  <a:pt x="10422479" y="254320"/>
                  <a:pt x="10406661" y="509640"/>
                  <a:pt x="10448925" y="584775"/>
                </a:cubicBezTo>
                <a:cubicBezTo>
                  <a:pt x="8093557" y="438915"/>
                  <a:pt x="1481692"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cs typeface="Arial" panose="020B0604020202020204" pitchFamily="34" charset="0"/>
              </a:rPr>
              <a:t>Kể tên một số công việc phải làm khi trồng lúa nước?</a:t>
            </a:r>
          </a:p>
        </p:txBody>
      </p:sp>
      <p:sp>
        <p:nvSpPr>
          <p:cNvPr id="6" name="TextBox 5">
            <a:extLst>
              <a:ext uri="{FF2B5EF4-FFF2-40B4-BE49-F238E27FC236}">
                <a16:creationId xmlns:a16="http://schemas.microsoft.com/office/drawing/2014/main" id="{E36784D9-E72E-437F-BC78-D7E5C2A9BAC2}"/>
              </a:ext>
            </a:extLst>
          </p:cNvPr>
          <p:cNvSpPr txBox="1"/>
          <p:nvPr/>
        </p:nvSpPr>
        <p:spPr>
          <a:xfrm>
            <a:off x="2495549" y="3081802"/>
            <a:ext cx="9077325" cy="1754326"/>
          </a:xfrm>
          <a:custGeom>
            <a:avLst/>
            <a:gdLst>
              <a:gd name="connsiteX0" fmla="*/ 0 w 9077325"/>
              <a:gd name="connsiteY0" fmla="*/ 0 h 1754326"/>
              <a:gd name="connsiteX1" fmla="*/ 9077325 w 9077325"/>
              <a:gd name="connsiteY1" fmla="*/ 0 h 1754326"/>
              <a:gd name="connsiteX2" fmla="*/ 9077325 w 9077325"/>
              <a:gd name="connsiteY2" fmla="*/ 1754326 h 1754326"/>
              <a:gd name="connsiteX3" fmla="*/ 0 w 9077325"/>
              <a:gd name="connsiteY3" fmla="*/ 1754326 h 1754326"/>
              <a:gd name="connsiteX4" fmla="*/ 0 w 9077325"/>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325" h="1754326" fill="none" extrusionOk="0">
                <a:moveTo>
                  <a:pt x="0" y="0"/>
                </a:moveTo>
                <a:cubicBezTo>
                  <a:pt x="1322134" y="5222"/>
                  <a:pt x="7029699" y="24918"/>
                  <a:pt x="9077325" y="0"/>
                </a:cubicBezTo>
                <a:cubicBezTo>
                  <a:pt x="9141900" y="239465"/>
                  <a:pt x="8979252" y="1500058"/>
                  <a:pt x="9077325" y="1754326"/>
                </a:cubicBezTo>
                <a:cubicBezTo>
                  <a:pt x="4791419" y="1589565"/>
                  <a:pt x="1583787" y="1872476"/>
                  <a:pt x="0" y="1754326"/>
                </a:cubicBezTo>
                <a:cubicBezTo>
                  <a:pt x="-8328" y="1287393"/>
                  <a:pt x="-71301" y="628243"/>
                  <a:pt x="0" y="0"/>
                </a:cubicBezTo>
                <a:close/>
              </a:path>
              <a:path w="9077325" h="1754326" stroke="0" extrusionOk="0">
                <a:moveTo>
                  <a:pt x="0" y="0"/>
                </a:moveTo>
                <a:cubicBezTo>
                  <a:pt x="1182824" y="11849"/>
                  <a:pt x="7724370" y="-161459"/>
                  <a:pt x="9077325" y="0"/>
                </a:cubicBezTo>
                <a:cubicBezTo>
                  <a:pt x="9051511" y="606792"/>
                  <a:pt x="8930795" y="1569389"/>
                  <a:pt x="9077325" y="1754326"/>
                </a:cubicBezTo>
                <a:cubicBezTo>
                  <a:pt x="5239914" y="1608466"/>
                  <a:pt x="3832547"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600" b="1">
                <a:solidFill>
                  <a:prstClr val="black"/>
                </a:solidFill>
                <a:latin typeface="Calibri" panose="020F0502020204030204" pitchFamily="34" charset="0"/>
                <a:cs typeface="Calibri" panose="020F0502020204030204" pitchFamily="34" charset="0"/>
              </a:rPr>
              <a:t>Một số công việc phải làm khi trồng lúa nước; làm đất, cây lúa, chăm sóc lúa, thu hoạch lúa....</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Freeform: Shape 34">
            <a:extLst>
              <a:ext uri="{FF2B5EF4-FFF2-40B4-BE49-F238E27FC236}">
                <a16:creationId xmlns:a16="http://schemas.microsoft.com/office/drawing/2014/main" id="{EE34AEB8-F0FC-38CA-7A8B-5CFAA279CA92}"/>
              </a:ext>
            </a:extLst>
          </p:cNvPr>
          <p:cNvSpPr/>
          <p:nvPr/>
        </p:nvSpPr>
        <p:spPr>
          <a:xfrm>
            <a:off x="1211059" y="240867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8" name="Picture 7">
            <a:extLst>
              <a:ext uri="{FF2B5EF4-FFF2-40B4-BE49-F238E27FC236}">
                <a16:creationId xmlns:a16="http://schemas.microsoft.com/office/drawing/2014/main" id="{6CC391AC-C948-AC0D-1023-01921EA07AB5}"/>
              </a:ext>
            </a:extLst>
          </p:cNvPr>
          <p:cNvPicPr>
            <a:picLocks noChangeAspect="1"/>
          </p:cNvPicPr>
          <p:nvPr/>
        </p:nvPicPr>
        <p:blipFill>
          <a:blip r:embed="rId3"/>
          <a:stretch>
            <a:fillRect/>
          </a:stretch>
        </p:blipFill>
        <p:spPr>
          <a:xfrm>
            <a:off x="2669721" y="331517"/>
            <a:ext cx="7010400" cy="943704"/>
          </a:xfrm>
          <a:prstGeom prst="rect">
            <a:avLst/>
          </a:prstGeom>
        </p:spPr>
      </p:pic>
    </p:spTree>
    <p:extLst>
      <p:ext uri="{BB962C8B-B14F-4D97-AF65-F5344CB8AC3E}">
        <p14:creationId xmlns:p14="http://schemas.microsoft.com/office/powerpoint/2010/main" val="3520022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444</Words>
  <Application>Microsoft Macintosh PowerPoint</Application>
  <PresentationFormat>Widescreen</PresentationFormat>
  <Paragraphs>32</Paragraphs>
  <Slides>18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等线</vt:lpstr>
      <vt:lpstr>微软雅黑</vt:lpstr>
      <vt:lpstr>#9Slide03 Arima Madurai Medium</vt:lpstr>
      <vt:lpstr>Arial</vt:lpstr>
      <vt:lpstr>Calibri</vt:lpstr>
      <vt:lpstr>Calibri Light</vt:lpstr>
      <vt:lpstr>Cambria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
  <dc:description>9Slide.vn</dc:description>
  <cp:lastModifiedBy/>
  <cp:revision>1</cp:revision>
  <dcterms:created xsi:type="dcterms:W3CDTF">2023-10-15T04:44:16Z</dcterms:created>
  <dcterms:modified xsi:type="dcterms:W3CDTF">2026-01-07T06:09:59Z</dcterms:modified>
  <cp:category>9Slide.vn</cp:category>
</cp:coreProperties>
</file>