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17"/>
  </p:notesMasterIdLst>
  <p:sldIdLst>
    <p:sldId id="257" r:id="rId4"/>
    <p:sldId id="261" r:id="rId5"/>
    <p:sldId id="281" r:id="rId6"/>
    <p:sldId id="288" r:id="rId7"/>
    <p:sldId id="259" r:id="rId8"/>
    <p:sldId id="289" r:id="rId9"/>
    <p:sldId id="267" r:id="rId10"/>
    <p:sldId id="290" r:id="rId11"/>
    <p:sldId id="291" r:id="rId12"/>
    <p:sldId id="292" r:id="rId13"/>
    <p:sldId id="294" r:id="rId14"/>
    <p:sldId id="295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0581" autoAdjust="0"/>
  </p:normalViewPr>
  <p:slideViewPr>
    <p:cSldViewPr snapToGrid="0">
      <p:cViewPr varScale="1">
        <p:scale>
          <a:sx n="74" d="100"/>
          <a:sy n="74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EACF-9E09-49AA-A779-FE818141DA3D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8D46-DE6E-4E95-BE45-D4B0F5A0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3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757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9238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6191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5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3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97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6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3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523400" y="1765300"/>
            <a:ext cx="7718000" cy="3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860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14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159967" y="2601067"/>
            <a:ext cx="7081200" cy="3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64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3189200" y="4387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1"/>
          </p:nvPr>
        </p:nvSpPr>
        <p:spPr>
          <a:xfrm>
            <a:off x="1117600" y="1858800"/>
            <a:ext cx="10072800" cy="2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95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1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8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93699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8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1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66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9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1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28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7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3523400" y="1765300"/>
            <a:ext cx="7718000" cy="3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850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2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148322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960000" y="2194133"/>
            <a:ext cx="56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960000" y="3266933"/>
            <a:ext cx="48568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22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159967" y="2601067"/>
            <a:ext cx="7081200" cy="3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01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3189200" y="4387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1"/>
          </p:nvPr>
        </p:nvSpPr>
        <p:spPr>
          <a:xfrm>
            <a:off x="1117600" y="1858800"/>
            <a:ext cx="10072800" cy="2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9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795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0146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2021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1494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3432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8014DC0-4C41-4EAF-BF44-71B3D693C36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3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425F859-5F76-4509-996A-8364078EFE6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535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44025-565B-4363-BC7C-014E30E9BEF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188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FD6B7-8D7C-F0E4-0138-F19511E5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86" y="-107493"/>
            <a:ext cx="4840644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80B16-2196-DEAE-0A30-02BF18750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779" y="-361950"/>
            <a:ext cx="2675130" cy="1889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1BE32A-AB49-4189-650F-30FDD989B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84" y="1339458"/>
            <a:ext cx="10394581" cy="31884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058BD-A301-CE96-9B6E-240178221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929" y="4302192"/>
            <a:ext cx="273734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17928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192841" y="5411450"/>
            <a:ext cx="34339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Đá</a:t>
            </a:r>
            <a:r>
              <a:rPr lang="en-US" altLang="en-US" sz="8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vôi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815" y="610979"/>
            <a:ext cx="5842807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22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9;p36">
            <a:extLst>
              <a:ext uri="{FF2B5EF4-FFF2-40B4-BE49-F238E27FC236}">
                <a16:creationId xmlns:a16="http://schemas.microsoft.com/office/drawing/2014/main" id="{7678C19C-0C04-1101-253A-F4A41AE1E58A}"/>
              </a:ext>
            </a:extLst>
          </p:cNvPr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10;p36">
            <a:extLst>
              <a:ext uri="{FF2B5EF4-FFF2-40B4-BE49-F238E27FC236}">
                <a16:creationId xmlns:a16="http://schemas.microsoft.com/office/drawing/2014/main" id="{AF4E5191-E086-DFA9-8E2A-079ACB43A877}"/>
              </a:ext>
            </a:extLst>
          </p:cNvPr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6CD8014-0C20-0E36-566A-DF38A8BD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147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Khoáng sản được khai thác ở các mỏ</a:t>
            </a:r>
          </a:p>
        </p:txBody>
      </p:sp>
      <p:pic>
        <p:nvPicPr>
          <p:cNvPr id="7" name="Picture 2" descr="Không khuyến khích khai thác khoáng sản phá vỡ cảnh quan, môi trường">
            <a:extLst>
              <a:ext uri="{FF2B5EF4-FFF2-40B4-BE49-F238E27FC236}">
                <a16:creationId xmlns:a16="http://schemas.microsoft.com/office/drawing/2014/main" id="{A97AFA1E-FDCA-6AE3-71AA-AFF6353B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14417"/>
            <a:ext cx="4724400" cy="27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7FBC88CE-EE4D-C67B-0C9B-E8F2B3CB40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49717" y="3045042"/>
            <a:ext cx="1055620" cy="6266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1867" kern="0">
              <a:solidFill>
                <a:srgbClr val="355C2E"/>
              </a:solidFill>
              <a:cs typeface="Arial"/>
              <a:sym typeface="Arial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CC2C2DC-48CF-3CF4-A6D7-7C1BE480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95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ận chuyển đến nhà máy để chế biến.</a:t>
            </a:r>
          </a:p>
        </p:txBody>
      </p:sp>
      <p:pic>
        <p:nvPicPr>
          <p:cNvPr id="3074" name="Picture 2" descr="Hành trình vận chuyển thiết bị siêu trường, siêu trọng đến nhà máy điện gió  lớn nhất Việt Nam">
            <a:extLst>
              <a:ext uri="{FF2B5EF4-FFF2-40B4-BE49-F238E27FC236}">
                <a16:creationId xmlns:a16="http://schemas.microsoft.com/office/drawing/2014/main" id="{CC0E9D6C-5958-3317-EF0D-0F4C85FF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52812"/>
            <a:ext cx="458152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6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996C7-38A5-9C62-5E21-9AB53ED5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880" y="2261501"/>
            <a:ext cx="41456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0B27-9008-E912-1AC9-0D70B0B1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41" y="2337701"/>
            <a:ext cx="365791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8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D1F902-E432-467F-8BEB-140648ED3B8C}"/>
              </a:ext>
            </a:extLst>
          </p:cNvPr>
          <p:cNvSpPr txBox="1"/>
          <p:nvPr/>
        </p:nvSpPr>
        <p:spPr>
          <a:xfrm>
            <a:off x="4235944" y="2441003"/>
            <a:ext cx="365965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 w="38100">
                  <a:solidFill>
                    <a:srgbClr val="115722"/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ĐỘNG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15722"/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26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7DFF-E641-9373-5099-B6D39F3B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41" y="2274455"/>
            <a:ext cx="3657917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7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8" y="0"/>
            <a:ext cx="741377" cy="741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314083">
            <a:off x="10230745" y="637155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76200">
                  <a:noFill/>
                </a:ln>
                <a:solidFill>
                  <a:prstClr val="white"/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SVN-Cookie" panose="020B0606040200020203" pitchFamily="34" charset="0"/>
                <a:ea typeface="+mn-ea"/>
                <a:cs typeface="+mn-cs"/>
              </a:rPr>
              <a:t>Linh</a:t>
            </a:r>
            <a:endParaRPr kumimoji="0" lang="en-US" sz="2800" b="0" i="0" u="none" strike="noStrike" kern="1200" cap="none" spc="0" normalizeH="0" baseline="0" noProof="0" dirty="0">
              <a:ln w="76200">
                <a:noFill/>
              </a:ln>
              <a:solidFill>
                <a:prstClr val="white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SVN-Cookie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F1B90-1CE3-D1C5-F728-10D562EA6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758" y="1226278"/>
            <a:ext cx="775478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02081666-4E1A-92A9-B89A-0E53B537B693}"/>
              </a:ext>
            </a:extLst>
          </p:cNvPr>
          <p:cNvGrpSpPr/>
          <p:nvPr/>
        </p:nvGrpSpPr>
        <p:grpSpPr>
          <a:xfrm>
            <a:off x="180753" y="1227068"/>
            <a:ext cx="4295997" cy="4630808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8905013D-E60F-3666-8C34-FE7593B34A5A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D81152A-55D8-12EA-68FF-C7F58119614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70">
            <a:extLst>
              <a:ext uri="{FF2B5EF4-FFF2-40B4-BE49-F238E27FC236}">
                <a16:creationId xmlns:a16="http://schemas.microsoft.com/office/drawing/2014/main" id="{7E9FAE78-189B-F78D-E2F7-2DC60744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1867506"/>
            <a:ext cx="4133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Đọc thông tin và quan sát hình 6, em hãy: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trên lược đồ một số mỏ khoáng sản ở vùng Trung du và miền núi Bắc Bộ.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một số sản phẩm có nguồn gốc từ khoáng sản của vùng Trung du và miền núi Bắc Bộ.</a:t>
            </a:r>
            <a:endParaRPr lang="en-US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0B5DB-233F-22C6-E8A4-E0778F06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53" y="1066800"/>
            <a:ext cx="6557006" cy="497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8214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6"/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Rectangle 9">
            <a:extLst>
              <a:ext uri="{FF2B5EF4-FFF2-40B4-BE49-F238E27FC236}">
                <a16:creationId xmlns:a16="http://schemas.microsoft.com/office/drawing/2014/main" id="{248706B7-F496-4C95-A162-22559555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052664"/>
            <a:ext cx="5097081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Khai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sản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kinh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tế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quan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trọng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Trung du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miền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núi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026" name="Picture 2" descr="Mức thu phí bảo vệ môi trường đối với khai thác khoáng sản từ 15/7/">
            <a:extLst>
              <a:ext uri="{FF2B5EF4-FFF2-40B4-BE49-F238E27FC236}">
                <a16:creationId xmlns:a16="http://schemas.microsoft.com/office/drawing/2014/main" id="{661B6845-E017-9C33-8E31-C3A02857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33350"/>
            <a:ext cx="649605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E259F69A-888C-597B-EE5F-4307DD9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6" y="3824439"/>
            <a:ext cx="5381624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 sản khai thác được dùng làm nguyên liệu và nhiên liệu cho nhiều ngành công nghiệ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9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23711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582145" y="5596163"/>
            <a:ext cx="2864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8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Than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538" y="610979"/>
            <a:ext cx="5937813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42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r="2629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358955" y="5411450"/>
            <a:ext cx="4511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Kim </a:t>
            </a:r>
            <a:r>
              <a:rPr lang="en-US" altLang="en-US" sz="8800" b="1" kern="0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loại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38" y="1072532"/>
            <a:ext cx="5937813" cy="346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46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b="328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841782" y="5411450"/>
            <a:ext cx="41360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A-pa-</a:t>
            </a:r>
            <a:r>
              <a:rPr kumimoji="0" lang="en-US" altLang="en-US" sz="88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tít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067" y="610979"/>
            <a:ext cx="5864304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07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</TotalTime>
  <Words>137</Words>
  <Application>Microsoft Macintosh PowerPoint</Application>
  <PresentationFormat>Widescreen</PresentationFormat>
  <Paragraphs>19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Cambria</vt:lpstr>
      <vt:lpstr>Coiny</vt:lpstr>
      <vt:lpstr>SVN-Cookie</vt:lpstr>
      <vt:lpstr>字魂70号-灵悦黑体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Microsoft Office User</cp:lastModifiedBy>
  <cp:revision>26</cp:revision>
  <dcterms:created xsi:type="dcterms:W3CDTF">2023-07-22T07:47:22Z</dcterms:created>
  <dcterms:modified xsi:type="dcterms:W3CDTF">2026-01-07T06:03:51Z</dcterms:modified>
  <cp:category>9Slide.vn</cp:category>
</cp:coreProperties>
</file>