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Lst>
  <p:notesMasterIdLst>
    <p:notesMasterId r:id="rId22"/>
  </p:notesMasterIdLst>
  <p:sldIdLst>
    <p:sldId id="376" r:id="rId4"/>
    <p:sldId id="319" r:id="rId5"/>
    <p:sldId id="317" r:id="rId6"/>
    <p:sldId id="260" r:id="rId7"/>
    <p:sldId id="295" r:id="rId8"/>
    <p:sldId id="298" r:id="rId9"/>
    <p:sldId id="377" r:id="rId10"/>
    <p:sldId id="471" r:id="rId11"/>
    <p:sldId id="472" r:id="rId12"/>
    <p:sldId id="473" r:id="rId13"/>
    <p:sldId id="312" r:id="rId14"/>
    <p:sldId id="333" r:id="rId15"/>
    <p:sldId id="332" r:id="rId16"/>
    <p:sldId id="485" r:id="rId17"/>
    <p:sldId id="335" r:id="rId18"/>
    <p:sldId id="486" r:id="rId19"/>
    <p:sldId id="340" r:id="rId20"/>
    <p:sldId id="34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0" autoAdjust="0"/>
  </p:normalViewPr>
  <p:slideViewPr>
    <p:cSldViewPr snapToGrid="0">
      <p:cViewPr varScale="1">
        <p:scale>
          <a:sx n="70" d="100"/>
          <a:sy n="70" d="100"/>
        </p:scale>
        <p:origin x="9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635A-420D-495D-AF84-0951BC6482BB}"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F17A-A618-4CF4-A720-DBE19B35F9ED}" type="slidenum">
              <a:rPr lang="en-US" smtClean="0"/>
              <a:t>‹#›</a:t>
            </a:fld>
            <a:endParaRPr lang="en-US"/>
          </a:p>
        </p:txBody>
      </p:sp>
    </p:spTree>
    <p:extLst>
      <p:ext uri="{BB962C8B-B14F-4D97-AF65-F5344CB8AC3E}">
        <p14:creationId xmlns:p14="http://schemas.microsoft.com/office/powerpoint/2010/main" val="297536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2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3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4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0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6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68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6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28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64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05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77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4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4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369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257094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8105058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05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040765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052497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45399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551612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5187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4414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58991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02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23095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22798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687273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45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80408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4495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1869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603237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59087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0653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28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7682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80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414941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77044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56745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2026/4/1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15224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5695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863843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2026/4/1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9" name="Picture 8" descr="A picture containing shape&#10;&#10;Description automatically generated">
            <a:extLst>
              <a:ext uri="{FF2B5EF4-FFF2-40B4-BE49-F238E27FC236}">
                <a16:creationId xmlns:a16="http://schemas.microsoft.com/office/drawing/2014/main" id="{AA340FBF-DBDD-481C-B9C9-EA6B465B5B0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19225" y="304800"/>
            <a:ext cx="1143000" cy="1143000"/>
          </a:xfrm>
          <a:prstGeom prst="rect">
            <a:avLst/>
          </a:prstGeom>
        </p:spPr>
      </p:pic>
    </p:spTree>
    <p:extLst>
      <p:ext uri="{BB962C8B-B14F-4D97-AF65-F5344CB8AC3E}">
        <p14:creationId xmlns:p14="http://schemas.microsoft.com/office/powerpoint/2010/main" val="18977041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9.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7.emf"/><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2.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21.svg"/><Relationship Id="rId5" Type="http://schemas.openxmlformats.org/officeDocument/2006/relationships/image" Target="../media/image5.svg"/><Relationship Id="rId10" Type="http://schemas.openxmlformats.org/officeDocument/2006/relationships/image" Target="../media/image20.svg"/><Relationship Id="rId4" Type="http://schemas.openxmlformats.org/officeDocument/2006/relationships/image" Target="../media/image13.emf"/><Relationship Id="rId9" Type="http://schemas.openxmlformats.org/officeDocument/2006/relationships/image" Target="../media/image16.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www.facebook.com/huongthaoGAD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7.svg"/><Relationship Id="rId4" Type="http://schemas.openxmlformats.org/officeDocument/2006/relationships/image" Target="../media/image13.em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8.sv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1851951" y="513236"/>
            <a:ext cx="8488099" cy="5277963"/>
          </a:xfrm>
          <a:custGeom>
            <a:avLst/>
            <a:gdLst>
              <a:gd name="csX0" fmla="*/ 0 w 8488099"/>
              <a:gd name="csY0" fmla="*/ 879678 h 5277963"/>
              <a:gd name="csX1" fmla="*/ 879678 w 8488099"/>
              <a:gd name="csY1" fmla="*/ 0 h 5277963"/>
              <a:gd name="csX2" fmla="*/ 7608421 w 8488099"/>
              <a:gd name="csY2" fmla="*/ 0 h 5277963"/>
              <a:gd name="csX3" fmla="*/ 8488099 w 8488099"/>
              <a:gd name="csY3" fmla="*/ 879678 h 5277963"/>
              <a:gd name="csX4" fmla="*/ 8488099 w 8488099"/>
              <a:gd name="csY4" fmla="*/ 4398285 h 5277963"/>
              <a:gd name="csX5" fmla="*/ 7608421 w 8488099"/>
              <a:gd name="csY5" fmla="*/ 5277963 h 5277963"/>
              <a:gd name="csX6" fmla="*/ 879678 w 8488099"/>
              <a:gd name="csY6" fmla="*/ 5277963 h 5277963"/>
              <a:gd name="csX7" fmla="*/ 0 w 8488099"/>
              <a:gd name="csY7" fmla="*/ 4398285 h 5277963"/>
              <a:gd name="csX8" fmla="*/ 0 w 8488099"/>
              <a:gd name="csY8" fmla="*/ 879678 h 52779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488099" h="5277963" fill="none" extrusionOk="0">
                <a:moveTo>
                  <a:pt x="0" y="879678"/>
                </a:moveTo>
                <a:cubicBezTo>
                  <a:pt x="-48617" y="350461"/>
                  <a:pt x="379540" y="9144"/>
                  <a:pt x="879678" y="0"/>
                </a:cubicBezTo>
                <a:cubicBezTo>
                  <a:pt x="3029850" y="-30893"/>
                  <a:pt x="5361247" y="99340"/>
                  <a:pt x="7608421" y="0"/>
                </a:cubicBezTo>
                <a:cubicBezTo>
                  <a:pt x="8100769" y="9764"/>
                  <a:pt x="8479798" y="406233"/>
                  <a:pt x="8488099" y="879678"/>
                </a:cubicBezTo>
                <a:cubicBezTo>
                  <a:pt x="8402521" y="2455764"/>
                  <a:pt x="8415735" y="3194179"/>
                  <a:pt x="8488099" y="4398285"/>
                </a:cubicBezTo>
                <a:cubicBezTo>
                  <a:pt x="8474738" y="4888906"/>
                  <a:pt x="8070147" y="5259303"/>
                  <a:pt x="7608421" y="5277963"/>
                </a:cubicBezTo>
                <a:cubicBezTo>
                  <a:pt x="5727709" y="5322031"/>
                  <a:pt x="3700167" y="5288229"/>
                  <a:pt x="879678" y="5277963"/>
                </a:cubicBezTo>
                <a:cubicBezTo>
                  <a:pt x="352323" y="5334496"/>
                  <a:pt x="27659" y="4866093"/>
                  <a:pt x="0" y="4398285"/>
                </a:cubicBezTo>
                <a:cubicBezTo>
                  <a:pt x="161883" y="3119103"/>
                  <a:pt x="71112" y="2099712"/>
                  <a:pt x="0" y="879678"/>
                </a:cubicBezTo>
                <a:close/>
              </a:path>
              <a:path w="8488099" h="5277963" stroke="0" extrusionOk="0">
                <a:moveTo>
                  <a:pt x="0" y="879678"/>
                </a:moveTo>
                <a:cubicBezTo>
                  <a:pt x="18310" y="408177"/>
                  <a:pt x="383130" y="-49125"/>
                  <a:pt x="879678" y="0"/>
                </a:cubicBezTo>
                <a:cubicBezTo>
                  <a:pt x="2598810" y="55113"/>
                  <a:pt x="4539897" y="-40744"/>
                  <a:pt x="7608421" y="0"/>
                </a:cubicBezTo>
                <a:cubicBezTo>
                  <a:pt x="8094712" y="-9815"/>
                  <a:pt x="8490783" y="363103"/>
                  <a:pt x="8488099" y="879678"/>
                </a:cubicBezTo>
                <a:cubicBezTo>
                  <a:pt x="8539771" y="2305789"/>
                  <a:pt x="8333323" y="3848160"/>
                  <a:pt x="8488099" y="4398285"/>
                </a:cubicBezTo>
                <a:cubicBezTo>
                  <a:pt x="8488008" y="4865400"/>
                  <a:pt x="8079352" y="5245669"/>
                  <a:pt x="7608421" y="5277963"/>
                </a:cubicBezTo>
                <a:cubicBezTo>
                  <a:pt x="4817615" y="5120838"/>
                  <a:pt x="3397848" y="5137460"/>
                  <a:pt x="879678" y="5277963"/>
                </a:cubicBezTo>
                <a:cubicBezTo>
                  <a:pt x="321802" y="5341093"/>
                  <a:pt x="-48553" y="4896421"/>
                  <a:pt x="0" y="4398285"/>
                </a:cubicBezTo>
                <a:cubicBezTo>
                  <a:pt x="-147270" y="3350136"/>
                  <a:pt x="164437" y="2003630"/>
                  <a:pt x="0" y="879678"/>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a:lum contrast="20000"/>
            <a:extLst>
              <a:ext uri="{96DAC541-7B7A-43D3-8B79-37D633B846F1}">
                <asvg:svgBlip xmlns:asvg="http://schemas.microsoft.com/office/drawing/2016/SVG/main" r:embed="rId6"/>
              </a:ext>
            </a:extLst>
          </a:blip>
          <a:stretch>
            <a:fillRect/>
          </a:stretch>
        </p:blipFill>
        <p:spPr>
          <a:xfrm>
            <a:off x="9977916" y="4195741"/>
            <a:ext cx="1613878" cy="257849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a:lum contrast="20000"/>
            <a:extLst>
              <a:ext uri="{96DAC541-7B7A-43D3-8B79-37D633B846F1}">
                <asvg:svgBlip xmlns:asvg="http://schemas.microsoft.com/office/drawing/2016/SVG/main" r:embed="rId7"/>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id="{CE32064F-41AD-491E-8739-D911F3EFDFBC}"/>
              </a:ext>
            </a:extLst>
          </p:cNvPr>
          <p:cNvPicPr>
            <a:picLocks noChangeAspect="1"/>
          </p:cNvPicPr>
          <p:nvPr/>
        </p:nvPicPr>
        <p:blipFill>
          <a:blip r:embed="rId8"/>
          <a:stretch>
            <a:fillRect/>
          </a:stretch>
        </p:blipFill>
        <p:spPr>
          <a:xfrm>
            <a:off x="1753425" y="410832"/>
            <a:ext cx="8486368" cy="5797798"/>
          </a:xfrm>
          <a:prstGeom prst="rect">
            <a:avLst/>
          </a:prstGeom>
        </p:spPr>
      </p:pic>
    </p:spTree>
    <p:extLst>
      <p:ext uri="{BB962C8B-B14F-4D97-AF65-F5344CB8AC3E}">
        <p14:creationId xmlns:p14="http://schemas.microsoft.com/office/powerpoint/2010/main" val="5233035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sX0" fmla="*/ 0 w 11556517"/>
              <a:gd name="csY0" fmla="*/ 1012149 h 6072775"/>
              <a:gd name="csX1" fmla="*/ 1012149 w 11556517"/>
              <a:gd name="csY1" fmla="*/ 0 h 6072775"/>
              <a:gd name="csX2" fmla="*/ 1693022 w 11556517"/>
              <a:gd name="csY2" fmla="*/ 0 h 6072775"/>
              <a:gd name="csX3" fmla="*/ 2183250 w 11556517"/>
              <a:gd name="csY3" fmla="*/ 0 h 6072775"/>
              <a:gd name="csX4" fmla="*/ 3054767 w 11556517"/>
              <a:gd name="csY4" fmla="*/ 0 h 6072775"/>
              <a:gd name="csX5" fmla="*/ 3449674 w 11556517"/>
              <a:gd name="csY5" fmla="*/ 0 h 6072775"/>
              <a:gd name="csX6" fmla="*/ 4035224 w 11556517"/>
              <a:gd name="csY6" fmla="*/ 0 h 6072775"/>
              <a:gd name="csX7" fmla="*/ 4620775 w 11556517"/>
              <a:gd name="csY7" fmla="*/ 0 h 6072775"/>
              <a:gd name="csX8" fmla="*/ 5492292 w 11556517"/>
              <a:gd name="csY8" fmla="*/ 0 h 6072775"/>
              <a:gd name="csX9" fmla="*/ 6173165 w 11556517"/>
              <a:gd name="csY9" fmla="*/ 0 h 6072775"/>
              <a:gd name="csX10" fmla="*/ 7044682 w 11556517"/>
              <a:gd name="csY10" fmla="*/ 0 h 6072775"/>
              <a:gd name="csX11" fmla="*/ 7916199 w 11556517"/>
              <a:gd name="csY11" fmla="*/ 0 h 6072775"/>
              <a:gd name="csX12" fmla="*/ 8692394 w 11556517"/>
              <a:gd name="csY12" fmla="*/ 0 h 6072775"/>
              <a:gd name="csX13" fmla="*/ 9468589 w 11556517"/>
              <a:gd name="csY13" fmla="*/ 0 h 6072775"/>
              <a:gd name="csX14" fmla="*/ 9863495 w 11556517"/>
              <a:gd name="csY14" fmla="*/ 0 h 6072775"/>
              <a:gd name="csX15" fmla="*/ 10544368 w 11556517"/>
              <a:gd name="csY15" fmla="*/ 0 h 6072775"/>
              <a:gd name="csX16" fmla="*/ 11556517 w 11556517"/>
              <a:gd name="csY16" fmla="*/ 1012149 h 6072775"/>
              <a:gd name="csX17" fmla="*/ 11556517 w 11556517"/>
              <a:gd name="csY17" fmla="*/ 1605926 h 6072775"/>
              <a:gd name="csX18" fmla="*/ 11556517 w 11556517"/>
              <a:gd name="csY18" fmla="*/ 2361641 h 6072775"/>
              <a:gd name="csX19" fmla="*/ 11556517 w 11556517"/>
              <a:gd name="csY19" fmla="*/ 3117357 h 6072775"/>
              <a:gd name="csX20" fmla="*/ 11556517 w 11556517"/>
              <a:gd name="csY20" fmla="*/ 3792103 h 6072775"/>
              <a:gd name="csX21" fmla="*/ 11556517 w 11556517"/>
              <a:gd name="csY21" fmla="*/ 4466849 h 6072775"/>
              <a:gd name="csX22" fmla="*/ 11556517 w 11556517"/>
              <a:gd name="csY22" fmla="*/ 5060626 h 6072775"/>
              <a:gd name="csX23" fmla="*/ 10544368 w 11556517"/>
              <a:gd name="csY23" fmla="*/ 6072775 h 6072775"/>
              <a:gd name="csX24" fmla="*/ 9958817 w 11556517"/>
              <a:gd name="csY24" fmla="*/ 6072775 h 6072775"/>
              <a:gd name="csX25" fmla="*/ 9563911 w 11556517"/>
              <a:gd name="csY25" fmla="*/ 6072775 h 6072775"/>
              <a:gd name="csX26" fmla="*/ 8692394 w 11556517"/>
              <a:gd name="csY26" fmla="*/ 6072775 h 6072775"/>
              <a:gd name="csX27" fmla="*/ 8106843 w 11556517"/>
              <a:gd name="csY27" fmla="*/ 6072775 h 6072775"/>
              <a:gd name="csX28" fmla="*/ 7521293 w 11556517"/>
              <a:gd name="csY28" fmla="*/ 6072775 h 6072775"/>
              <a:gd name="csX29" fmla="*/ 6840420 w 11556517"/>
              <a:gd name="csY29" fmla="*/ 6072775 h 6072775"/>
              <a:gd name="csX30" fmla="*/ 6445514 w 11556517"/>
              <a:gd name="csY30" fmla="*/ 6072775 h 6072775"/>
              <a:gd name="csX31" fmla="*/ 5669319 w 11556517"/>
              <a:gd name="csY31" fmla="*/ 6072775 h 6072775"/>
              <a:gd name="csX32" fmla="*/ 4797802 w 11556517"/>
              <a:gd name="csY32" fmla="*/ 6072775 h 6072775"/>
              <a:gd name="csX33" fmla="*/ 4116929 w 11556517"/>
              <a:gd name="csY33" fmla="*/ 6072775 h 6072775"/>
              <a:gd name="csX34" fmla="*/ 3340734 w 11556517"/>
              <a:gd name="csY34" fmla="*/ 6072775 h 6072775"/>
              <a:gd name="csX35" fmla="*/ 2659861 w 11556517"/>
              <a:gd name="csY35" fmla="*/ 6072775 h 6072775"/>
              <a:gd name="csX36" fmla="*/ 1788344 w 11556517"/>
              <a:gd name="csY36" fmla="*/ 6072775 h 6072775"/>
              <a:gd name="csX37" fmla="*/ 1012149 w 11556517"/>
              <a:gd name="csY37" fmla="*/ 6072775 h 6072775"/>
              <a:gd name="csX38" fmla="*/ 0 w 11556517"/>
              <a:gd name="csY38" fmla="*/ 5060626 h 6072775"/>
              <a:gd name="csX39" fmla="*/ 0 w 11556517"/>
              <a:gd name="csY39" fmla="*/ 4507334 h 6072775"/>
              <a:gd name="csX40" fmla="*/ 0 w 11556517"/>
              <a:gd name="csY40" fmla="*/ 3751618 h 6072775"/>
              <a:gd name="csX41" fmla="*/ 0 w 11556517"/>
              <a:gd name="csY41" fmla="*/ 3198327 h 6072775"/>
              <a:gd name="csX42" fmla="*/ 0 w 11556517"/>
              <a:gd name="csY42" fmla="*/ 2645035 h 6072775"/>
              <a:gd name="csX43" fmla="*/ 0 w 11556517"/>
              <a:gd name="csY43" fmla="*/ 1970289 h 6072775"/>
              <a:gd name="csX44" fmla="*/ 0 w 11556517"/>
              <a:gd name="csY44" fmla="*/ 1012149 h 6072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702365" y="815009"/>
            <a:ext cx="9554817" cy="43088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grpSp>
        <p:nvGrpSpPr>
          <p:cNvPr id="7" name="Group 6">
            <a:extLst>
              <a:ext uri="{FF2B5EF4-FFF2-40B4-BE49-F238E27FC236}">
                <a16:creationId xmlns:a16="http://schemas.microsoft.com/office/drawing/2014/main" id="{58B888A8-9413-4B69-B5A5-30AA44104311}"/>
              </a:ext>
            </a:extLst>
          </p:cNvPr>
          <p:cNvGrpSpPr/>
          <p:nvPr/>
        </p:nvGrpSpPr>
        <p:grpSpPr>
          <a:xfrm>
            <a:off x="234681" y="552855"/>
            <a:ext cx="9903234" cy="4088720"/>
            <a:chOff x="939651" y="2446706"/>
            <a:chExt cx="1722067" cy="2369612"/>
          </a:xfrm>
        </p:grpSpPr>
        <p:sp>
          <p:nvSpPr>
            <p:cNvPr id="8" name="Rectangle 7">
              <a:extLst>
                <a:ext uri="{FF2B5EF4-FFF2-40B4-BE49-F238E27FC236}">
                  <a16:creationId xmlns:a16="http://schemas.microsoft.com/office/drawing/2014/main" id="{975C275C-4243-4132-9EE0-2936A0B1EBDD}"/>
                </a:ext>
              </a:extLst>
            </p:cNvPr>
            <p:cNvSpPr/>
            <p:nvPr/>
          </p:nvSpPr>
          <p:spPr>
            <a:xfrm>
              <a:off x="984720" y="2607489"/>
              <a:ext cx="1676998" cy="22088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B459D467-3204-4FD1-9244-EF68BE77787D}"/>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355387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ĐỌC</a:t>
            </a:r>
            <a:r>
              <a:rPr kumimoji="0" lang="en-US" sz="88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Cambria" panose="02040503050406030204" pitchFamily="18" charset="0"/>
                <a:ea typeface="Cambria" panose="02040503050406030204" pitchFamily="18" charset="0"/>
              </a:rPr>
              <a:t>MỞ RỘNG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52387"/>
            <a:ext cx="14210874"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2700">
                  <a:solidFill>
                    <a:prstClr val="black"/>
                  </a:solidFill>
                </a:ln>
                <a:solidFill>
                  <a:srgbClr val="FFC000"/>
                </a:solidFill>
                <a:effectLst/>
                <a:uLnTx/>
                <a:uFillTx/>
                <a:latin typeface="Cambria" panose="02040503050406030204" pitchFamily="18" charset="0"/>
                <a:ea typeface="Cambria" panose="02040503050406030204" pitchFamily="18" charset="0"/>
              </a:rPr>
              <a:t>ĐỌC</a:t>
            </a:r>
            <a:endParaRPr kumimoji="0" lang="en-US" sz="8800" b="0" i="0" u="none" strike="noStrike" kern="1200" cap="none" spc="0" normalizeH="0" baseline="0" noProof="0" dirty="0">
              <a:ln w="12700">
                <a:solidFill>
                  <a:prstClr val="black"/>
                </a:solidFill>
              </a:ln>
              <a:solidFill>
                <a:srgbClr val="A7EA52"/>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2700">
                  <a:solidFill>
                    <a:prstClr val="black"/>
                  </a:solidFill>
                </a:ln>
                <a:solidFill>
                  <a:srgbClr val="F14124"/>
                </a:solidFill>
                <a:effectLst/>
                <a:uLnTx/>
                <a:uFillTx/>
                <a:latin typeface="Cambria" panose="02040503050406030204" pitchFamily="18" charset="0"/>
                <a:ea typeface="Cambria" panose="02040503050406030204" pitchFamily="18" charset="0"/>
              </a:rPr>
              <a:t>MỞ RỘNG</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282" y="3943383"/>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98200" y="289994"/>
            <a:ext cx="992468" cy="822397"/>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7942574" y="307497"/>
            <a:ext cx="992468" cy="822397"/>
          </a:xfrm>
          <a:prstGeom prst="rect">
            <a:avLst/>
          </a:prstGeom>
        </p:spPr>
      </p:pic>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CHẶNG 4</a:t>
              </a:r>
            </a:p>
          </p:txBody>
        </p:sp>
      </p:grpSp>
      <p:grpSp>
        <p:nvGrpSpPr>
          <p:cNvPr id="11" name="Group 10">
            <a:extLst>
              <a:ext uri="{FF2B5EF4-FFF2-40B4-BE49-F238E27FC236}">
                <a16:creationId xmlns:a16="http://schemas.microsoft.com/office/drawing/2014/main" id="{75F785F2-2112-3B4B-A3F7-35240CCF9F64}"/>
              </a:ext>
            </a:extLst>
          </p:cNvPr>
          <p:cNvGrpSpPr/>
          <p:nvPr/>
        </p:nvGrpSpPr>
        <p:grpSpPr>
          <a:xfrm flipH="1">
            <a:off x="7591568" y="3785419"/>
            <a:ext cx="3686031" cy="2518152"/>
            <a:chOff x="4573758" y="1489529"/>
            <a:chExt cx="4278473" cy="3924060"/>
          </a:xfrm>
        </p:grpSpPr>
        <p:pic>
          <p:nvPicPr>
            <p:cNvPr id="12" name="Graphic 11">
              <a:extLst>
                <a:ext uri="{FF2B5EF4-FFF2-40B4-BE49-F238E27FC236}">
                  <a16:creationId xmlns:a16="http://schemas.microsoft.com/office/drawing/2014/main" id="{76A25FC9-3165-DE8E-4432-C6A9C82AD78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6200000" flipH="1">
              <a:off x="4750965" y="1312322"/>
              <a:ext cx="3924060" cy="4278473"/>
            </a:xfrm>
            <a:prstGeom prst="rect">
              <a:avLst/>
            </a:prstGeom>
          </p:spPr>
        </p:pic>
        <p:sp>
          <p:nvSpPr>
            <p:cNvPr id="13" name="Speech Bubble: Rectangle with Corners Rounded 12">
              <a:extLst>
                <a:ext uri="{FF2B5EF4-FFF2-40B4-BE49-F238E27FC236}">
                  <a16:creationId xmlns:a16="http://schemas.microsoft.com/office/drawing/2014/main" id="{0C073900-A946-614D-E6D1-98C7EFC8832E}"/>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thật</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giỏi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chặng</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cuối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rồi</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đấy</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Cố</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lên</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nào</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grpSp>
      <p:sp>
        <p:nvSpPr>
          <p:cNvPr id="14" name="TextBox 13">
            <a:extLst>
              <a:ext uri="{FF2B5EF4-FFF2-40B4-BE49-F238E27FC236}">
                <a16:creationId xmlns:a16="http://schemas.microsoft.com/office/drawing/2014/main" id="{1660A087-23E5-FD76-B1ED-3E3AA0070017}"/>
              </a:ext>
            </a:extLst>
          </p:cNvPr>
          <p:cNvSpPr txBox="1"/>
          <p:nvPr/>
        </p:nvSpPr>
        <p:spPr>
          <a:xfrm>
            <a:off x="1966452" y="2577370"/>
            <a:ext cx="9311867" cy="984885"/>
          </a:xfrm>
          <a:prstGeom prst="rect">
            <a:avLst/>
          </a:prstGeom>
          <a:noFill/>
        </p:spPr>
        <p:txBody>
          <a:bodyPr wrap="square" lIns="0" tIns="0" rIns="0" bIns="0" rtlCol="0">
            <a:spAutoFit/>
          </a:bodyPr>
          <a:lstStyle/>
          <a:p>
            <a:pPr lvl="0" algn="ctr">
              <a:defRPr/>
            </a:pPr>
            <a:r>
              <a:rPr lang="vi-VN" sz="3200" dirty="0">
                <a:ln w="12700">
                  <a:solidFill>
                    <a:prstClr val="black"/>
                  </a:solidFill>
                </a:ln>
                <a:solidFill>
                  <a:srgbClr val="5ECCF3"/>
                </a:solidFill>
                <a:latin typeface="Cambria" panose="02040503050406030204" pitchFamily="18" charset="0"/>
                <a:ea typeface="Cambria" panose="02040503050406030204" pitchFamily="18" charset="0"/>
              </a:rPr>
              <a:t>Đọc câu chuyện, bài văn, bài thơ...về bài học ứng xử, cách giao tiếp với những người xung quan</a:t>
            </a:r>
            <a:r>
              <a:rPr lang="en-US" sz="3200" dirty="0">
                <a:ln w="12700">
                  <a:solidFill>
                    <a:prstClr val="black"/>
                  </a:solidFill>
                </a:ln>
                <a:solidFill>
                  <a:srgbClr val="5ECCF3"/>
                </a:solidFill>
                <a:latin typeface="Cambria" panose="02040503050406030204" pitchFamily="18" charset="0"/>
                <a:ea typeface="Cambria" panose="02040503050406030204" pitchFamily="18" charset="0"/>
              </a:rPr>
              <a:t>h</a:t>
            </a:r>
            <a:endParaRPr kumimoji="0" lang="en-US" sz="3200" b="0" i="0" u="none" strike="noStrike" kern="1200" cap="none" spc="0" normalizeH="0" baseline="0" noProof="0" dirty="0">
              <a:ln w="12700">
                <a:solidFill>
                  <a:prstClr val="black"/>
                </a:solidFill>
              </a:ln>
              <a:solidFill>
                <a:srgbClr val="5ECCF3"/>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65559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1900"/>
                            </p:stCondLst>
                            <p:childTnLst>
                              <p:par>
                                <p:cTn id="32" presetID="17" presetClass="entr" presetSubtype="1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par>
                          <p:cTn id="36" fill="hold">
                            <p:stCondLst>
                              <p:cond delay="24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50" fill="hold"/>
                                        <p:tgtEl>
                                          <p:spTgt spid="17"/>
                                        </p:tgtEl>
                                        <p:attrNameLst>
                                          <p:attrName>ppt_w</p:attrName>
                                        </p:attrNameLst>
                                      </p:cBhvr>
                                      <p:tavLst>
                                        <p:tav tm="0">
                                          <p:val>
                                            <p:fltVal val="0"/>
                                          </p:val>
                                        </p:tav>
                                        <p:tav tm="100000">
                                          <p:val>
                                            <p:strVal val="#ppt_w"/>
                                          </p:val>
                                        </p:tav>
                                      </p:tavLst>
                                    </p:anim>
                                    <p:anim calcmode="lin" valueType="num">
                                      <p:cBhvr>
                                        <p:cTn id="40" dur="250" fill="hold"/>
                                        <p:tgtEl>
                                          <p:spTgt spid="17"/>
                                        </p:tgtEl>
                                        <p:attrNameLst>
                                          <p:attrName>ppt_h</p:attrName>
                                        </p:attrNameLst>
                                      </p:cBhvr>
                                      <p:tavLst>
                                        <p:tav tm="0">
                                          <p:val>
                                            <p:fltVal val="0"/>
                                          </p:val>
                                        </p:tav>
                                        <p:tav tm="100000">
                                          <p:val>
                                            <p:strVal val="#ppt_h"/>
                                          </p:val>
                                        </p:tav>
                                      </p:tavLst>
                                    </p:anim>
                                    <p:animEffect transition="in" filter="fade">
                                      <p:cBhvr>
                                        <p:cTn id="41" dur="250"/>
                                        <p:tgtEl>
                                          <p:spTgt spid="17"/>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fltVal val="0"/>
                                          </p:val>
                                        </p:tav>
                                        <p:tav tm="100000">
                                          <p:val>
                                            <p:strVal val="#ppt_w"/>
                                          </p:val>
                                        </p:tav>
                                      </p:tavLst>
                                    </p:anim>
                                    <p:anim calcmode="lin" valueType="num">
                                      <p:cBhvr>
                                        <p:cTn id="45" dur="250" fill="hold"/>
                                        <p:tgtEl>
                                          <p:spTgt spid="18"/>
                                        </p:tgtEl>
                                        <p:attrNameLst>
                                          <p:attrName>ppt_h</p:attrName>
                                        </p:attrNameLst>
                                      </p:cBhvr>
                                      <p:tavLst>
                                        <p:tav tm="0">
                                          <p:val>
                                            <p:fltVal val="0"/>
                                          </p:val>
                                        </p:tav>
                                        <p:tav tm="100000">
                                          <p:val>
                                            <p:strVal val="#ppt_h"/>
                                          </p:val>
                                        </p:tav>
                                      </p:tavLst>
                                    </p:anim>
                                    <p:animEffect transition="in" filter="fade">
                                      <p:cBhvr>
                                        <p:cTn id="46" dur="250"/>
                                        <p:tgtEl>
                                          <p:spTgt spid="18"/>
                                        </p:tgtEl>
                                      </p:cBhvr>
                                    </p:animEffect>
                                  </p:childTnLst>
                                </p:cTn>
                              </p:par>
                              <p:par>
                                <p:cTn id="47" presetID="32" presetClass="emph" presetSubtype="0" repeatCount="indefinite" fill="hold" grpId="1" nodeType="withEffect">
                                  <p:stCondLst>
                                    <p:cond delay="0"/>
                                  </p:stCondLst>
                                  <p:iterate type="lt">
                                    <p:tmPct val="0"/>
                                  </p:iterate>
                                  <p:childTnLst>
                                    <p:animRot by="120000">
                                      <p:cBhvr>
                                        <p:cTn id="48" dur="75" fill="hold">
                                          <p:stCondLst>
                                            <p:cond delay="0"/>
                                          </p:stCondLst>
                                        </p:cTn>
                                        <p:tgtEl>
                                          <p:spTgt spid="27"/>
                                        </p:tgtEl>
                                        <p:attrNameLst>
                                          <p:attrName>r</p:attrName>
                                        </p:attrNameLst>
                                      </p:cBhvr>
                                    </p:animRot>
                                    <p:animRot by="-240000">
                                      <p:cBhvr>
                                        <p:cTn id="49" dur="150" fill="hold">
                                          <p:stCondLst>
                                            <p:cond delay="150"/>
                                          </p:stCondLst>
                                        </p:cTn>
                                        <p:tgtEl>
                                          <p:spTgt spid="27"/>
                                        </p:tgtEl>
                                        <p:attrNameLst>
                                          <p:attrName>r</p:attrName>
                                        </p:attrNameLst>
                                      </p:cBhvr>
                                    </p:animRot>
                                    <p:animRot by="240000">
                                      <p:cBhvr>
                                        <p:cTn id="50" dur="150" fill="hold">
                                          <p:stCondLst>
                                            <p:cond delay="300"/>
                                          </p:stCondLst>
                                        </p:cTn>
                                        <p:tgtEl>
                                          <p:spTgt spid="27"/>
                                        </p:tgtEl>
                                        <p:attrNameLst>
                                          <p:attrName>r</p:attrName>
                                        </p:attrNameLst>
                                      </p:cBhvr>
                                    </p:animRot>
                                    <p:animRot by="-240000">
                                      <p:cBhvr>
                                        <p:cTn id="51" dur="150" fill="hold">
                                          <p:stCondLst>
                                            <p:cond delay="450"/>
                                          </p:stCondLst>
                                        </p:cTn>
                                        <p:tgtEl>
                                          <p:spTgt spid="27"/>
                                        </p:tgtEl>
                                        <p:attrNameLst>
                                          <p:attrName>r</p:attrName>
                                        </p:attrNameLst>
                                      </p:cBhvr>
                                    </p:animRot>
                                    <p:animRot by="120000">
                                      <p:cBhvr>
                                        <p:cTn id="52" dur="150" fill="hold">
                                          <p:stCondLst>
                                            <p:cond delay="600"/>
                                          </p:stCondLst>
                                        </p:cTn>
                                        <p:tgtEl>
                                          <p:spTgt spid="27"/>
                                        </p:tgtEl>
                                        <p:attrNameLst>
                                          <p:attrName>r</p:attrName>
                                        </p:attrNameLst>
                                      </p:cBhvr>
                                    </p:animRot>
                                  </p:childTnLst>
                                </p:cTn>
                              </p:par>
                              <p:par>
                                <p:cTn id="53" presetID="32" presetClass="emph" presetSubtype="0" repeatCount="indefinite" fill="hold" grpId="1" nodeType="withEffect">
                                  <p:stCondLst>
                                    <p:cond delay="0"/>
                                  </p:stCondLst>
                                  <p:iterate type="lt">
                                    <p:tmPct val="0"/>
                                  </p:iterate>
                                  <p:childTnLst>
                                    <p:animRot by="120000">
                                      <p:cBhvr>
                                        <p:cTn id="54" dur="75" fill="hold">
                                          <p:stCondLst>
                                            <p:cond delay="0"/>
                                          </p:stCondLst>
                                        </p:cTn>
                                        <p:tgtEl>
                                          <p:spTgt spid="15"/>
                                        </p:tgtEl>
                                        <p:attrNameLst>
                                          <p:attrName>r</p:attrName>
                                        </p:attrNameLst>
                                      </p:cBhvr>
                                    </p:animRot>
                                    <p:animRot by="-240000">
                                      <p:cBhvr>
                                        <p:cTn id="55" dur="150" fill="hold">
                                          <p:stCondLst>
                                            <p:cond delay="150"/>
                                          </p:stCondLst>
                                        </p:cTn>
                                        <p:tgtEl>
                                          <p:spTgt spid="15"/>
                                        </p:tgtEl>
                                        <p:attrNameLst>
                                          <p:attrName>r</p:attrName>
                                        </p:attrNameLst>
                                      </p:cBhvr>
                                    </p:animRot>
                                    <p:animRot by="240000">
                                      <p:cBhvr>
                                        <p:cTn id="56" dur="150" fill="hold">
                                          <p:stCondLst>
                                            <p:cond delay="300"/>
                                          </p:stCondLst>
                                        </p:cTn>
                                        <p:tgtEl>
                                          <p:spTgt spid="15"/>
                                        </p:tgtEl>
                                        <p:attrNameLst>
                                          <p:attrName>r</p:attrName>
                                        </p:attrNameLst>
                                      </p:cBhvr>
                                    </p:animRot>
                                    <p:animRot by="-240000">
                                      <p:cBhvr>
                                        <p:cTn id="57" dur="150" fill="hold">
                                          <p:stCondLst>
                                            <p:cond delay="450"/>
                                          </p:stCondLst>
                                        </p:cTn>
                                        <p:tgtEl>
                                          <p:spTgt spid="15"/>
                                        </p:tgtEl>
                                        <p:attrNameLst>
                                          <p:attrName>r</p:attrName>
                                        </p:attrNameLst>
                                      </p:cBhvr>
                                    </p:animRot>
                                    <p:animRot by="120000">
                                      <p:cBhvr>
                                        <p:cTn id="58" dur="150" fill="hold">
                                          <p:stCondLst>
                                            <p:cond delay="600"/>
                                          </p:stCondLst>
                                        </p:cTn>
                                        <p:tgtEl>
                                          <p:spTgt spid="15"/>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75" fill="hold">
                                          <p:stCondLst>
                                            <p:cond delay="0"/>
                                          </p:stCondLst>
                                        </p:cTn>
                                        <p:tgtEl>
                                          <p:spTgt spid="17"/>
                                        </p:tgtEl>
                                        <p:attrNameLst>
                                          <p:attrName>r</p:attrName>
                                        </p:attrNameLst>
                                      </p:cBhvr>
                                    </p:animRot>
                                    <p:animRot by="-240000">
                                      <p:cBhvr>
                                        <p:cTn id="61" dur="150" fill="hold">
                                          <p:stCondLst>
                                            <p:cond delay="150"/>
                                          </p:stCondLst>
                                        </p:cTn>
                                        <p:tgtEl>
                                          <p:spTgt spid="17"/>
                                        </p:tgtEl>
                                        <p:attrNameLst>
                                          <p:attrName>r</p:attrName>
                                        </p:attrNameLst>
                                      </p:cBhvr>
                                    </p:animRot>
                                    <p:animRot by="240000">
                                      <p:cBhvr>
                                        <p:cTn id="62" dur="150" fill="hold">
                                          <p:stCondLst>
                                            <p:cond delay="300"/>
                                          </p:stCondLst>
                                        </p:cTn>
                                        <p:tgtEl>
                                          <p:spTgt spid="17"/>
                                        </p:tgtEl>
                                        <p:attrNameLst>
                                          <p:attrName>r</p:attrName>
                                        </p:attrNameLst>
                                      </p:cBhvr>
                                    </p:animRot>
                                    <p:animRot by="-240000">
                                      <p:cBhvr>
                                        <p:cTn id="63" dur="150" fill="hold">
                                          <p:stCondLst>
                                            <p:cond delay="450"/>
                                          </p:stCondLst>
                                        </p:cTn>
                                        <p:tgtEl>
                                          <p:spTgt spid="17"/>
                                        </p:tgtEl>
                                        <p:attrNameLst>
                                          <p:attrName>r</p:attrName>
                                        </p:attrNameLst>
                                      </p:cBhvr>
                                    </p:animRot>
                                    <p:animRot by="120000">
                                      <p:cBhvr>
                                        <p:cTn id="64" dur="150" fill="hold">
                                          <p:stCondLst>
                                            <p:cond delay="600"/>
                                          </p:stCondLst>
                                        </p:cTn>
                                        <p:tgtEl>
                                          <p:spTgt spid="17"/>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75" fill="hold">
                                          <p:stCondLst>
                                            <p:cond delay="0"/>
                                          </p:stCondLst>
                                        </p:cTn>
                                        <p:tgtEl>
                                          <p:spTgt spid="18"/>
                                        </p:tgtEl>
                                        <p:attrNameLst>
                                          <p:attrName>r</p:attrName>
                                        </p:attrNameLst>
                                      </p:cBhvr>
                                    </p:animRot>
                                    <p:animRot by="-240000">
                                      <p:cBhvr>
                                        <p:cTn id="67" dur="150" fill="hold">
                                          <p:stCondLst>
                                            <p:cond delay="150"/>
                                          </p:stCondLst>
                                        </p:cTn>
                                        <p:tgtEl>
                                          <p:spTgt spid="18"/>
                                        </p:tgtEl>
                                        <p:attrNameLst>
                                          <p:attrName>r</p:attrName>
                                        </p:attrNameLst>
                                      </p:cBhvr>
                                    </p:animRot>
                                    <p:animRot by="240000">
                                      <p:cBhvr>
                                        <p:cTn id="68" dur="150" fill="hold">
                                          <p:stCondLst>
                                            <p:cond delay="300"/>
                                          </p:stCondLst>
                                        </p:cTn>
                                        <p:tgtEl>
                                          <p:spTgt spid="18"/>
                                        </p:tgtEl>
                                        <p:attrNameLst>
                                          <p:attrName>r</p:attrName>
                                        </p:attrNameLst>
                                      </p:cBhvr>
                                    </p:animRot>
                                    <p:animRot by="-240000">
                                      <p:cBhvr>
                                        <p:cTn id="69" dur="150" fill="hold">
                                          <p:stCondLst>
                                            <p:cond delay="450"/>
                                          </p:stCondLst>
                                        </p:cTn>
                                        <p:tgtEl>
                                          <p:spTgt spid="18"/>
                                        </p:tgtEl>
                                        <p:attrNameLst>
                                          <p:attrName>r</p:attrName>
                                        </p:attrNameLst>
                                      </p:cBhvr>
                                    </p:animRot>
                                    <p:animRot by="120000">
                                      <p:cBhvr>
                                        <p:cTn id="70" dur="150" fill="hold">
                                          <p:stCondLst>
                                            <p:cond delay="600"/>
                                          </p:stCondLst>
                                        </p:cTn>
                                        <p:tgtEl>
                                          <p:spTgt spid="18"/>
                                        </p:tgtEl>
                                        <p:attrNameLst>
                                          <p:attrName>r</p:attrName>
                                        </p:attrNameLst>
                                      </p:cBhvr>
                                    </p:animRot>
                                  </p:childTnLst>
                                </p:cTn>
                              </p:par>
                            </p:childTnLst>
                          </p:cTn>
                        </p:par>
                        <p:par>
                          <p:cTn id="71" fill="hold">
                            <p:stCondLst>
                              <p:cond delay="3150"/>
                            </p:stCondLst>
                            <p:childTnLst>
                              <p:par>
                                <p:cTn id="72" presetID="53" presetClass="entr" presetSubtype="16"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C903BAB-0DB5-7FBA-8731-BACFB7116B6B}"/>
              </a:ext>
            </a:extLst>
          </p:cNvPr>
          <p:cNvGrpSpPr/>
          <p:nvPr/>
        </p:nvGrpSpPr>
        <p:grpSpPr>
          <a:xfrm>
            <a:off x="621963" y="152400"/>
            <a:ext cx="10144361" cy="1964422"/>
            <a:chOff x="621963" y="152400"/>
            <a:chExt cx="7787397" cy="1964422"/>
          </a:xfrm>
        </p:grpSpPr>
        <p:grpSp>
          <p:nvGrpSpPr>
            <p:cNvPr id="4" name="Group 3">
              <a:extLst>
                <a:ext uri="{FF2B5EF4-FFF2-40B4-BE49-F238E27FC236}">
                  <a16:creationId xmlns:a16="http://schemas.microsoft.com/office/drawing/2014/main" id="{EB45CE1C-10E6-3A37-D35C-67D9BD00E326}"/>
                </a:ext>
              </a:extLst>
            </p:cNvPr>
            <p:cNvGrpSpPr/>
            <p:nvPr/>
          </p:nvGrpSpPr>
          <p:grpSpPr>
            <a:xfrm>
              <a:off x="1071130" y="152400"/>
              <a:ext cx="7338230" cy="1964422"/>
              <a:chOff x="1071130" y="152400"/>
              <a:chExt cx="7338230" cy="1964422"/>
            </a:xfrm>
          </p:grpSpPr>
          <p:grpSp>
            <p:nvGrpSpPr>
              <p:cNvPr id="6" name="Group 5">
                <a:extLst>
                  <a:ext uri="{FF2B5EF4-FFF2-40B4-BE49-F238E27FC236}">
                    <a16:creationId xmlns:a16="http://schemas.microsoft.com/office/drawing/2014/main" id="{722B1ED8-EA70-E8AF-17BD-B6FBE26B579C}"/>
                  </a:ext>
                </a:extLst>
              </p:cNvPr>
              <p:cNvGrpSpPr/>
              <p:nvPr/>
            </p:nvGrpSpPr>
            <p:grpSpPr>
              <a:xfrm>
                <a:off x="1071130" y="152400"/>
                <a:ext cx="7338230" cy="1964422"/>
                <a:chOff x="2188318" y="483352"/>
                <a:chExt cx="10765665" cy="5640168"/>
              </a:xfrm>
            </p:grpSpPr>
            <p:sp>
              <p:nvSpPr>
                <p:cNvPr id="3" name="Rectangle: Rounded Corners 2">
                  <a:extLst>
                    <a:ext uri="{FF2B5EF4-FFF2-40B4-BE49-F238E27FC236}">
                      <a16:creationId xmlns:a16="http://schemas.microsoft.com/office/drawing/2014/main" id="{FEF9EFB3-9C2D-AC54-4AA8-405B99955097}"/>
                    </a:ext>
                  </a:extLst>
                </p:cNvPr>
                <p:cNvSpPr/>
                <p:nvPr/>
              </p:nvSpPr>
              <p:spPr>
                <a:xfrm>
                  <a:off x="2188318" y="483352"/>
                  <a:ext cx="10765665" cy="5640168"/>
                </a:xfrm>
                <a:custGeom>
                  <a:avLst/>
                  <a:gdLst>
                    <a:gd name="csX0" fmla="*/ 0 w 10765665"/>
                    <a:gd name="csY0" fmla="*/ 940047 h 5640168"/>
                    <a:gd name="csX1" fmla="*/ 940047 w 10765665"/>
                    <a:gd name="csY1" fmla="*/ 0 h 5640168"/>
                    <a:gd name="csX2" fmla="*/ 9825618 w 10765665"/>
                    <a:gd name="csY2" fmla="*/ 0 h 5640168"/>
                    <a:gd name="csX3" fmla="*/ 10765665 w 10765665"/>
                    <a:gd name="csY3" fmla="*/ 940047 h 5640168"/>
                    <a:gd name="csX4" fmla="*/ 10765665 w 10765665"/>
                    <a:gd name="csY4" fmla="*/ 4700121 h 5640168"/>
                    <a:gd name="csX5" fmla="*/ 9825618 w 10765665"/>
                    <a:gd name="csY5" fmla="*/ 5640168 h 5640168"/>
                    <a:gd name="csX6" fmla="*/ 940047 w 10765665"/>
                    <a:gd name="csY6" fmla="*/ 5640168 h 5640168"/>
                    <a:gd name="csX7" fmla="*/ 0 w 10765665"/>
                    <a:gd name="csY7" fmla="*/ 4700121 h 5640168"/>
                    <a:gd name="csX8" fmla="*/ 0 w 10765665"/>
                    <a:gd name="csY8" fmla="*/ 940047 h 56401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65665" h="5640168" fill="none" extrusionOk="0">
                      <a:moveTo>
                        <a:pt x="0" y="940047"/>
                      </a:moveTo>
                      <a:cubicBezTo>
                        <a:pt x="-55673" y="505251"/>
                        <a:pt x="436402" y="11592"/>
                        <a:pt x="940047" y="0"/>
                      </a:cubicBezTo>
                      <a:cubicBezTo>
                        <a:pt x="2537507" y="33873"/>
                        <a:pt x="7708088" y="-109113"/>
                        <a:pt x="9825618" y="0"/>
                      </a:cubicBezTo>
                      <a:cubicBezTo>
                        <a:pt x="10358748" y="12887"/>
                        <a:pt x="10682462" y="388004"/>
                        <a:pt x="10765665" y="940047"/>
                      </a:cubicBezTo>
                      <a:cubicBezTo>
                        <a:pt x="10899853" y="2337767"/>
                        <a:pt x="10801068" y="3715600"/>
                        <a:pt x="10765665" y="4700121"/>
                      </a:cubicBezTo>
                      <a:cubicBezTo>
                        <a:pt x="10828710" y="5247043"/>
                        <a:pt x="10336840" y="5653065"/>
                        <a:pt x="9825618" y="5640168"/>
                      </a:cubicBezTo>
                      <a:cubicBezTo>
                        <a:pt x="6890130" y="5563953"/>
                        <a:pt x="4668088" y="5639036"/>
                        <a:pt x="940047" y="5640168"/>
                      </a:cubicBezTo>
                      <a:cubicBezTo>
                        <a:pt x="489659" y="5626370"/>
                        <a:pt x="2736" y="5242164"/>
                        <a:pt x="0" y="4700121"/>
                      </a:cubicBezTo>
                      <a:cubicBezTo>
                        <a:pt x="-69462" y="3056618"/>
                        <a:pt x="136418" y="1963959"/>
                        <a:pt x="0" y="940047"/>
                      </a:cubicBezTo>
                      <a:close/>
                    </a:path>
                    <a:path w="10765665" h="5640168" stroke="0" extrusionOk="0">
                      <a:moveTo>
                        <a:pt x="0" y="940047"/>
                      </a:moveTo>
                      <a:cubicBezTo>
                        <a:pt x="62604" y="493456"/>
                        <a:pt x="388692" y="20585"/>
                        <a:pt x="940047" y="0"/>
                      </a:cubicBezTo>
                      <a:cubicBezTo>
                        <a:pt x="2006463" y="-261"/>
                        <a:pt x="5572472" y="149202"/>
                        <a:pt x="9825618" y="0"/>
                      </a:cubicBezTo>
                      <a:cubicBezTo>
                        <a:pt x="10330259" y="9570"/>
                        <a:pt x="10742137" y="393377"/>
                        <a:pt x="10765665" y="940047"/>
                      </a:cubicBezTo>
                      <a:cubicBezTo>
                        <a:pt x="10782509" y="1328785"/>
                        <a:pt x="10817891" y="3241711"/>
                        <a:pt x="10765665" y="4700121"/>
                      </a:cubicBezTo>
                      <a:cubicBezTo>
                        <a:pt x="10757925" y="5178426"/>
                        <a:pt x="10354575" y="5569521"/>
                        <a:pt x="9825618" y="5640168"/>
                      </a:cubicBezTo>
                      <a:cubicBezTo>
                        <a:pt x="8122370" y="5706330"/>
                        <a:pt x="4561683"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1802950-AA66-8510-64D5-16FCC829345E}"/>
                    </a:ext>
                  </a:extLst>
                </p:cNvPr>
                <p:cNvSpPr/>
                <p:nvPr/>
              </p:nvSpPr>
              <p:spPr>
                <a:xfrm>
                  <a:off x="2293756" y="635753"/>
                  <a:ext cx="10483056" cy="5307849"/>
                </a:xfrm>
                <a:custGeom>
                  <a:avLst/>
                  <a:gdLst>
                    <a:gd name="csX0" fmla="*/ 0 w 10483056"/>
                    <a:gd name="csY0" fmla="*/ 884659 h 5307849"/>
                    <a:gd name="csX1" fmla="*/ 884659 w 10483056"/>
                    <a:gd name="csY1" fmla="*/ 0 h 5307849"/>
                    <a:gd name="csX2" fmla="*/ 9598397 w 10483056"/>
                    <a:gd name="csY2" fmla="*/ 0 h 5307849"/>
                    <a:gd name="csX3" fmla="*/ 10483056 w 10483056"/>
                    <a:gd name="csY3" fmla="*/ 884659 h 5307849"/>
                    <a:gd name="csX4" fmla="*/ 10483056 w 10483056"/>
                    <a:gd name="csY4" fmla="*/ 4423190 h 5307849"/>
                    <a:gd name="csX5" fmla="*/ 9598397 w 10483056"/>
                    <a:gd name="csY5" fmla="*/ 5307849 h 5307849"/>
                    <a:gd name="csX6" fmla="*/ 884659 w 10483056"/>
                    <a:gd name="csY6" fmla="*/ 5307849 h 5307849"/>
                    <a:gd name="csX7" fmla="*/ 0 w 10483056"/>
                    <a:gd name="csY7" fmla="*/ 4423190 h 5307849"/>
                    <a:gd name="csX8" fmla="*/ 0 w 10483056"/>
                    <a:gd name="csY8" fmla="*/ 884659 h 53078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483056" h="5307849" fill="none" extrusionOk="0">
                      <a:moveTo>
                        <a:pt x="0" y="884659"/>
                      </a:moveTo>
                      <a:cubicBezTo>
                        <a:pt x="-53596" y="477307"/>
                        <a:pt x="448843" y="39390"/>
                        <a:pt x="884659" y="0"/>
                      </a:cubicBezTo>
                      <a:cubicBezTo>
                        <a:pt x="4479908" y="33873"/>
                        <a:pt x="8022602" y="-109113"/>
                        <a:pt x="9598397" y="0"/>
                      </a:cubicBezTo>
                      <a:cubicBezTo>
                        <a:pt x="10101452" y="13363"/>
                        <a:pt x="10462452" y="387935"/>
                        <a:pt x="10483056" y="884659"/>
                      </a:cubicBezTo>
                      <a:cubicBezTo>
                        <a:pt x="10617244" y="1740838"/>
                        <a:pt x="10518459" y="3539601"/>
                        <a:pt x="10483056" y="4423190"/>
                      </a:cubicBezTo>
                      <a:cubicBezTo>
                        <a:pt x="10501851" y="4920046"/>
                        <a:pt x="10054524" y="5360489"/>
                        <a:pt x="9598397" y="5307849"/>
                      </a:cubicBezTo>
                      <a:cubicBezTo>
                        <a:pt x="7705652" y="5231634"/>
                        <a:pt x="2837393" y="5306717"/>
                        <a:pt x="884659" y="5307849"/>
                      </a:cubicBezTo>
                      <a:cubicBezTo>
                        <a:pt x="487208" y="5289568"/>
                        <a:pt x="8967" y="4986735"/>
                        <a:pt x="0" y="4423190"/>
                      </a:cubicBezTo>
                      <a:cubicBezTo>
                        <a:pt x="-69462" y="3857855"/>
                        <a:pt x="136418" y="1426075"/>
                        <a:pt x="0" y="884659"/>
                      </a:cubicBezTo>
                      <a:close/>
                    </a:path>
                    <a:path w="10483056" h="5307849" stroke="0" extrusionOk="0">
                      <a:moveTo>
                        <a:pt x="0" y="884659"/>
                      </a:moveTo>
                      <a:cubicBezTo>
                        <a:pt x="62161" y="468145"/>
                        <a:pt x="370690" y="16237"/>
                        <a:pt x="884659" y="0"/>
                      </a:cubicBezTo>
                      <a:cubicBezTo>
                        <a:pt x="5097431" y="-261"/>
                        <a:pt x="7125996" y="149202"/>
                        <a:pt x="9598397" y="0"/>
                      </a:cubicBezTo>
                      <a:cubicBezTo>
                        <a:pt x="10029256" y="38013"/>
                        <a:pt x="10479179" y="391544"/>
                        <a:pt x="10483056" y="884659"/>
                      </a:cubicBezTo>
                      <a:cubicBezTo>
                        <a:pt x="10499900" y="2550997"/>
                        <a:pt x="10535282" y="3466970"/>
                        <a:pt x="10483056" y="4423190"/>
                      </a:cubicBezTo>
                      <a:cubicBezTo>
                        <a:pt x="10465357" y="4818322"/>
                        <a:pt x="10088690" y="5295507"/>
                        <a:pt x="9598397" y="5307849"/>
                      </a:cubicBezTo>
                      <a:cubicBezTo>
                        <a:pt x="5662221" y="5374011"/>
                        <a:pt x="1855540"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C116875F-6921-5F1B-79F4-C40C23B3EB49}"/>
                  </a:ext>
                </a:extLst>
              </p:cNvPr>
              <p:cNvSpPr txBox="1"/>
              <p:nvPr/>
            </p:nvSpPr>
            <p:spPr>
              <a:xfrm>
                <a:off x="2012613" y="533412"/>
                <a:ext cx="5671431"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bài</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học</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cách</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ứng</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xử</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giao</a:t>
                </a:r>
                <a:r>
                  <a:rPr kumimoji="0" lang="en-US" sz="4400" b="0"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rPr>
                  <a:t>tiếp</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6" name="Graphic 15">
              <a:extLst>
                <a:ext uri="{FF2B5EF4-FFF2-40B4-BE49-F238E27FC236}">
                  <a16:creationId xmlns:a16="http://schemas.microsoft.com/office/drawing/2014/main" id="{0E166665-8FBE-7CDF-19D8-3B31380378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1963" y="625602"/>
              <a:ext cx="1188404" cy="1169835"/>
            </a:xfrm>
            <a:prstGeom prst="rect">
              <a:avLst/>
            </a:prstGeom>
          </p:spPr>
        </p:pic>
      </p:grpSp>
      <p:grpSp>
        <p:nvGrpSpPr>
          <p:cNvPr id="41" name="Group 40">
            <a:extLst>
              <a:ext uri="{FF2B5EF4-FFF2-40B4-BE49-F238E27FC236}">
                <a16:creationId xmlns:a16="http://schemas.microsoft.com/office/drawing/2014/main" id="{4AF208CF-C070-3F75-D91B-57A572232EE1}"/>
              </a:ext>
            </a:extLst>
          </p:cNvPr>
          <p:cNvGrpSpPr/>
          <p:nvPr/>
        </p:nvGrpSpPr>
        <p:grpSpPr>
          <a:xfrm>
            <a:off x="4464618" y="4516724"/>
            <a:ext cx="7205398" cy="1785753"/>
            <a:chOff x="4464618" y="4516724"/>
            <a:chExt cx="7205398" cy="2188876"/>
          </a:xfrm>
        </p:grpSpPr>
        <p:grpSp>
          <p:nvGrpSpPr>
            <p:cNvPr id="25" name="Group 24">
              <a:extLst>
                <a:ext uri="{FF2B5EF4-FFF2-40B4-BE49-F238E27FC236}">
                  <a16:creationId xmlns:a16="http://schemas.microsoft.com/office/drawing/2014/main" id="{77C0F8C8-864C-5F93-E9BD-7244B59A6342}"/>
                </a:ext>
              </a:extLst>
            </p:cNvPr>
            <p:cNvGrpSpPr/>
            <p:nvPr/>
          </p:nvGrpSpPr>
          <p:grpSpPr>
            <a:xfrm>
              <a:off x="5406291" y="4516724"/>
              <a:ext cx="6263725" cy="2188876"/>
              <a:chOff x="899074" y="152400"/>
              <a:chExt cx="6263725" cy="2188876"/>
            </a:xfrm>
          </p:grpSpPr>
          <p:grpSp>
            <p:nvGrpSpPr>
              <p:cNvPr id="27" name="Group 26">
                <a:extLst>
                  <a:ext uri="{FF2B5EF4-FFF2-40B4-BE49-F238E27FC236}">
                    <a16:creationId xmlns:a16="http://schemas.microsoft.com/office/drawing/2014/main" id="{87D4DCCB-97F2-B05B-3C4F-1A12A2715193}"/>
                  </a:ext>
                </a:extLst>
              </p:cNvPr>
              <p:cNvGrpSpPr/>
              <p:nvPr/>
            </p:nvGrpSpPr>
            <p:grpSpPr>
              <a:xfrm>
                <a:off x="899074" y="152400"/>
                <a:ext cx="6263725" cy="2188876"/>
                <a:chOff x="1935902" y="483352"/>
                <a:chExt cx="9189297" cy="6284611"/>
              </a:xfrm>
            </p:grpSpPr>
            <p:sp>
              <p:nvSpPr>
                <p:cNvPr id="29" name="Rectangle: Rounded Corners 28">
                  <a:extLst>
                    <a:ext uri="{FF2B5EF4-FFF2-40B4-BE49-F238E27FC236}">
                      <a16:creationId xmlns:a16="http://schemas.microsoft.com/office/drawing/2014/main" id="{6D270E0A-4D74-3D20-6C78-EE36980B67DF}"/>
                    </a:ext>
                  </a:extLst>
                </p:cNvPr>
                <p:cNvSpPr/>
                <p:nvPr/>
              </p:nvSpPr>
              <p:spPr>
                <a:xfrm>
                  <a:off x="1935902" y="483352"/>
                  <a:ext cx="9189297" cy="6284611"/>
                </a:xfrm>
                <a:custGeom>
                  <a:avLst/>
                  <a:gdLst>
                    <a:gd name="csX0" fmla="*/ 0 w 9189297"/>
                    <a:gd name="csY0" fmla="*/ 1047456 h 6284611"/>
                    <a:gd name="csX1" fmla="*/ 1047456 w 9189297"/>
                    <a:gd name="csY1" fmla="*/ 0 h 6284611"/>
                    <a:gd name="csX2" fmla="*/ 8141841 w 9189297"/>
                    <a:gd name="csY2" fmla="*/ 0 h 6284611"/>
                    <a:gd name="csX3" fmla="*/ 9189297 w 9189297"/>
                    <a:gd name="csY3" fmla="*/ 1047456 h 6284611"/>
                    <a:gd name="csX4" fmla="*/ 9189297 w 9189297"/>
                    <a:gd name="csY4" fmla="*/ 5237155 h 6284611"/>
                    <a:gd name="csX5" fmla="*/ 8141841 w 9189297"/>
                    <a:gd name="csY5" fmla="*/ 6284611 h 6284611"/>
                    <a:gd name="csX6" fmla="*/ 1047456 w 9189297"/>
                    <a:gd name="csY6" fmla="*/ 6284611 h 6284611"/>
                    <a:gd name="csX7" fmla="*/ 0 w 9189297"/>
                    <a:gd name="csY7" fmla="*/ 5237155 h 6284611"/>
                    <a:gd name="csX8" fmla="*/ 0 w 9189297"/>
                    <a:gd name="csY8" fmla="*/ 1047456 h 62846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189297" h="6284611" fill="none" extrusionOk="0">
                      <a:moveTo>
                        <a:pt x="0" y="1047456"/>
                      </a:moveTo>
                      <a:cubicBezTo>
                        <a:pt x="-37684" y="526077"/>
                        <a:pt x="526063" y="42624"/>
                        <a:pt x="1047456" y="0"/>
                      </a:cubicBezTo>
                      <a:cubicBezTo>
                        <a:pt x="1979112" y="33873"/>
                        <a:pt x="5580679" y="-109113"/>
                        <a:pt x="8141841" y="0"/>
                      </a:cubicBezTo>
                      <a:cubicBezTo>
                        <a:pt x="8734754" y="13314"/>
                        <a:pt x="9176606" y="463948"/>
                        <a:pt x="9189297" y="1047456"/>
                      </a:cubicBezTo>
                      <a:cubicBezTo>
                        <a:pt x="9323485" y="1565608"/>
                        <a:pt x="9224700" y="3368263"/>
                        <a:pt x="9189297" y="5237155"/>
                      </a:cubicBezTo>
                      <a:cubicBezTo>
                        <a:pt x="9252209" y="5843338"/>
                        <a:pt x="8665321" y="6373835"/>
                        <a:pt x="8141841" y="6284611"/>
                      </a:cubicBezTo>
                      <a:cubicBezTo>
                        <a:pt x="5092427" y="6208396"/>
                        <a:pt x="4412290" y="6283479"/>
                        <a:pt x="1047456" y="6284611"/>
                      </a:cubicBezTo>
                      <a:cubicBezTo>
                        <a:pt x="538947" y="6270572"/>
                        <a:pt x="8686" y="5888259"/>
                        <a:pt x="0" y="5237155"/>
                      </a:cubicBezTo>
                      <a:cubicBezTo>
                        <a:pt x="-69462" y="4646443"/>
                        <a:pt x="136418" y="1920597"/>
                        <a:pt x="0" y="1047456"/>
                      </a:cubicBezTo>
                      <a:close/>
                    </a:path>
                    <a:path w="9189297" h="6284611" stroke="0" extrusionOk="0">
                      <a:moveTo>
                        <a:pt x="0" y="1047456"/>
                      </a:moveTo>
                      <a:cubicBezTo>
                        <a:pt x="65677" y="545109"/>
                        <a:pt x="460954" y="5122"/>
                        <a:pt x="1047456" y="0"/>
                      </a:cubicBezTo>
                      <a:cubicBezTo>
                        <a:pt x="2627733" y="-261"/>
                        <a:pt x="6778799" y="149202"/>
                        <a:pt x="8141841" y="0"/>
                      </a:cubicBezTo>
                      <a:cubicBezTo>
                        <a:pt x="8624355" y="63204"/>
                        <a:pt x="9129376" y="398936"/>
                        <a:pt x="9189297" y="1047456"/>
                      </a:cubicBezTo>
                      <a:cubicBezTo>
                        <a:pt x="9206141" y="2046782"/>
                        <a:pt x="9241523" y="3719163"/>
                        <a:pt x="9189297" y="5237155"/>
                      </a:cubicBezTo>
                      <a:cubicBezTo>
                        <a:pt x="9180679" y="5770145"/>
                        <a:pt x="8722303" y="6270397"/>
                        <a:pt x="8141841" y="6284611"/>
                      </a:cubicBezTo>
                      <a:cubicBezTo>
                        <a:pt x="6375014" y="6350773"/>
                        <a:pt x="4203900" y="6198368"/>
                        <a:pt x="1047456" y="6284611"/>
                      </a:cubicBezTo>
                      <a:cubicBezTo>
                        <a:pt x="396363" y="6343149"/>
                        <a:pt x="-38612" y="5810167"/>
                        <a:pt x="0" y="5237155"/>
                      </a:cubicBezTo>
                      <a:cubicBezTo>
                        <a:pt x="-139529" y="3701200"/>
                        <a:pt x="152978" y="1664988"/>
                        <a:pt x="0" y="1047456"/>
                      </a:cubicBezTo>
                      <a:close/>
                    </a:path>
                  </a:pathLst>
                </a:custGeom>
                <a:solidFill>
                  <a:schemeClr val="accent5"/>
                </a:solidFill>
                <a:ln w="19050">
                  <a:solidFill>
                    <a:schemeClr val="accent5"/>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5062F602-E06B-6E07-95A5-DF56395E4E56}"/>
                    </a:ext>
                  </a:extLst>
                </p:cNvPr>
                <p:cNvSpPr/>
                <p:nvPr/>
              </p:nvSpPr>
              <p:spPr>
                <a:xfrm>
                  <a:off x="2051912" y="635750"/>
                  <a:ext cx="8804527" cy="5914320"/>
                </a:xfrm>
                <a:custGeom>
                  <a:avLst/>
                  <a:gdLst>
                    <a:gd name="csX0" fmla="*/ 0 w 8804527"/>
                    <a:gd name="csY0" fmla="*/ 985740 h 5914320"/>
                    <a:gd name="csX1" fmla="*/ 985740 w 8804527"/>
                    <a:gd name="csY1" fmla="*/ 0 h 5914320"/>
                    <a:gd name="csX2" fmla="*/ 7818787 w 8804527"/>
                    <a:gd name="csY2" fmla="*/ 0 h 5914320"/>
                    <a:gd name="csX3" fmla="*/ 8804527 w 8804527"/>
                    <a:gd name="csY3" fmla="*/ 985740 h 5914320"/>
                    <a:gd name="csX4" fmla="*/ 8804527 w 8804527"/>
                    <a:gd name="csY4" fmla="*/ 4928580 h 5914320"/>
                    <a:gd name="csX5" fmla="*/ 7818787 w 8804527"/>
                    <a:gd name="csY5" fmla="*/ 5914320 h 5914320"/>
                    <a:gd name="csX6" fmla="*/ 985740 w 8804527"/>
                    <a:gd name="csY6" fmla="*/ 5914320 h 5914320"/>
                    <a:gd name="csX7" fmla="*/ 0 w 8804527"/>
                    <a:gd name="csY7" fmla="*/ 4928580 h 5914320"/>
                    <a:gd name="csX8" fmla="*/ 0 w 8804527"/>
                    <a:gd name="csY8" fmla="*/ 985740 h 5914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804527" h="5914320" fill="none" extrusionOk="0">
                      <a:moveTo>
                        <a:pt x="0" y="985740"/>
                      </a:moveTo>
                      <a:cubicBezTo>
                        <a:pt x="-27766" y="483414"/>
                        <a:pt x="481899" y="30283"/>
                        <a:pt x="985740" y="0"/>
                      </a:cubicBezTo>
                      <a:cubicBezTo>
                        <a:pt x="4198550" y="33873"/>
                        <a:pt x="5941301" y="-109113"/>
                        <a:pt x="7818787" y="0"/>
                      </a:cubicBezTo>
                      <a:cubicBezTo>
                        <a:pt x="8381649" y="17039"/>
                        <a:pt x="8794205" y="437253"/>
                        <a:pt x="8804527" y="985740"/>
                      </a:cubicBezTo>
                      <a:cubicBezTo>
                        <a:pt x="8938715" y="2269793"/>
                        <a:pt x="8839930" y="4346594"/>
                        <a:pt x="8804527" y="4928580"/>
                      </a:cubicBezTo>
                      <a:cubicBezTo>
                        <a:pt x="8822776" y="5481021"/>
                        <a:pt x="8337714" y="5955648"/>
                        <a:pt x="7818787" y="5914320"/>
                      </a:cubicBezTo>
                      <a:cubicBezTo>
                        <a:pt x="6725928" y="5838105"/>
                        <a:pt x="4102662" y="5913188"/>
                        <a:pt x="985740" y="5914320"/>
                      </a:cubicBezTo>
                      <a:cubicBezTo>
                        <a:pt x="449917" y="5912598"/>
                        <a:pt x="2519" y="5494049"/>
                        <a:pt x="0" y="4928580"/>
                      </a:cubicBezTo>
                      <a:cubicBezTo>
                        <a:pt x="-69462" y="3774975"/>
                        <a:pt x="136418" y="2633272"/>
                        <a:pt x="0" y="985740"/>
                      </a:cubicBezTo>
                      <a:close/>
                    </a:path>
                    <a:path w="8804527" h="5914320" stroke="0" extrusionOk="0">
                      <a:moveTo>
                        <a:pt x="0" y="985740"/>
                      </a:moveTo>
                      <a:cubicBezTo>
                        <a:pt x="6812" y="449229"/>
                        <a:pt x="389196" y="33348"/>
                        <a:pt x="985740" y="0"/>
                      </a:cubicBezTo>
                      <a:cubicBezTo>
                        <a:pt x="3085377" y="-261"/>
                        <a:pt x="6654868" y="149202"/>
                        <a:pt x="7818787" y="0"/>
                      </a:cubicBezTo>
                      <a:cubicBezTo>
                        <a:pt x="8282504" y="53137"/>
                        <a:pt x="8795339" y="430593"/>
                        <a:pt x="8804527" y="985740"/>
                      </a:cubicBezTo>
                      <a:cubicBezTo>
                        <a:pt x="8821371" y="2870949"/>
                        <a:pt x="8856753" y="4528889"/>
                        <a:pt x="8804527" y="4928580"/>
                      </a:cubicBezTo>
                      <a:cubicBezTo>
                        <a:pt x="8790079" y="5396702"/>
                        <a:pt x="8375878" y="5822743"/>
                        <a:pt x="7818787" y="5914320"/>
                      </a:cubicBezTo>
                      <a:cubicBezTo>
                        <a:pt x="5695756" y="5980482"/>
                        <a:pt x="3392094" y="5828077"/>
                        <a:pt x="985740" y="5914320"/>
                      </a:cubicBezTo>
                      <a:cubicBezTo>
                        <a:pt x="403664" y="5944692"/>
                        <a:pt x="-80557" y="5461551"/>
                        <a:pt x="0" y="4928580"/>
                      </a:cubicBezTo>
                      <a:cubicBezTo>
                        <a:pt x="-139529" y="4002975"/>
                        <a:pt x="152978" y="1582193"/>
                        <a:pt x="0" y="985740"/>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 name="TextBox 27">
                <a:extLst>
                  <a:ext uri="{FF2B5EF4-FFF2-40B4-BE49-F238E27FC236}">
                    <a16:creationId xmlns:a16="http://schemas.microsoft.com/office/drawing/2014/main" id="{6E188A05-C0B2-0138-0F0A-B207ACFD4F47}"/>
                  </a:ext>
                </a:extLst>
              </p:cNvPr>
              <p:cNvSpPr txBox="1"/>
              <p:nvPr/>
            </p:nvSpPr>
            <p:spPr>
              <a:xfrm>
                <a:off x="1500293" y="234062"/>
                <a:ext cx="5486400" cy="135421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về</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Phiếu</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sách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em</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38" name="Picture 37">
              <a:extLst>
                <a:ext uri="{FF2B5EF4-FFF2-40B4-BE49-F238E27FC236}">
                  <a16:creationId xmlns:a16="http://schemas.microsoft.com/office/drawing/2014/main" id="{687A28C9-145A-1A20-3B3D-9ED99FC05403}"/>
                </a:ext>
              </a:extLst>
            </p:cNvPr>
            <p:cNvPicPr>
              <a:picLocks noChangeAspect="1"/>
            </p:cNvPicPr>
            <p:nvPr/>
          </p:nvPicPr>
          <p:blipFill>
            <a:blip r:embed="rId5"/>
            <a:stretch>
              <a:fillRect/>
            </a:stretch>
          </p:blipFill>
          <p:spPr>
            <a:xfrm>
              <a:off x="4464618" y="5085793"/>
              <a:ext cx="1155011" cy="1054575"/>
            </a:xfrm>
            <a:prstGeom prst="rect">
              <a:avLst/>
            </a:prstGeom>
          </p:spPr>
        </p:pic>
      </p:grpSp>
      <p:grpSp>
        <p:nvGrpSpPr>
          <p:cNvPr id="40" name="Group 39">
            <a:extLst>
              <a:ext uri="{FF2B5EF4-FFF2-40B4-BE49-F238E27FC236}">
                <a16:creationId xmlns:a16="http://schemas.microsoft.com/office/drawing/2014/main" id="{46ABFD6D-B7EF-E130-4C2E-44F0EE16349C}"/>
              </a:ext>
            </a:extLst>
          </p:cNvPr>
          <p:cNvGrpSpPr/>
          <p:nvPr/>
        </p:nvGrpSpPr>
        <p:grpSpPr>
          <a:xfrm>
            <a:off x="2789170" y="2334562"/>
            <a:ext cx="7073261" cy="1964422"/>
            <a:chOff x="2789170" y="2334562"/>
            <a:chExt cx="7073261" cy="1964422"/>
          </a:xfrm>
        </p:grpSpPr>
        <p:grpSp>
          <p:nvGrpSpPr>
            <p:cNvPr id="17" name="Group 16">
              <a:extLst>
                <a:ext uri="{FF2B5EF4-FFF2-40B4-BE49-F238E27FC236}">
                  <a16:creationId xmlns:a16="http://schemas.microsoft.com/office/drawing/2014/main" id="{0F3A606C-B42D-F45A-2DED-F9D7B9C0267C}"/>
                </a:ext>
              </a:extLst>
            </p:cNvPr>
            <p:cNvGrpSpPr/>
            <p:nvPr/>
          </p:nvGrpSpPr>
          <p:grpSpPr>
            <a:xfrm>
              <a:off x="3152683" y="2334562"/>
              <a:ext cx="6709748" cy="1964422"/>
              <a:chOff x="899074" y="152400"/>
              <a:chExt cx="6709748" cy="1964422"/>
            </a:xfrm>
          </p:grpSpPr>
          <p:grpSp>
            <p:nvGrpSpPr>
              <p:cNvPr id="18" name="Group 17">
                <a:extLst>
                  <a:ext uri="{FF2B5EF4-FFF2-40B4-BE49-F238E27FC236}">
                    <a16:creationId xmlns:a16="http://schemas.microsoft.com/office/drawing/2014/main" id="{BE1851F1-A8F2-CE87-A3A7-EDE61D5111A3}"/>
                  </a:ext>
                </a:extLst>
              </p:cNvPr>
              <p:cNvGrpSpPr/>
              <p:nvPr/>
            </p:nvGrpSpPr>
            <p:grpSpPr>
              <a:xfrm>
                <a:off x="899074" y="152400"/>
                <a:ext cx="6263725" cy="1964422"/>
                <a:chOff x="1935902" y="483352"/>
                <a:chExt cx="9189297" cy="5640168"/>
              </a:xfrm>
            </p:grpSpPr>
            <p:sp>
              <p:nvSpPr>
                <p:cNvPr id="20" name="Rectangle: Rounded Corners 19">
                  <a:extLst>
                    <a:ext uri="{FF2B5EF4-FFF2-40B4-BE49-F238E27FC236}">
                      <a16:creationId xmlns:a16="http://schemas.microsoft.com/office/drawing/2014/main" id="{5D159AC8-27AE-EAEB-0C66-52134A75D0CB}"/>
                    </a:ext>
                  </a:extLst>
                </p:cNvPr>
                <p:cNvSpPr/>
                <p:nvPr/>
              </p:nvSpPr>
              <p:spPr>
                <a:xfrm>
                  <a:off x="1935902" y="483352"/>
                  <a:ext cx="9189297" cy="5640168"/>
                </a:xfrm>
                <a:custGeom>
                  <a:avLst/>
                  <a:gdLst>
                    <a:gd name="csX0" fmla="*/ 0 w 9189297"/>
                    <a:gd name="csY0" fmla="*/ 940047 h 5640168"/>
                    <a:gd name="csX1" fmla="*/ 940047 w 9189297"/>
                    <a:gd name="csY1" fmla="*/ 0 h 5640168"/>
                    <a:gd name="csX2" fmla="*/ 8249250 w 9189297"/>
                    <a:gd name="csY2" fmla="*/ 0 h 5640168"/>
                    <a:gd name="csX3" fmla="*/ 9189297 w 9189297"/>
                    <a:gd name="csY3" fmla="*/ 940047 h 5640168"/>
                    <a:gd name="csX4" fmla="*/ 9189297 w 9189297"/>
                    <a:gd name="csY4" fmla="*/ 4700121 h 5640168"/>
                    <a:gd name="csX5" fmla="*/ 8249250 w 9189297"/>
                    <a:gd name="csY5" fmla="*/ 5640168 h 5640168"/>
                    <a:gd name="csX6" fmla="*/ 940047 w 9189297"/>
                    <a:gd name="csY6" fmla="*/ 5640168 h 5640168"/>
                    <a:gd name="csX7" fmla="*/ 0 w 9189297"/>
                    <a:gd name="csY7" fmla="*/ 4700121 h 5640168"/>
                    <a:gd name="csX8" fmla="*/ 0 w 9189297"/>
                    <a:gd name="csY8" fmla="*/ 940047 h 56401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189297" h="5640168" fill="none" extrusionOk="0">
                      <a:moveTo>
                        <a:pt x="0" y="940047"/>
                      </a:moveTo>
                      <a:cubicBezTo>
                        <a:pt x="-55673" y="505251"/>
                        <a:pt x="436402" y="11592"/>
                        <a:pt x="940047" y="0"/>
                      </a:cubicBezTo>
                      <a:cubicBezTo>
                        <a:pt x="1841775" y="33873"/>
                        <a:pt x="5215764" y="-109113"/>
                        <a:pt x="8249250" y="0"/>
                      </a:cubicBezTo>
                      <a:cubicBezTo>
                        <a:pt x="8782380" y="12887"/>
                        <a:pt x="9106094" y="388004"/>
                        <a:pt x="9189297" y="940047"/>
                      </a:cubicBezTo>
                      <a:cubicBezTo>
                        <a:pt x="9323485" y="2337767"/>
                        <a:pt x="9224700" y="3715600"/>
                        <a:pt x="9189297" y="4700121"/>
                      </a:cubicBezTo>
                      <a:cubicBezTo>
                        <a:pt x="9252342" y="5247043"/>
                        <a:pt x="8760472" y="5653065"/>
                        <a:pt x="8249250" y="5640168"/>
                      </a:cubicBezTo>
                      <a:cubicBezTo>
                        <a:pt x="7072698" y="5563953"/>
                        <a:pt x="3370376" y="5639036"/>
                        <a:pt x="940047" y="5640168"/>
                      </a:cubicBezTo>
                      <a:cubicBezTo>
                        <a:pt x="489659" y="5626370"/>
                        <a:pt x="2736" y="5242164"/>
                        <a:pt x="0" y="4700121"/>
                      </a:cubicBezTo>
                      <a:cubicBezTo>
                        <a:pt x="-69462" y="3056618"/>
                        <a:pt x="136418" y="1963959"/>
                        <a:pt x="0" y="940047"/>
                      </a:cubicBezTo>
                      <a:close/>
                    </a:path>
                    <a:path w="9189297" h="5640168" stroke="0" extrusionOk="0">
                      <a:moveTo>
                        <a:pt x="0" y="940047"/>
                      </a:moveTo>
                      <a:cubicBezTo>
                        <a:pt x="62604" y="493456"/>
                        <a:pt x="388692" y="20585"/>
                        <a:pt x="940047" y="0"/>
                      </a:cubicBezTo>
                      <a:cubicBezTo>
                        <a:pt x="3261584" y="-261"/>
                        <a:pt x="7303360" y="149202"/>
                        <a:pt x="8249250" y="0"/>
                      </a:cubicBezTo>
                      <a:cubicBezTo>
                        <a:pt x="8753891" y="9570"/>
                        <a:pt x="9165769" y="393377"/>
                        <a:pt x="9189297" y="940047"/>
                      </a:cubicBezTo>
                      <a:cubicBezTo>
                        <a:pt x="9206141" y="1328785"/>
                        <a:pt x="9241523" y="3241711"/>
                        <a:pt x="9189297" y="4700121"/>
                      </a:cubicBezTo>
                      <a:cubicBezTo>
                        <a:pt x="9181557" y="5178426"/>
                        <a:pt x="8778207" y="5569521"/>
                        <a:pt x="8249250" y="5640168"/>
                      </a:cubicBezTo>
                      <a:cubicBezTo>
                        <a:pt x="4714351" y="5706330"/>
                        <a:pt x="2190898"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0582860A-798F-0665-65EC-546785FDBC16}"/>
                    </a:ext>
                  </a:extLst>
                </p:cNvPr>
                <p:cNvSpPr/>
                <p:nvPr/>
              </p:nvSpPr>
              <p:spPr>
                <a:xfrm>
                  <a:off x="2051912" y="635753"/>
                  <a:ext cx="8804526" cy="5307849"/>
                </a:xfrm>
                <a:custGeom>
                  <a:avLst/>
                  <a:gdLst>
                    <a:gd name="csX0" fmla="*/ 0 w 8804526"/>
                    <a:gd name="csY0" fmla="*/ 884659 h 5307849"/>
                    <a:gd name="csX1" fmla="*/ 884659 w 8804526"/>
                    <a:gd name="csY1" fmla="*/ 0 h 5307849"/>
                    <a:gd name="csX2" fmla="*/ 7919867 w 8804526"/>
                    <a:gd name="csY2" fmla="*/ 0 h 5307849"/>
                    <a:gd name="csX3" fmla="*/ 8804526 w 8804526"/>
                    <a:gd name="csY3" fmla="*/ 884659 h 5307849"/>
                    <a:gd name="csX4" fmla="*/ 8804526 w 8804526"/>
                    <a:gd name="csY4" fmla="*/ 4423190 h 5307849"/>
                    <a:gd name="csX5" fmla="*/ 7919867 w 8804526"/>
                    <a:gd name="csY5" fmla="*/ 5307849 h 5307849"/>
                    <a:gd name="csX6" fmla="*/ 884659 w 8804526"/>
                    <a:gd name="csY6" fmla="*/ 5307849 h 5307849"/>
                    <a:gd name="csX7" fmla="*/ 0 w 8804526"/>
                    <a:gd name="csY7" fmla="*/ 4423190 h 5307849"/>
                    <a:gd name="csX8" fmla="*/ 0 w 8804526"/>
                    <a:gd name="csY8" fmla="*/ 884659 h 53078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804526" h="5307849" fill="none" extrusionOk="0">
                      <a:moveTo>
                        <a:pt x="0" y="884659"/>
                      </a:moveTo>
                      <a:cubicBezTo>
                        <a:pt x="-53596" y="477307"/>
                        <a:pt x="448843" y="39390"/>
                        <a:pt x="884659" y="0"/>
                      </a:cubicBezTo>
                      <a:cubicBezTo>
                        <a:pt x="3454646" y="33873"/>
                        <a:pt x="7138189" y="-109113"/>
                        <a:pt x="7919867" y="0"/>
                      </a:cubicBezTo>
                      <a:cubicBezTo>
                        <a:pt x="8422922" y="13363"/>
                        <a:pt x="8783922" y="387935"/>
                        <a:pt x="8804526" y="884659"/>
                      </a:cubicBezTo>
                      <a:cubicBezTo>
                        <a:pt x="8938714" y="1740838"/>
                        <a:pt x="8839929" y="3539601"/>
                        <a:pt x="8804526" y="4423190"/>
                      </a:cubicBezTo>
                      <a:cubicBezTo>
                        <a:pt x="8823321" y="4920046"/>
                        <a:pt x="8375994" y="5360489"/>
                        <a:pt x="7919867" y="5307849"/>
                      </a:cubicBezTo>
                      <a:cubicBezTo>
                        <a:pt x="4704194" y="5231634"/>
                        <a:pt x="3294002" y="5306717"/>
                        <a:pt x="884659" y="5307849"/>
                      </a:cubicBezTo>
                      <a:cubicBezTo>
                        <a:pt x="487208" y="5289568"/>
                        <a:pt x="8967" y="4986735"/>
                        <a:pt x="0" y="4423190"/>
                      </a:cubicBezTo>
                      <a:cubicBezTo>
                        <a:pt x="-69462" y="3857855"/>
                        <a:pt x="136418" y="1426075"/>
                        <a:pt x="0" y="884659"/>
                      </a:cubicBezTo>
                      <a:close/>
                    </a:path>
                    <a:path w="8804526" h="5307849" stroke="0" extrusionOk="0">
                      <a:moveTo>
                        <a:pt x="0" y="884659"/>
                      </a:moveTo>
                      <a:cubicBezTo>
                        <a:pt x="62161" y="468145"/>
                        <a:pt x="370690" y="16237"/>
                        <a:pt x="884659" y="0"/>
                      </a:cubicBezTo>
                      <a:cubicBezTo>
                        <a:pt x="3085423" y="-261"/>
                        <a:pt x="5296481" y="149202"/>
                        <a:pt x="7919867" y="0"/>
                      </a:cubicBezTo>
                      <a:cubicBezTo>
                        <a:pt x="8350726" y="38013"/>
                        <a:pt x="8800649" y="391544"/>
                        <a:pt x="8804526" y="884659"/>
                      </a:cubicBezTo>
                      <a:cubicBezTo>
                        <a:pt x="8821370" y="2550997"/>
                        <a:pt x="8856752" y="3466970"/>
                        <a:pt x="8804526" y="4423190"/>
                      </a:cubicBezTo>
                      <a:cubicBezTo>
                        <a:pt x="8786827" y="4818322"/>
                        <a:pt x="8410160" y="5295507"/>
                        <a:pt x="7919867" y="5307849"/>
                      </a:cubicBezTo>
                      <a:cubicBezTo>
                        <a:pt x="4612132" y="5374011"/>
                        <a:pt x="2130557"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32C401DD-9AD5-353F-2F23-4595318AA299}"/>
                  </a:ext>
                </a:extLst>
              </p:cNvPr>
              <p:cNvSpPr txBox="1"/>
              <p:nvPr/>
            </p:nvSpPr>
            <p:spPr>
              <a:xfrm>
                <a:off x="1937391" y="759716"/>
                <a:ext cx="5671431"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Viết </a:t>
                </a:r>
                <a:r>
                  <a:rPr kumimoji="0" lang="en-US" sz="44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Phiếu đọc sách</a:t>
                </a:r>
              </a:p>
            </p:txBody>
          </p:sp>
        </p:grpSp>
        <p:pic>
          <p:nvPicPr>
            <p:cNvPr id="39" name="Picture 38">
              <a:extLst>
                <a:ext uri="{FF2B5EF4-FFF2-40B4-BE49-F238E27FC236}">
                  <a16:creationId xmlns:a16="http://schemas.microsoft.com/office/drawing/2014/main" id="{EF2DF991-F97E-8608-2F72-BD973E4065C7}"/>
                </a:ext>
              </a:extLst>
            </p:cNvPr>
            <p:cNvPicPr>
              <a:picLocks noChangeAspect="1"/>
            </p:cNvPicPr>
            <p:nvPr/>
          </p:nvPicPr>
          <p:blipFill>
            <a:blip r:embed="rId6"/>
            <a:stretch>
              <a:fillRect/>
            </a:stretch>
          </p:blipFill>
          <p:spPr>
            <a:xfrm>
              <a:off x="2789170" y="2666934"/>
              <a:ext cx="926672" cy="1524132"/>
            </a:xfrm>
            <a:prstGeom prst="rect">
              <a:avLst/>
            </a:prstGeom>
          </p:spPr>
        </p:pic>
      </p:grpSp>
    </p:spTree>
    <p:extLst>
      <p:ext uri="{BB962C8B-B14F-4D97-AF65-F5344CB8AC3E}">
        <p14:creationId xmlns:p14="http://schemas.microsoft.com/office/powerpoint/2010/main" val="162136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p:tgtEl>
                                          <p:spTgt spid="40"/>
                                        </p:tgtEl>
                                        <p:attrNameLst>
                                          <p:attrName>ppt_x</p:attrName>
                                        </p:attrNameLst>
                                      </p:cBhvr>
                                      <p:tavLst>
                                        <p:tav tm="0">
                                          <p:val>
                                            <p:strVal val="#ppt_x-#ppt_w*1.125000"/>
                                          </p:val>
                                        </p:tav>
                                        <p:tav tm="100000">
                                          <p:val>
                                            <p:strVal val="#ppt_x"/>
                                          </p:val>
                                        </p:tav>
                                      </p:tavLst>
                                    </p:anim>
                                    <p:animEffect transition="in" filter="wipe(right)">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right)">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54920-D12E-838A-344E-44C632FE2C3B}"/>
              </a:ext>
            </a:extLst>
          </p:cNvPr>
          <p:cNvGrpSpPr/>
          <p:nvPr/>
        </p:nvGrpSpPr>
        <p:grpSpPr>
          <a:xfrm>
            <a:off x="228600" y="533400"/>
            <a:ext cx="11734799" cy="6144299"/>
            <a:chOff x="228600" y="533400"/>
            <a:chExt cx="11734799" cy="6144299"/>
          </a:xfrm>
        </p:grpSpPr>
        <p:sp>
          <p:nvSpPr>
            <p:cNvPr id="4" name="Rectangle: Rounded Corners 3">
              <a:extLst>
                <a:ext uri="{FF2B5EF4-FFF2-40B4-BE49-F238E27FC236}">
                  <a16:creationId xmlns:a16="http://schemas.microsoft.com/office/drawing/2014/main" id="{8D03963E-095C-545A-7E83-535B6536B88E}"/>
                </a:ext>
              </a:extLst>
            </p:cNvPr>
            <p:cNvSpPr/>
            <p:nvPr/>
          </p:nvSpPr>
          <p:spPr>
            <a:xfrm>
              <a:off x="381000" y="533400"/>
              <a:ext cx="11430000" cy="614429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9" name="Picture 4" descr="Cartoon Cloud Clipart Collection - Cartoon Cloud PNG – Stunning free  transparent png clipart images free download">
              <a:extLst>
                <a:ext uri="{FF2B5EF4-FFF2-40B4-BE49-F238E27FC236}">
                  <a16:creationId xmlns:a16="http://schemas.microsoft.com/office/drawing/2014/main" id="{DC8C8E56-6876-E9A3-C658-5B55E8658D3C}"/>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7529968" y="785744"/>
              <a:ext cx="4243241" cy="24455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Clipart Collection - Cartoon Cloud PNG – Stunning free  transparent png clipart images free download">
              <a:extLst>
                <a:ext uri="{FF2B5EF4-FFF2-40B4-BE49-F238E27FC236}">
                  <a16:creationId xmlns:a16="http://schemas.microsoft.com/office/drawing/2014/main" id="{D5C86887-E384-A31F-3A35-562826C9DB6C}"/>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16372" y="693904"/>
              <a:ext cx="3811345" cy="21698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55364AAB-F566-FF9A-BF35-2F744E83523F}"/>
                </a:ext>
              </a:extLst>
            </p:cNvPr>
            <p:cNvPicPr>
              <a:picLocks noChangeAspect="1"/>
            </p:cNvPicPr>
            <p:nvPr/>
          </p:nvPicPr>
          <p:blipFill>
            <a:blip r:embed="rId5"/>
            <a:stretch>
              <a:fillRect/>
            </a:stretch>
          </p:blipFill>
          <p:spPr>
            <a:xfrm>
              <a:off x="4279642" y="1504323"/>
              <a:ext cx="3029019" cy="4844114"/>
            </a:xfrm>
            <a:prstGeom prst="rect">
              <a:avLst/>
            </a:prstGeom>
          </p:spPr>
        </p:pic>
        <p:pic>
          <p:nvPicPr>
            <p:cNvPr id="33" name="Picture 4" descr="Cartoon Cloud Clipart Collection - Cartoon Cloud PNG – Stunning free  transparent png clipart images free download">
              <a:extLst>
                <a:ext uri="{FF2B5EF4-FFF2-40B4-BE49-F238E27FC236}">
                  <a16:creationId xmlns:a16="http://schemas.microsoft.com/office/drawing/2014/main" id="{76CCCFEA-8709-8F7D-A8F0-FA4CA92332A4}"/>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8600" y="3216835"/>
              <a:ext cx="4720151" cy="308890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C6929C83-0E9E-36F8-A6A0-BF34DA42A8C1}"/>
                </a:ext>
              </a:extLst>
            </p:cNvPr>
            <p:cNvSpPr/>
            <p:nvPr/>
          </p:nvSpPr>
          <p:spPr>
            <a:xfrm>
              <a:off x="1538129" y="1440549"/>
              <a:ext cx="182767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Tác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giả</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pic>
          <p:nvPicPr>
            <p:cNvPr id="35" name="Picture 4" descr="Cartoon Cloud Clipart Collection - Cartoon Cloud PNG – Stunning free  transparent png clipart images free download">
              <a:extLst>
                <a:ext uri="{FF2B5EF4-FFF2-40B4-BE49-F238E27FC236}">
                  <a16:creationId xmlns:a16="http://schemas.microsoft.com/office/drawing/2014/main" id="{C2EE6D0B-6B3F-F863-310A-D2C098EC8AC7}"/>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6811097" y="3355289"/>
              <a:ext cx="5152302" cy="313470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427A8A0B-63B5-C689-5EE7-FE1F6389B98A}"/>
                </a:ext>
              </a:extLst>
            </p:cNvPr>
            <p:cNvSpPr/>
            <p:nvPr/>
          </p:nvSpPr>
          <p:spPr>
            <a:xfrm>
              <a:off x="1219199" y="4337065"/>
              <a:ext cx="2948341"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Một</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số</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câu</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hỏi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của</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em</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về</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nội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dung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bài</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39" name="Rectangle 38">
              <a:extLst>
                <a:ext uri="{FF2B5EF4-FFF2-40B4-BE49-F238E27FC236}">
                  <a16:creationId xmlns:a16="http://schemas.microsoft.com/office/drawing/2014/main" id="{A7FBE6A0-0674-285E-83FF-9673D8B87889}"/>
                </a:ext>
              </a:extLst>
            </p:cNvPr>
            <p:cNvSpPr/>
            <p:nvPr/>
          </p:nvSpPr>
          <p:spPr>
            <a:xfrm>
              <a:off x="8052206" y="4248713"/>
              <a:ext cx="2655121"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Điều</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em</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học</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được</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từ</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bài</a:t>
              </a:r>
              <a:r>
                <a:rPr lang="en-US" sz="2400" b="1" dirty="0">
                  <a:solidFill>
                    <a:srgbClr val="2A303C"/>
                  </a:solidFill>
                  <a:latin typeface="Arial" panose="020B0604020202020204" pitchFamily="34" charset="0"/>
                  <a:ea typeface="字魂59号-创粗黑" panose="020F0502020204030204"/>
                  <a:cs typeface="Arial" panose="020B0604020202020204" pitchFamily="34" charset="0"/>
                </a:rPr>
                <a:t> </a:t>
              </a:r>
              <a:r>
                <a:rPr lang="en-US" sz="2400" b="1" dirty="0" err="1">
                  <a:solidFill>
                    <a:srgbClr val="2A303C"/>
                  </a:solidFill>
                  <a:latin typeface="Arial" panose="020B0604020202020204" pitchFamily="34" charset="0"/>
                  <a:ea typeface="字魂59号-创粗黑" panose="020F0502020204030204"/>
                  <a:cs typeface="Arial" panose="020B0604020202020204" pitchFamily="34" charset="0"/>
                </a:rPr>
                <a:t>đọc</a:t>
              </a:r>
              <a:endParaRPr kumimoji="0" lang="en-US" sz="24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40" name="Rectangle 39">
              <a:extLst>
                <a:ext uri="{FF2B5EF4-FFF2-40B4-BE49-F238E27FC236}">
                  <a16:creationId xmlns:a16="http://schemas.microsoft.com/office/drawing/2014/main" id="{D85B1E66-75B2-3B87-8940-E4931BE797BC}"/>
                </a:ext>
              </a:extLst>
            </p:cNvPr>
            <p:cNvSpPr/>
            <p:nvPr/>
          </p:nvSpPr>
          <p:spPr>
            <a:xfrm>
              <a:off x="8045823" y="1657961"/>
              <a:ext cx="284233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Sự</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việc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được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nói</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đến</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41" name="Rectangle 40">
              <a:extLst>
                <a:ext uri="{FF2B5EF4-FFF2-40B4-BE49-F238E27FC236}">
                  <a16:creationId xmlns:a16="http://schemas.microsoft.com/office/drawing/2014/main" id="{8F04AAD9-ADC2-3743-B4F9-C0EE0701E3A2}"/>
                </a:ext>
              </a:extLst>
            </p:cNvPr>
            <p:cNvSpPr/>
            <p:nvPr/>
          </p:nvSpPr>
          <p:spPr>
            <a:xfrm>
              <a:off x="5131464" y="3606225"/>
              <a:ext cx="23361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Tên bài:</a:t>
              </a:r>
              <a:endParaRPr kumimoji="0" lang="en-US" sz="32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cxnSp>
          <p:nvCxnSpPr>
            <p:cNvPr id="42" name="Straight Connector 41">
              <a:extLst>
                <a:ext uri="{FF2B5EF4-FFF2-40B4-BE49-F238E27FC236}">
                  <a16:creationId xmlns:a16="http://schemas.microsoft.com/office/drawing/2014/main" id="{75C28D20-2377-1972-937E-7771E1023111}"/>
                </a:ext>
              </a:extLst>
            </p:cNvPr>
            <p:cNvCxnSpPr/>
            <p:nvPr/>
          </p:nvCxnSpPr>
          <p:spPr>
            <a:xfrm>
              <a:off x="1090339" y="2514600"/>
              <a:ext cx="247996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540D74-1D92-6EC2-4FB5-6CA65AD3BE80}"/>
                </a:ext>
              </a:extLst>
            </p:cNvPr>
            <p:cNvCxnSpPr>
              <a:cxnSpLocks/>
            </p:cNvCxnSpPr>
            <p:nvPr/>
          </p:nvCxnSpPr>
          <p:spPr>
            <a:xfrm>
              <a:off x="845814" y="4746010"/>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02D8FE0-E458-C5AD-D20E-ABB52C9CC24D}"/>
                </a:ext>
              </a:extLst>
            </p:cNvPr>
            <p:cNvCxnSpPr>
              <a:cxnSpLocks/>
            </p:cNvCxnSpPr>
            <p:nvPr/>
          </p:nvCxnSpPr>
          <p:spPr>
            <a:xfrm>
              <a:off x="845814" y="5306705"/>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0D63260-D88C-26AB-EEB9-A9A4C7C999AD}"/>
                </a:ext>
              </a:extLst>
            </p:cNvPr>
            <p:cNvCxnSpPr>
              <a:cxnSpLocks/>
            </p:cNvCxnSpPr>
            <p:nvPr/>
          </p:nvCxnSpPr>
          <p:spPr>
            <a:xfrm>
              <a:off x="7467600" y="4929713"/>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532ACA-22F1-0D87-A313-C5B06E383AD0}"/>
                </a:ext>
              </a:extLst>
            </p:cNvPr>
            <p:cNvCxnSpPr>
              <a:cxnSpLocks/>
            </p:cNvCxnSpPr>
            <p:nvPr/>
          </p:nvCxnSpPr>
          <p:spPr>
            <a:xfrm>
              <a:off x="845814" y="5867400"/>
              <a:ext cx="331505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0EF040D4-1147-237E-7DE2-2526F18D9E42}"/>
                </a:ext>
              </a:extLst>
            </p:cNvPr>
            <p:cNvSpPr/>
            <p:nvPr/>
          </p:nvSpPr>
          <p:spPr>
            <a:xfrm>
              <a:off x="5131464" y="4107061"/>
              <a:ext cx="1570686" cy="1912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cxnSp>
          <p:nvCxnSpPr>
            <p:cNvPr id="64" name="Straight Connector 63">
              <a:extLst>
                <a:ext uri="{FF2B5EF4-FFF2-40B4-BE49-F238E27FC236}">
                  <a16:creationId xmlns:a16="http://schemas.microsoft.com/office/drawing/2014/main" id="{F8B80F8B-6AC2-7D22-0F17-C3CFC7769AE9}"/>
                </a:ext>
              </a:extLst>
            </p:cNvPr>
            <p:cNvCxnSpPr>
              <a:cxnSpLocks/>
            </p:cNvCxnSpPr>
            <p:nvPr/>
          </p:nvCxnSpPr>
          <p:spPr>
            <a:xfrm>
              <a:off x="5174917" y="4708124"/>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0FF32CE-E956-C874-A1E9-64C662BA62DE}"/>
                </a:ext>
              </a:extLst>
            </p:cNvPr>
            <p:cNvCxnSpPr>
              <a:cxnSpLocks/>
            </p:cNvCxnSpPr>
            <p:nvPr/>
          </p:nvCxnSpPr>
          <p:spPr>
            <a:xfrm>
              <a:off x="5174917" y="5240300"/>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46753B0-B78F-1A54-88A9-85AAED9ECC6A}"/>
                </a:ext>
              </a:extLst>
            </p:cNvPr>
            <p:cNvCxnSpPr>
              <a:cxnSpLocks/>
            </p:cNvCxnSpPr>
            <p:nvPr/>
          </p:nvCxnSpPr>
          <p:spPr>
            <a:xfrm>
              <a:off x="5174917" y="5772476"/>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AB08E8-5A3C-6FE3-96A9-540FF760AD07}"/>
                </a:ext>
              </a:extLst>
            </p:cNvPr>
            <p:cNvCxnSpPr>
              <a:cxnSpLocks/>
            </p:cNvCxnSpPr>
            <p:nvPr/>
          </p:nvCxnSpPr>
          <p:spPr>
            <a:xfrm>
              <a:off x="7467600" y="5474757"/>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C414E2-0125-B1E2-44B2-E5AB8F0A3015}"/>
                </a:ext>
              </a:extLst>
            </p:cNvPr>
            <p:cNvCxnSpPr>
              <a:cxnSpLocks/>
            </p:cNvCxnSpPr>
            <p:nvPr/>
          </p:nvCxnSpPr>
          <p:spPr>
            <a:xfrm>
              <a:off x="7467600" y="6019800"/>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9168E3-B08B-DEB4-0B0A-7BB32727D8FC}"/>
                </a:ext>
              </a:extLst>
            </p:cNvPr>
            <p:cNvCxnSpPr>
              <a:cxnSpLocks/>
            </p:cNvCxnSpPr>
            <p:nvPr/>
          </p:nvCxnSpPr>
          <p:spPr>
            <a:xfrm>
              <a:off x="8085152" y="20574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439DBD-09DD-4305-1000-5582FB422304}"/>
                </a:ext>
              </a:extLst>
            </p:cNvPr>
            <p:cNvCxnSpPr>
              <a:cxnSpLocks/>
            </p:cNvCxnSpPr>
            <p:nvPr/>
          </p:nvCxnSpPr>
          <p:spPr>
            <a:xfrm>
              <a:off x="8085152" y="26670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4498406-8DE4-4EA0-16E6-D23759DFA139}"/>
              </a:ext>
            </a:extLst>
          </p:cNvPr>
          <p:cNvGrpSpPr/>
          <p:nvPr/>
        </p:nvGrpSpPr>
        <p:grpSpPr>
          <a:xfrm>
            <a:off x="3383143" y="152400"/>
            <a:ext cx="5425715" cy="947086"/>
            <a:chOff x="899074" y="152400"/>
            <a:chExt cx="7498631" cy="1243078"/>
          </a:xfrm>
        </p:grpSpPr>
        <p:grpSp>
          <p:nvGrpSpPr>
            <p:cNvPr id="19" name="Group 18">
              <a:extLst>
                <a:ext uri="{FF2B5EF4-FFF2-40B4-BE49-F238E27FC236}">
                  <a16:creationId xmlns:a16="http://schemas.microsoft.com/office/drawing/2014/main" id="{7920CA94-9B92-8033-BC45-2936D5EC2C3C}"/>
                </a:ext>
              </a:extLst>
            </p:cNvPr>
            <p:cNvGrpSpPr/>
            <p:nvPr/>
          </p:nvGrpSpPr>
          <p:grpSpPr>
            <a:xfrm>
              <a:off x="899074" y="152400"/>
              <a:ext cx="7498631" cy="1243078"/>
              <a:chOff x="1935902" y="483352"/>
              <a:chExt cx="11000985" cy="3569075"/>
            </a:xfrm>
          </p:grpSpPr>
          <p:sp>
            <p:nvSpPr>
              <p:cNvPr id="21" name="Rectangle: Rounded Corners 20">
                <a:extLst>
                  <a:ext uri="{FF2B5EF4-FFF2-40B4-BE49-F238E27FC236}">
                    <a16:creationId xmlns:a16="http://schemas.microsoft.com/office/drawing/2014/main" id="{FC6F1A99-F008-206F-3590-21DB4890CA43}"/>
                  </a:ext>
                </a:extLst>
              </p:cNvPr>
              <p:cNvSpPr/>
              <p:nvPr/>
            </p:nvSpPr>
            <p:spPr>
              <a:xfrm>
                <a:off x="1935902" y="483352"/>
                <a:ext cx="11000985" cy="3569075"/>
              </a:xfrm>
              <a:custGeom>
                <a:avLst/>
                <a:gdLst>
                  <a:gd name="csX0" fmla="*/ 0 w 11000985"/>
                  <a:gd name="csY0" fmla="*/ 594858 h 3569075"/>
                  <a:gd name="csX1" fmla="*/ 594858 w 11000985"/>
                  <a:gd name="csY1" fmla="*/ 0 h 3569075"/>
                  <a:gd name="csX2" fmla="*/ 10406127 w 11000985"/>
                  <a:gd name="csY2" fmla="*/ 0 h 3569075"/>
                  <a:gd name="csX3" fmla="*/ 11000985 w 11000985"/>
                  <a:gd name="csY3" fmla="*/ 594858 h 3569075"/>
                  <a:gd name="csX4" fmla="*/ 11000985 w 11000985"/>
                  <a:gd name="csY4" fmla="*/ 2974217 h 3569075"/>
                  <a:gd name="csX5" fmla="*/ 10406127 w 11000985"/>
                  <a:gd name="csY5" fmla="*/ 3569075 h 3569075"/>
                  <a:gd name="csX6" fmla="*/ 594858 w 11000985"/>
                  <a:gd name="csY6" fmla="*/ 3569075 h 3569075"/>
                  <a:gd name="csX7" fmla="*/ 0 w 11000985"/>
                  <a:gd name="csY7" fmla="*/ 2974217 h 3569075"/>
                  <a:gd name="csX8" fmla="*/ 0 w 11000985"/>
                  <a:gd name="csY8" fmla="*/ 594858 h 35690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000985" h="3569075" fill="none" extrusionOk="0">
                    <a:moveTo>
                      <a:pt x="0" y="594858"/>
                    </a:moveTo>
                    <a:cubicBezTo>
                      <a:pt x="-3816" y="272111"/>
                      <a:pt x="296217" y="22312"/>
                      <a:pt x="594858" y="0"/>
                    </a:cubicBezTo>
                    <a:cubicBezTo>
                      <a:pt x="2118288" y="33873"/>
                      <a:pt x="7124525" y="-109113"/>
                      <a:pt x="10406127" y="0"/>
                    </a:cubicBezTo>
                    <a:cubicBezTo>
                      <a:pt x="10743325" y="8003"/>
                      <a:pt x="10985017" y="260019"/>
                      <a:pt x="11000985" y="594858"/>
                    </a:cubicBezTo>
                    <a:cubicBezTo>
                      <a:pt x="11135173" y="1480406"/>
                      <a:pt x="11036388" y="2230054"/>
                      <a:pt x="11000985" y="2974217"/>
                    </a:cubicBezTo>
                    <a:cubicBezTo>
                      <a:pt x="11054757" y="3326414"/>
                      <a:pt x="10723475" y="3587212"/>
                      <a:pt x="10406127" y="3569075"/>
                    </a:cubicBezTo>
                    <a:cubicBezTo>
                      <a:pt x="7644878" y="3492860"/>
                      <a:pt x="4346824" y="3567943"/>
                      <a:pt x="594858" y="3569075"/>
                    </a:cubicBezTo>
                    <a:cubicBezTo>
                      <a:pt x="279557" y="3566421"/>
                      <a:pt x="5558" y="3349215"/>
                      <a:pt x="0" y="2974217"/>
                    </a:cubicBezTo>
                    <a:cubicBezTo>
                      <a:pt x="-69462" y="1891373"/>
                      <a:pt x="136418" y="1584863"/>
                      <a:pt x="0" y="594858"/>
                    </a:cubicBezTo>
                    <a:close/>
                  </a:path>
                  <a:path w="11000985" h="3569075" stroke="0" extrusionOk="0">
                    <a:moveTo>
                      <a:pt x="0" y="594858"/>
                    </a:moveTo>
                    <a:cubicBezTo>
                      <a:pt x="20313" y="289878"/>
                      <a:pt x="260202" y="3918"/>
                      <a:pt x="594858" y="0"/>
                    </a:cubicBezTo>
                    <a:cubicBezTo>
                      <a:pt x="2403211" y="-261"/>
                      <a:pt x="8157077" y="149202"/>
                      <a:pt x="10406127" y="0"/>
                    </a:cubicBezTo>
                    <a:cubicBezTo>
                      <a:pt x="10723750" y="7183"/>
                      <a:pt x="10970009" y="230127"/>
                      <a:pt x="11000985" y="594858"/>
                    </a:cubicBezTo>
                    <a:cubicBezTo>
                      <a:pt x="11017829" y="1432853"/>
                      <a:pt x="11053211" y="1813220"/>
                      <a:pt x="11000985" y="2974217"/>
                    </a:cubicBezTo>
                    <a:cubicBezTo>
                      <a:pt x="10989047" y="3239716"/>
                      <a:pt x="10739070" y="3537217"/>
                      <a:pt x="10406127" y="3569075"/>
                    </a:cubicBezTo>
                    <a:cubicBezTo>
                      <a:pt x="7810124" y="3635237"/>
                      <a:pt x="3883667" y="3482832"/>
                      <a:pt x="594858" y="3569075"/>
                    </a:cubicBezTo>
                    <a:cubicBezTo>
                      <a:pt x="256772" y="3576779"/>
                      <a:pt x="-5918" y="3301908"/>
                      <a:pt x="0" y="2974217"/>
                    </a:cubicBezTo>
                    <a:cubicBezTo>
                      <a:pt x="-139529" y="1846777"/>
                      <a:pt x="152978" y="916152"/>
                      <a:pt x="0" y="594858"/>
                    </a:cubicBezTo>
                    <a:close/>
                  </a:path>
                </a:pathLst>
              </a:custGeom>
              <a:solidFill>
                <a:schemeClr val="accent2"/>
              </a:solidFill>
              <a:ln w="19050">
                <a:solidFill>
                  <a:schemeClr val="accent2"/>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Rounded Corners 21">
                <a:extLst>
                  <a:ext uri="{FF2B5EF4-FFF2-40B4-BE49-F238E27FC236}">
                    <a16:creationId xmlns:a16="http://schemas.microsoft.com/office/drawing/2014/main" id="{F31D7648-B4CD-C704-C062-3FA4895FF1B8}"/>
                  </a:ext>
                </a:extLst>
              </p:cNvPr>
              <p:cNvSpPr/>
              <p:nvPr/>
            </p:nvSpPr>
            <p:spPr>
              <a:xfrm>
                <a:off x="2166215" y="588497"/>
                <a:ext cx="10540357" cy="3358786"/>
              </a:xfrm>
              <a:custGeom>
                <a:avLst/>
                <a:gdLst>
                  <a:gd name="csX0" fmla="*/ 0 w 10540357"/>
                  <a:gd name="csY0" fmla="*/ 559809 h 3358786"/>
                  <a:gd name="csX1" fmla="*/ 559809 w 10540357"/>
                  <a:gd name="csY1" fmla="*/ 0 h 3358786"/>
                  <a:gd name="csX2" fmla="*/ 9980548 w 10540357"/>
                  <a:gd name="csY2" fmla="*/ 0 h 3358786"/>
                  <a:gd name="csX3" fmla="*/ 10540357 w 10540357"/>
                  <a:gd name="csY3" fmla="*/ 559809 h 3358786"/>
                  <a:gd name="csX4" fmla="*/ 10540357 w 10540357"/>
                  <a:gd name="csY4" fmla="*/ 2798977 h 3358786"/>
                  <a:gd name="csX5" fmla="*/ 9980548 w 10540357"/>
                  <a:gd name="csY5" fmla="*/ 3358786 h 3358786"/>
                  <a:gd name="csX6" fmla="*/ 559809 w 10540357"/>
                  <a:gd name="csY6" fmla="*/ 3358786 h 3358786"/>
                  <a:gd name="csX7" fmla="*/ 0 w 10540357"/>
                  <a:gd name="csY7" fmla="*/ 2798977 h 3358786"/>
                  <a:gd name="csX8" fmla="*/ 0 w 10540357"/>
                  <a:gd name="csY8" fmla="*/ 559809 h 33587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540357" h="3358786" fill="none" extrusionOk="0">
                    <a:moveTo>
                      <a:pt x="0" y="559809"/>
                    </a:moveTo>
                    <a:cubicBezTo>
                      <a:pt x="-31695" y="298672"/>
                      <a:pt x="264787" y="10564"/>
                      <a:pt x="559809" y="0"/>
                    </a:cubicBezTo>
                    <a:cubicBezTo>
                      <a:pt x="3298969" y="33873"/>
                      <a:pt x="5830108" y="-109113"/>
                      <a:pt x="9980548" y="0"/>
                    </a:cubicBezTo>
                    <a:cubicBezTo>
                      <a:pt x="10318979" y="27016"/>
                      <a:pt x="10522195" y="243460"/>
                      <a:pt x="10540357" y="559809"/>
                    </a:cubicBezTo>
                    <a:cubicBezTo>
                      <a:pt x="10674545" y="1642960"/>
                      <a:pt x="10575760" y="1755562"/>
                      <a:pt x="10540357" y="2798977"/>
                    </a:cubicBezTo>
                    <a:cubicBezTo>
                      <a:pt x="10573728" y="3122838"/>
                      <a:pt x="10271914" y="3387668"/>
                      <a:pt x="9980548" y="3358786"/>
                    </a:cubicBezTo>
                    <a:cubicBezTo>
                      <a:pt x="5664307" y="3282571"/>
                      <a:pt x="5149825" y="3357654"/>
                      <a:pt x="559809" y="3358786"/>
                    </a:cubicBezTo>
                    <a:cubicBezTo>
                      <a:pt x="274610" y="3353977"/>
                      <a:pt x="3167" y="3134625"/>
                      <a:pt x="0" y="2798977"/>
                    </a:cubicBezTo>
                    <a:cubicBezTo>
                      <a:pt x="-69462" y="2196110"/>
                      <a:pt x="136418" y="1309007"/>
                      <a:pt x="0" y="559809"/>
                    </a:cubicBezTo>
                    <a:close/>
                  </a:path>
                  <a:path w="10540357" h="3358786" stroke="0" extrusionOk="0">
                    <a:moveTo>
                      <a:pt x="0" y="559809"/>
                    </a:moveTo>
                    <a:cubicBezTo>
                      <a:pt x="39980" y="296989"/>
                      <a:pt x="223895" y="17104"/>
                      <a:pt x="559809" y="0"/>
                    </a:cubicBezTo>
                    <a:cubicBezTo>
                      <a:pt x="2509616" y="-261"/>
                      <a:pt x="6749952" y="149202"/>
                      <a:pt x="9980548" y="0"/>
                    </a:cubicBezTo>
                    <a:cubicBezTo>
                      <a:pt x="10273841" y="10458"/>
                      <a:pt x="10522387" y="229634"/>
                      <a:pt x="10540357" y="559809"/>
                    </a:cubicBezTo>
                    <a:cubicBezTo>
                      <a:pt x="10557201" y="1294069"/>
                      <a:pt x="10592583" y="2458202"/>
                      <a:pt x="10540357" y="2798977"/>
                    </a:cubicBezTo>
                    <a:cubicBezTo>
                      <a:pt x="10529129" y="3048867"/>
                      <a:pt x="10291055" y="3349164"/>
                      <a:pt x="9980548" y="3358786"/>
                    </a:cubicBezTo>
                    <a:cubicBezTo>
                      <a:pt x="8766794" y="3424948"/>
                      <a:pt x="5073383" y="3272543"/>
                      <a:pt x="559809" y="3358786"/>
                    </a:cubicBezTo>
                    <a:cubicBezTo>
                      <a:pt x="208716" y="3392586"/>
                      <a:pt x="-25948" y="3104467"/>
                      <a:pt x="0" y="2798977"/>
                    </a:cubicBezTo>
                    <a:cubicBezTo>
                      <a:pt x="-139529" y="1988197"/>
                      <a:pt x="152978" y="1193289"/>
                      <a:pt x="0" y="559809"/>
                    </a:cubicBezTo>
                    <a:close/>
                  </a:path>
                </a:pathLst>
              </a:custGeom>
              <a:solidFill>
                <a:schemeClr val="bg1"/>
              </a:solidFill>
              <a:ln w="19050">
                <a:solidFill>
                  <a:schemeClr val="accent2"/>
                </a:solidFill>
                <a:extLst>
                  <a:ext uri="{C807C97D-BFC1-408E-A445-0C87EB9F89A2}">
                    <ask:lineSketchStyleProps xmlns:ask="http://schemas.microsoft.com/office/drawing/2018/sketchyshape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20" name="TextBox 19">
              <a:extLst>
                <a:ext uri="{FF2B5EF4-FFF2-40B4-BE49-F238E27FC236}">
                  <a16:creationId xmlns:a16="http://schemas.microsoft.com/office/drawing/2014/main" id="{1E33051F-0422-3AD6-688F-2D0C4965EB4E}"/>
                </a:ext>
              </a:extLst>
            </p:cNvPr>
            <p:cNvSpPr txBox="1"/>
            <p:nvPr/>
          </p:nvSpPr>
          <p:spPr>
            <a:xfrm>
              <a:off x="1516527" y="435385"/>
              <a:ext cx="6263726" cy="807931"/>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8021"/>
                  </a:solidFill>
                  <a:effectLst/>
                  <a:uLnTx/>
                  <a:uFillTx/>
                  <a:latin typeface="iCiel Cadena" panose="02000503000000020004" pitchFamily="50" charset="0"/>
                  <a:ea typeface="+mn-ea"/>
                  <a:cs typeface="Calibri" panose="020F0502020204030204" pitchFamily="34" charset="0"/>
                </a:rPr>
                <a:t>PHIẾU ĐỌC SÁCH</a:t>
              </a:r>
            </a:p>
          </p:txBody>
        </p:sp>
      </p:grpSp>
    </p:spTree>
    <p:extLst>
      <p:ext uri="{BB962C8B-B14F-4D97-AF65-F5344CB8AC3E}">
        <p14:creationId xmlns:p14="http://schemas.microsoft.com/office/powerpoint/2010/main" val="1917777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D311EE-C329-41C3-B857-A6DCD49CD4C8}"/>
              </a:ext>
            </a:extLst>
          </p:cNvPr>
          <p:cNvSpPr/>
          <p:nvPr/>
        </p:nvSpPr>
        <p:spPr>
          <a:xfrm>
            <a:off x="530942" y="845574"/>
            <a:ext cx="11189110" cy="522092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3C669D33-877B-420C-BD71-280EE75A0A25}"/>
              </a:ext>
            </a:extLst>
          </p:cNvPr>
          <p:cNvGraphicFramePr>
            <a:graphicFrameLocks noGrp="1"/>
          </p:cNvGraphicFramePr>
          <p:nvPr>
            <p:extLst>
              <p:ext uri="{D42A27DB-BD31-4B8C-83A1-F6EECF244321}">
                <p14:modId xmlns:p14="http://schemas.microsoft.com/office/powerpoint/2010/main" val="3032100780"/>
              </p:ext>
            </p:extLst>
          </p:nvPr>
        </p:nvGraphicFramePr>
        <p:xfrm>
          <a:off x="727587" y="1465006"/>
          <a:ext cx="10559846" cy="3321894"/>
        </p:xfrm>
        <a:graphic>
          <a:graphicData uri="http://schemas.openxmlformats.org/drawingml/2006/table">
            <a:tbl>
              <a:tblPr>
                <a:tableStyleId>{BDBED569-4797-4DF1-A0F4-6AAB3CD982D8}</a:tableStyleId>
              </a:tblPr>
              <a:tblGrid>
                <a:gridCol w="5279923">
                  <a:extLst>
                    <a:ext uri="{9D8B030D-6E8A-4147-A177-3AD203B41FA5}">
                      <a16:colId xmlns:a16="http://schemas.microsoft.com/office/drawing/2014/main" val="2994745161"/>
                    </a:ext>
                  </a:extLst>
                </a:gridCol>
                <a:gridCol w="5279923">
                  <a:extLst>
                    <a:ext uri="{9D8B030D-6E8A-4147-A177-3AD203B41FA5}">
                      <a16:colId xmlns:a16="http://schemas.microsoft.com/office/drawing/2014/main" val="4924794"/>
                    </a:ext>
                  </a:extLst>
                </a:gridCol>
              </a:tblGrid>
              <a:tr h="594147">
                <a:tc gridSpan="2">
                  <a:txBody>
                    <a:bodyPr/>
                    <a:lstStyle/>
                    <a:p>
                      <a:pPr algn="ctr" fontAlgn="t"/>
                      <a:r>
                        <a:rPr lang="en-US" sz="3200" b="1" dirty="0">
                          <a:solidFill>
                            <a:srgbClr val="000000"/>
                          </a:solidFill>
                          <a:effectLst/>
                          <a:latin typeface="Cambria" panose="02040503050406030204" pitchFamily="18" charset="0"/>
                          <a:ea typeface="Cambria" panose="02040503050406030204" pitchFamily="18" charset="0"/>
                        </a:rPr>
                        <a:t>PHIẾU ĐỌC SÁCH</a:t>
                      </a:r>
                      <a:endParaRPr lang="en-US" sz="3200" dirty="0">
                        <a:solidFill>
                          <a:srgbClr val="000000"/>
                        </a:solidFill>
                        <a:effectLst/>
                        <a:latin typeface="Cambria" panose="02040503050406030204" pitchFamily="18" charset="0"/>
                        <a:ea typeface="Cambria" panose="02040503050406030204" pitchFamily="18" charset="0"/>
                      </a:endParaRPr>
                    </a:p>
                  </a:txBody>
                  <a:tcPr>
                    <a:solidFill>
                      <a:srgbClr val="FFFF00"/>
                    </a:solidFill>
                  </a:tcPr>
                </a:tc>
                <a:tc hMerge="1">
                  <a:txBody>
                    <a:bodyPr/>
                    <a:lstStyle/>
                    <a:p>
                      <a:endParaRPr lang="en-US"/>
                    </a:p>
                  </a:txBody>
                  <a:tcPr/>
                </a:tc>
                <a:extLst>
                  <a:ext uri="{0D108BD9-81ED-4DB2-BD59-A6C34878D82A}">
                    <a16:rowId xmlns:a16="http://schemas.microsoft.com/office/drawing/2014/main" val="3403023269"/>
                  </a:ext>
                </a:extLst>
              </a:tr>
              <a:tr h="1039757">
                <a:tc>
                  <a:txBody>
                    <a:bodyPr/>
                    <a:lstStyle/>
                    <a:p>
                      <a:pPr algn="just" fontAlgn="t"/>
                      <a:r>
                        <a:rPr lang="vi-VN" sz="3200" dirty="0">
                          <a:solidFill>
                            <a:srgbClr val="000000"/>
                          </a:solidFill>
                          <a:effectLst/>
                          <a:latin typeface="Cambria" panose="02040503050406030204" pitchFamily="18" charset="0"/>
                          <a:ea typeface="Cambria" panose="02040503050406030204" pitchFamily="18" charset="0"/>
                        </a:rPr>
                        <a:t>Tên bài: Người thầy tận tâm với nghề</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Tên nguồn: Tạp chí</a:t>
                      </a:r>
                    </a:p>
                  </a:txBody>
                  <a:tcPr marL="68580" marR="68580"/>
                </a:tc>
                <a:extLst>
                  <a:ext uri="{0D108BD9-81ED-4DB2-BD59-A6C34878D82A}">
                    <a16:rowId xmlns:a16="http://schemas.microsoft.com/office/drawing/2014/main" val="3716314043"/>
                  </a:ext>
                </a:extLst>
              </a:tr>
              <a:tr h="1039757">
                <a:tc>
                  <a:txBody>
                    <a:bodyPr/>
                    <a:lstStyle/>
                    <a:p>
                      <a:pPr algn="just" fontAlgn="t"/>
                      <a:r>
                        <a:rPr lang="vi-VN" sz="3200">
                          <a:solidFill>
                            <a:srgbClr val="000000"/>
                          </a:solidFill>
                          <a:effectLst/>
                          <a:latin typeface="Cambria" panose="02040503050406030204" pitchFamily="18" charset="0"/>
                          <a:ea typeface="Cambria" panose="02040503050406030204" pitchFamily="18" charset="0"/>
                        </a:rPr>
                        <a:t>Tác giả: Trường TH Nguyễn Tất Thành.</a:t>
                      </a:r>
                    </a:p>
                  </a:txBody>
                  <a:tcPr marL="68580" marR="68580"/>
                </a:tc>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Nhân vật: Thầy Nguyễn Thanh Hùng</a:t>
                      </a:r>
                    </a:p>
                  </a:txBody>
                  <a:tcPr marL="68580" marR="68580"/>
                </a:tc>
                <a:extLst>
                  <a:ext uri="{0D108BD9-81ED-4DB2-BD59-A6C34878D82A}">
                    <a16:rowId xmlns:a16="http://schemas.microsoft.com/office/drawing/2014/main" val="4182275567"/>
                  </a:ext>
                </a:extLst>
              </a:tr>
              <a:tr h="594147">
                <a:tc>
                  <a:txBody>
                    <a:bodyPr/>
                    <a:lstStyle/>
                    <a:p>
                      <a:pPr algn="just" fontAlgn="t"/>
                      <a:r>
                        <a:rPr lang="en-US" sz="3200">
                          <a:solidFill>
                            <a:srgbClr val="000000"/>
                          </a:solidFill>
                          <a:effectLst/>
                          <a:latin typeface="Cambria" panose="02040503050406030204" pitchFamily="18" charset="0"/>
                          <a:ea typeface="Cambria" panose="02040503050406030204" pitchFamily="18" charset="0"/>
                        </a:rPr>
                        <a:t>Nghề nghiệp: Thầy giáo</a:t>
                      </a:r>
                    </a:p>
                  </a:txBody>
                  <a:tcPr marL="68580" marR="68580"/>
                </a:tc>
                <a:tc>
                  <a:txBody>
                    <a:bodyPr/>
                    <a:lstStyle/>
                    <a:p>
                      <a:pPr algn="just" fontAlgn="t"/>
                      <a:r>
                        <a:rPr lang="en-US" sz="3200" dirty="0" err="1">
                          <a:solidFill>
                            <a:srgbClr val="000000"/>
                          </a:solidFill>
                          <a:effectLst/>
                          <a:latin typeface="Cambria" panose="02040503050406030204" pitchFamily="18" charset="0"/>
                          <a:ea typeface="Cambria" panose="02040503050406030204" pitchFamily="18" charset="0"/>
                        </a:rPr>
                        <a:t>Mức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yêu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thích</a:t>
                      </a:r>
                      <a:r>
                        <a:rPr lang="en-US" sz="3200" dirty="0">
                          <a:solidFill>
                            <a:srgbClr val="000000"/>
                          </a:solidFill>
                          <a:effectLst/>
                          <a:latin typeface="Cambria" panose="02040503050406030204" pitchFamily="18" charset="0"/>
                          <a:ea typeface="Cambria" panose="02040503050406030204" pitchFamily="18" charset="0"/>
                        </a:rPr>
                        <a:t>: 5 </a:t>
                      </a:r>
                      <a:r>
                        <a:rPr lang="en-US" sz="3200" dirty="0" err="1">
                          <a:solidFill>
                            <a:srgbClr val="000000"/>
                          </a:solidFill>
                          <a:effectLst/>
                          <a:latin typeface="Cambria" panose="02040503050406030204" pitchFamily="18" charset="0"/>
                          <a:ea typeface="Cambria" panose="02040503050406030204" pitchFamily="18" charset="0"/>
                        </a:rPr>
                        <a:t>sao</a:t>
                      </a:r>
                      <a:endParaRPr lang="en-US" sz="3200" dirty="0">
                        <a:solidFill>
                          <a:srgbClr val="000000"/>
                        </a:solidFill>
                        <a:effectLst/>
                        <a:latin typeface="Cambria" panose="02040503050406030204" pitchFamily="18" charset="0"/>
                        <a:ea typeface="Cambria" panose="02040503050406030204" pitchFamily="18" charset="0"/>
                      </a:endParaRPr>
                    </a:p>
                  </a:txBody>
                  <a:tcPr marL="68580" marR="68580"/>
                </a:tc>
                <a:extLst>
                  <a:ext uri="{0D108BD9-81ED-4DB2-BD59-A6C34878D82A}">
                    <a16:rowId xmlns:a16="http://schemas.microsoft.com/office/drawing/2014/main" val="2172643654"/>
                  </a:ext>
                </a:extLst>
              </a:tr>
            </a:tbl>
          </a:graphicData>
        </a:graphic>
      </p:graphicFrame>
    </p:spTree>
    <p:extLst>
      <p:ext uri="{BB962C8B-B14F-4D97-AF65-F5344CB8AC3E}">
        <p14:creationId xmlns:p14="http://schemas.microsoft.com/office/powerpoint/2010/main" val="77607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1851951" y="513236"/>
            <a:ext cx="8488099" cy="5277963"/>
          </a:xfrm>
          <a:custGeom>
            <a:avLst/>
            <a:gdLst>
              <a:gd name="csX0" fmla="*/ 0 w 8488099"/>
              <a:gd name="csY0" fmla="*/ 879678 h 5277963"/>
              <a:gd name="csX1" fmla="*/ 879678 w 8488099"/>
              <a:gd name="csY1" fmla="*/ 0 h 5277963"/>
              <a:gd name="csX2" fmla="*/ 7608421 w 8488099"/>
              <a:gd name="csY2" fmla="*/ 0 h 5277963"/>
              <a:gd name="csX3" fmla="*/ 8488099 w 8488099"/>
              <a:gd name="csY3" fmla="*/ 879678 h 5277963"/>
              <a:gd name="csX4" fmla="*/ 8488099 w 8488099"/>
              <a:gd name="csY4" fmla="*/ 4398285 h 5277963"/>
              <a:gd name="csX5" fmla="*/ 7608421 w 8488099"/>
              <a:gd name="csY5" fmla="*/ 5277963 h 5277963"/>
              <a:gd name="csX6" fmla="*/ 879678 w 8488099"/>
              <a:gd name="csY6" fmla="*/ 5277963 h 5277963"/>
              <a:gd name="csX7" fmla="*/ 0 w 8488099"/>
              <a:gd name="csY7" fmla="*/ 4398285 h 5277963"/>
              <a:gd name="csX8" fmla="*/ 0 w 8488099"/>
              <a:gd name="csY8" fmla="*/ 879678 h 52779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488099" h="5277963" fill="none" extrusionOk="0">
                <a:moveTo>
                  <a:pt x="0" y="879678"/>
                </a:moveTo>
                <a:cubicBezTo>
                  <a:pt x="-48617" y="350461"/>
                  <a:pt x="379540" y="9144"/>
                  <a:pt x="879678" y="0"/>
                </a:cubicBezTo>
                <a:cubicBezTo>
                  <a:pt x="3029850" y="-30893"/>
                  <a:pt x="5361247" y="99340"/>
                  <a:pt x="7608421" y="0"/>
                </a:cubicBezTo>
                <a:cubicBezTo>
                  <a:pt x="8100769" y="9764"/>
                  <a:pt x="8479798" y="406233"/>
                  <a:pt x="8488099" y="879678"/>
                </a:cubicBezTo>
                <a:cubicBezTo>
                  <a:pt x="8402521" y="2455764"/>
                  <a:pt x="8415735" y="3194179"/>
                  <a:pt x="8488099" y="4398285"/>
                </a:cubicBezTo>
                <a:cubicBezTo>
                  <a:pt x="8474738" y="4888906"/>
                  <a:pt x="8070147" y="5259303"/>
                  <a:pt x="7608421" y="5277963"/>
                </a:cubicBezTo>
                <a:cubicBezTo>
                  <a:pt x="5727709" y="5322031"/>
                  <a:pt x="3700167" y="5288229"/>
                  <a:pt x="879678" y="5277963"/>
                </a:cubicBezTo>
                <a:cubicBezTo>
                  <a:pt x="352323" y="5334496"/>
                  <a:pt x="27659" y="4866093"/>
                  <a:pt x="0" y="4398285"/>
                </a:cubicBezTo>
                <a:cubicBezTo>
                  <a:pt x="161883" y="3119103"/>
                  <a:pt x="71112" y="2099712"/>
                  <a:pt x="0" y="879678"/>
                </a:cubicBezTo>
                <a:close/>
              </a:path>
              <a:path w="8488099" h="5277963" stroke="0" extrusionOk="0">
                <a:moveTo>
                  <a:pt x="0" y="879678"/>
                </a:moveTo>
                <a:cubicBezTo>
                  <a:pt x="18310" y="408177"/>
                  <a:pt x="383130" y="-49125"/>
                  <a:pt x="879678" y="0"/>
                </a:cubicBezTo>
                <a:cubicBezTo>
                  <a:pt x="2598810" y="55113"/>
                  <a:pt x="4539897" y="-40744"/>
                  <a:pt x="7608421" y="0"/>
                </a:cubicBezTo>
                <a:cubicBezTo>
                  <a:pt x="8094712" y="-9815"/>
                  <a:pt x="8490783" y="363103"/>
                  <a:pt x="8488099" y="879678"/>
                </a:cubicBezTo>
                <a:cubicBezTo>
                  <a:pt x="8539771" y="2305789"/>
                  <a:pt x="8333323" y="3848160"/>
                  <a:pt x="8488099" y="4398285"/>
                </a:cubicBezTo>
                <a:cubicBezTo>
                  <a:pt x="8488008" y="4865400"/>
                  <a:pt x="8079352" y="5245669"/>
                  <a:pt x="7608421" y="5277963"/>
                </a:cubicBezTo>
                <a:cubicBezTo>
                  <a:pt x="4817615" y="5120838"/>
                  <a:pt x="3397848" y="5137460"/>
                  <a:pt x="879678" y="5277963"/>
                </a:cubicBezTo>
                <a:cubicBezTo>
                  <a:pt x="321802" y="5341093"/>
                  <a:pt x="-48553" y="4896421"/>
                  <a:pt x="0" y="4398285"/>
                </a:cubicBezTo>
                <a:cubicBezTo>
                  <a:pt x="-147270" y="3350136"/>
                  <a:pt x="164437" y="2003630"/>
                  <a:pt x="0" y="879678"/>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a:lum contrast="20000"/>
            <a:extLst>
              <a:ext uri="{96DAC541-7B7A-43D3-8B79-37D633B846F1}">
                <asvg:svgBlip xmlns:asvg="http://schemas.microsoft.com/office/drawing/2016/SVG/main" r:embed="rId6"/>
              </a:ext>
            </a:extLst>
          </a:blip>
          <a:stretch>
            <a:fillRect/>
          </a:stretch>
        </p:blipFill>
        <p:spPr>
          <a:xfrm>
            <a:off x="9977916" y="4195741"/>
            <a:ext cx="1613878" cy="257849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a:lum contrast="20000"/>
            <a:extLst>
              <a:ext uri="{96DAC541-7B7A-43D3-8B79-37D633B846F1}">
                <asvg:svgBlip xmlns:asvg="http://schemas.microsoft.com/office/drawing/2016/SVG/main" r:embed="rId7"/>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id="{29879563-6A8F-46C1-81F0-37F376231667}"/>
              </a:ext>
            </a:extLst>
          </p:cNvPr>
          <p:cNvPicPr>
            <a:picLocks noChangeAspect="1"/>
          </p:cNvPicPr>
          <p:nvPr/>
        </p:nvPicPr>
        <p:blipFill>
          <a:blip r:embed="rId8"/>
          <a:stretch>
            <a:fillRect/>
          </a:stretch>
        </p:blipFill>
        <p:spPr>
          <a:xfrm>
            <a:off x="1852816" y="0"/>
            <a:ext cx="8486368" cy="5797798"/>
          </a:xfrm>
          <a:prstGeom prst="rect">
            <a:avLst/>
          </a:prstGeom>
        </p:spPr>
      </p:pic>
    </p:spTree>
    <p:extLst>
      <p:ext uri="{BB962C8B-B14F-4D97-AF65-F5344CB8AC3E}">
        <p14:creationId xmlns:p14="http://schemas.microsoft.com/office/powerpoint/2010/main" val="32575565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7CB674F-3283-4438-BC0F-549BCF846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25" y="1013492"/>
            <a:ext cx="7839075" cy="4162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3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51A2F-FDB4-D8E0-3788-1559B714D571}"/>
              </a:ext>
            </a:extLst>
          </p:cNvPr>
          <p:cNvPicPr>
            <a:picLocks noChangeAspect="1"/>
          </p:cNvPicPr>
          <p:nvPr/>
        </p:nvPicPr>
        <p:blipFill rotWithShape="1">
          <a:blip r:embed="rId4">
            <a:lum contrast="20000"/>
          </a:blip>
          <a:srcRect t="25107" r="32429"/>
          <a:stretch/>
        </p:blipFill>
        <p:spPr>
          <a:xfrm>
            <a:off x="581156" y="-94504"/>
            <a:ext cx="6696570" cy="4945672"/>
          </a:xfrm>
          <a:prstGeom prst="rect">
            <a:avLst/>
          </a:prstGeom>
        </p:spPr>
      </p:pic>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a:extLst>
              <a:ext uri="{96DAC541-7B7A-43D3-8B79-37D633B846F1}">
                <asvg:svgBlip xmlns:asvg="http://schemas.microsoft.com/office/drawing/2016/SVG/main" r:embed="rId5"/>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a:extLst>
              <a:ext uri="{96DAC541-7B7A-43D3-8B79-37D633B846F1}">
                <asvg:svgBlip xmlns:asvg="http://schemas.microsoft.com/office/drawing/2016/SVG/main" r:embed="rId6"/>
              </a:ext>
            </a:extLst>
          </a:blip>
          <a:srcRect t="35237"/>
          <a:stretch/>
        </p:blipFill>
        <p:spPr>
          <a:xfrm rot="21431949" flipH="1">
            <a:off x="448948" y="3670949"/>
            <a:ext cx="8450965" cy="3768864"/>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7"/>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7"/>
          <a:stretch>
            <a:fillRect/>
          </a:stretch>
        </p:blipFill>
        <p:spPr>
          <a:xfrm>
            <a:off x="1532949" y="555538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7"/>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7"/>
          <a:stretch>
            <a:fillRect/>
          </a:stretch>
        </p:blipFill>
        <p:spPr>
          <a:xfrm>
            <a:off x="10690479" y="5364540"/>
            <a:ext cx="393395" cy="331779"/>
          </a:xfrm>
          <a:prstGeom prst="rect">
            <a:avLst/>
          </a:prstGeom>
        </p:spPr>
      </p:pic>
      <p:pic>
        <p:nvPicPr>
          <p:cNvPr id="12" name="Graphic 11">
            <a:extLst>
              <a:ext uri="{FF2B5EF4-FFF2-40B4-BE49-F238E27FC236}">
                <a16:creationId xmlns:a16="http://schemas.microsoft.com/office/drawing/2014/main" id="{0417038A-192D-E26B-8425-1893AF9A705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930164" y="990600"/>
            <a:ext cx="5899923" cy="6248431"/>
          </a:xfrm>
          <a:prstGeom prst="rect">
            <a:avLst/>
          </a:prstGeom>
        </p:spPr>
      </p:pic>
      <p:pic>
        <p:nvPicPr>
          <p:cNvPr id="49" name="Picture 48" descr="Icon&#10;&#10;Description automatically generated">
            <a:extLst>
              <a:ext uri="{FF2B5EF4-FFF2-40B4-BE49-F238E27FC236}">
                <a16:creationId xmlns:a16="http://schemas.microsoft.com/office/drawing/2014/main" id="{38AEE394-993B-B55D-0A1B-0721859143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3453" y="4415700"/>
            <a:ext cx="2820318" cy="2463730"/>
          </a:xfrm>
          <a:prstGeom prst="rect">
            <a:avLst/>
          </a:prstGeom>
        </p:spPr>
      </p:pic>
      <p:grpSp>
        <p:nvGrpSpPr>
          <p:cNvPr id="51" name="Group 50">
            <a:extLst>
              <a:ext uri="{FF2B5EF4-FFF2-40B4-BE49-F238E27FC236}">
                <a16:creationId xmlns:a16="http://schemas.microsoft.com/office/drawing/2014/main" id="{A65E0535-DE66-A454-2BC4-0619B48BF2B2}"/>
              </a:ext>
            </a:extLst>
          </p:cNvPr>
          <p:cNvGrpSpPr/>
          <p:nvPr/>
        </p:nvGrpSpPr>
        <p:grpSpPr>
          <a:xfrm>
            <a:off x="275819" y="3754200"/>
            <a:ext cx="3290876" cy="2187699"/>
            <a:chOff x="4867623" y="1839391"/>
            <a:chExt cx="3749222" cy="3073861"/>
          </a:xfrm>
        </p:grpSpPr>
        <p:pic>
          <p:nvPicPr>
            <p:cNvPr id="52" name="Graphic 51">
              <a:extLst>
                <a:ext uri="{FF2B5EF4-FFF2-40B4-BE49-F238E27FC236}">
                  <a16:creationId xmlns:a16="http://schemas.microsoft.com/office/drawing/2014/main" id="{ED790CCF-1C8F-6420-C209-457BCFDE890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16200000" flipH="1">
              <a:off x="5205303" y="1501711"/>
              <a:ext cx="3073861" cy="3749222"/>
            </a:xfrm>
            <a:prstGeom prst="rect">
              <a:avLst/>
            </a:prstGeom>
          </p:spPr>
        </p:pic>
        <p:sp>
          <p:nvSpPr>
            <p:cNvPr id="53" name="Speech Bubble: Rectangle with Corners Rounded 52">
              <a:extLst>
                <a:ext uri="{FF2B5EF4-FFF2-40B4-BE49-F238E27FC236}">
                  <a16:creationId xmlns:a16="http://schemas.microsoft.com/office/drawing/2014/main" id="{12EF3458-5804-3072-2897-66FB5763F7FF}"/>
                </a:ext>
              </a:extLst>
            </p:cNvPr>
            <p:cNvSpPr/>
            <p:nvPr/>
          </p:nvSpPr>
          <p:spPr>
            <a:xfrm>
              <a:off x="5146128" y="2166627"/>
              <a:ext cx="2997563" cy="2569861"/>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Chúc mừng bạn đã hoàn thành thử thách và đưa các bạn nhỏ đến trường!</a:t>
              </a:r>
            </a:p>
          </p:txBody>
        </p:sp>
      </p:grpSp>
      <p:pic>
        <p:nvPicPr>
          <p:cNvPr id="17" name="Graphic 16">
            <a:extLst>
              <a:ext uri="{FF2B5EF4-FFF2-40B4-BE49-F238E27FC236}">
                <a16:creationId xmlns:a16="http://schemas.microsoft.com/office/drawing/2014/main" id="{95E7ECF9-B6BE-B0D7-4BBA-AB8D24E6C19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971500" y="2681848"/>
            <a:ext cx="729417" cy="1072352"/>
          </a:xfrm>
          <a:prstGeom prst="rect">
            <a:avLst/>
          </a:prstGeom>
        </p:spPr>
      </p:pic>
      <p:pic>
        <p:nvPicPr>
          <p:cNvPr id="21" name="Graphic 20">
            <a:extLst>
              <a:ext uri="{FF2B5EF4-FFF2-40B4-BE49-F238E27FC236}">
                <a16:creationId xmlns:a16="http://schemas.microsoft.com/office/drawing/2014/main" id="{B9ECD16F-2DA6-9953-5B9A-D7A5370C67F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017753" y="2553565"/>
            <a:ext cx="528637" cy="947737"/>
          </a:xfrm>
          <a:prstGeom prst="rect">
            <a:avLst/>
          </a:prstGeom>
        </p:spPr>
      </p:pic>
      <p:pic>
        <p:nvPicPr>
          <p:cNvPr id="54" name="Graphic 53">
            <a:extLst>
              <a:ext uri="{FF2B5EF4-FFF2-40B4-BE49-F238E27FC236}">
                <a16:creationId xmlns:a16="http://schemas.microsoft.com/office/drawing/2014/main" id="{72DD59A2-7F24-0EEC-9FBD-C70A757272C3}"/>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393035" y="3043519"/>
            <a:ext cx="828439" cy="1242658"/>
          </a:xfrm>
          <a:prstGeom prst="rect">
            <a:avLst/>
          </a:prstGeom>
        </p:spPr>
      </p:pic>
      <p:pic>
        <p:nvPicPr>
          <p:cNvPr id="2" name="Picture 1">
            <a:extLst>
              <a:ext uri="{FF2B5EF4-FFF2-40B4-BE49-F238E27FC236}">
                <a16:creationId xmlns:a16="http://schemas.microsoft.com/office/drawing/2014/main" id="{C94AF2C4-6E77-4B0B-AF20-B9DC254E4F19}"/>
              </a:ext>
            </a:extLst>
          </p:cNvPr>
          <p:cNvPicPr>
            <a:picLocks noChangeAspect="1"/>
          </p:cNvPicPr>
          <p:nvPr/>
        </p:nvPicPr>
        <p:blipFill>
          <a:blip r:embed="rId14"/>
          <a:stretch>
            <a:fillRect/>
          </a:stretch>
        </p:blipFill>
        <p:spPr>
          <a:xfrm>
            <a:off x="5816010" y="1531812"/>
            <a:ext cx="6066046" cy="3499407"/>
          </a:xfrm>
          <a:prstGeom prst="rect">
            <a:avLst/>
          </a:prstGeom>
        </p:spPr>
      </p:pic>
    </p:spTree>
    <p:extLst>
      <p:ext uri="{BB962C8B-B14F-4D97-AF65-F5344CB8AC3E}">
        <p14:creationId xmlns:p14="http://schemas.microsoft.com/office/powerpoint/2010/main" val="216428880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8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28000">
                                          <p:cBhvr additive="base">
                                            <p:cTn id="7" dur="500" fill="hold"/>
                                            <p:tgtEl>
                                              <p:spTgt spid="49"/>
                                            </p:tgtEl>
                                            <p:attrNameLst>
                                              <p:attrName>ppt_x</p:attrName>
                                            </p:attrNameLst>
                                          </p:cBhvr>
                                          <p:tavLst>
                                            <p:tav tm="0">
                                              <p:val>
                                                <p:strVal val="0-#ppt_w/2"/>
                                              </p:val>
                                            </p:tav>
                                            <p:tav tm="100000">
                                              <p:val>
                                                <p:strVal val="#ppt_x"/>
                                              </p:val>
                                            </p:tav>
                                          </p:tavLst>
                                        </p:anim>
                                        <p:anim calcmode="lin" valueType="num" p14:bounceEnd="28000">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437298" y="6281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C2A59B40-B15C-4776-A6D0-1307B8D21002}"/>
              </a:ext>
            </a:extLst>
          </p:cNvPr>
          <p:cNvSpPr txBox="1"/>
          <p:nvPr/>
        </p:nvSpPr>
        <p:spPr>
          <a:xfrm>
            <a:off x="563695" y="2143344"/>
            <a:ext cx="1121333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Hiện nay có rất nhiều nick giả mạo, chuyên buôn bán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cắp</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trên công sức, chất xám của người khác. </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ố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khoản</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dịch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mạo</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0328667364</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Ngân hàng MB quân đội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Chủ </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TK</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Lê Bá Linh</a:t>
            </a:r>
          </a:p>
        </p:txBody>
      </p:sp>
    </p:spTree>
    <p:extLst>
      <p:ext uri="{BB962C8B-B14F-4D97-AF65-F5344CB8AC3E}">
        <p14:creationId xmlns:p14="http://schemas.microsoft.com/office/powerpoint/2010/main" val="93515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grpSp>
        <p:nvGrpSpPr>
          <p:cNvPr id="15" name="Group 14">
            <a:extLst>
              <a:ext uri="{FF2B5EF4-FFF2-40B4-BE49-F238E27FC236}">
                <a16:creationId xmlns:a16="http://schemas.microsoft.com/office/drawing/2014/main" id="{05357D7E-86CE-487A-FD5B-1498186FE3FB}"/>
              </a:ext>
            </a:extLst>
          </p:cNvPr>
          <p:cNvGrpSpPr/>
          <p:nvPr/>
        </p:nvGrpSpPr>
        <p:grpSpPr>
          <a:xfrm>
            <a:off x="1306974" y="513236"/>
            <a:ext cx="10656425" cy="5831529"/>
            <a:chOff x="1851950" y="513236"/>
            <a:chExt cx="8488100" cy="5831529"/>
          </a:xfrm>
        </p:grpSpPr>
        <p:sp>
          <p:nvSpPr>
            <p:cNvPr id="13" name="Rectangle: Rounded Corners 12">
              <a:extLst>
                <a:ext uri="{FF2B5EF4-FFF2-40B4-BE49-F238E27FC236}">
                  <a16:creationId xmlns:a16="http://schemas.microsoft.com/office/drawing/2014/main" id="{65D06B46-B39F-EE35-6491-6919612F0E9B}"/>
                </a:ext>
              </a:extLst>
            </p:cNvPr>
            <p:cNvSpPr/>
            <p:nvPr/>
          </p:nvSpPr>
          <p:spPr>
            <a:xfrm>
              <a:off x="3100454" y="513236"/>
              <a:ext cx="7239596" cy="5831529"/>
            </a:xfrm>
            <a:custGeom>
              <a:avLst/>
              <a:gdLst>
                <a:gd name="csX0" fmla="*/ 0 w 7239596"/>
                <a:gd name="csY0" fmla="*/ 971941 h 5831529"/>
                <a:gd name="csX1" fmla="*/ 971941 w 7239596"/>
                <a:gd name="csY1" fmla="*/ 0 h 5831529"/>
                <a:gd name="csX2" fmla="*/ 6267655 w 7239596"/>
                <a:gd name="csY2" fmla="*/ 0 h 5831529"/>
                <a:gd name="csX3" fmla="*/ 7239596 w 7239596"/>
                <a:gd name="csY3" fmla="*/ 971941 h 5831529"/>
                <a:gd name="csX4" fmla="*/ 7239596 w 7239596"/>
                <a:gd name="csY4" fmla="*/ 4859588 h 5831529"/>
                <a:gd name="csX5" fmla="*/ 6267655 w 7239596"/>
                <a:gd name="csY5" fmla="*/ 5831529 h 5831529"/>
                <a:gd name="csX6" fmla="*/ 971941 w 7239596"/>
                <a:gd name="csY6" fmla="*/ 5831529 h 5831529"/>
                <a:gd name="csX7" fmla="*/ 0 w 7239596"/>
                <a:gd name="csY7" fmla="*/ 4859588 h 5831529"/>
                <a:gd name="csX8" fmla="*/ 0 w 7239596"/>
                <a:gd name="csY8" fmla="*/ 971941 h 58315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239596" h="5831529" fill="none" extrusionOk="0">
                  <a:moveTo>
                    <a:pt x="0" y="971941"/>
                  </a:moveTo>
                  <a:cubicBezTo>
                    <a:pt x="-35522" y="403455"/>
                    <a:pt x="394590" y="25928"/>
                    <a:pt x="971941" y="0"/>
                  </a:cubicBezTo>
                  <a:cubicBezTo>
                    <a:pt x="2938855" y="-30893"/>
                    <a:pt x="4730186" y="99340"/>
                    <a:pt x="6267655" y="0"/>
                  </a:cubicBezTo>
                  <a:cubicBezTo>
                    <a:pt x="6833694" y="43844"/>
                    <a:pt x="7195221" y="501376"/>
                    <a:pt x="7239596" y="971941"/>
                  </a:cubicBezTo>
                  <a:cubicBezTo>
                    <a:pt x="7154018" y="1416756"/>
                    <a:pt x="7167232" y="4194090"/>
                    <a:pt x="7239596" y="4859588"/>
                  </a:cubicBezTo>
                  <a:cubicBezTo>
                    <a:pt x="7219112" y="5403718"/>
                    <a:pt x="6786850" y="5817911"/>
                    <a:pt x="6267655" y="5831529"/>
                  </a:cubicBezTo>
                  <a:cubicBezTo>
                    <a:pt x="5306002" y="5875597"/>
                    <a:pt x="3018828" y="5841795"/>
                    <a:pt x="971941" y="5831529"/>
                  </a:cubicBezTo>
                  <a:cubicBezTo>
                    <a:pt x="402068" y="5876575"/>
                    <a:pt x="87423" y="5339402"/>
                    <a:pt x="0" y="4859588"/>
                  </a:cubicBezTo>
                  <a:cubicBezTo>
                    <a:pt x="161883" y="4067634"/>
                    <a:pt x="71112" y="1752819"/>
                    <a:pt x="0" y="971941"/>
                  </a:cubicBezTo>
                  <a:close/>
                </a:path>
                <a:path w="7239596" h="5831529" stroke="0" extrusionOk="0">
                  <a:moveTo>
                    <a:pt x="0" y="971941"/>
                  </a:moveTo>
                  <a:cubicBezTo>
                    <a:pt x="11388" y="444068"/>
                    <a:pt x="425324" y="-45062"/>
                    <a:pt x="971941" y="0"/>
                  </a:cubicBezTo>
                  <a:cubicBezTo>
                    <a:pt x="2795804" y="55113"/>
                    <a:pt x="4574303" y="-40744"/>
                    <a:pt x="6267655" y="0"/>
                  </a:cubicBezTo>
                  <a:cubicBezTo>
                    <a:pt x="6806017" y="-33706"/>
                    <a:pt x="7243343" y="392234"/>
                    <a:pt x="7239596" y="971941"/>
                  </a:cubicBezTo>
                  <a:cubicBezTo>
                    <a:pt x="7291268" y="2063763"/>
                    <a:pt x="7084820" y="3491545"/>
                    <a:pt x="7239596" y="4859588"/>
                  </a:cubicBezTo>
                  <a:cubicBezTo>
                    <a:pt x="7239291" y="5333668"/>
                    <a:pt x="6773575" y="5764638"/>
                    <a:pt x="6267655" y="5831529"/>
                  </a:cubicBezTo>
                  <a:cubicBezTo>
                    <a:pt x="4483374" y="5674404"/>
                    <a:pt x="2709326" y="5691026"/>
                    <a:pt x="971941" y="5831529"/>
                  </a:cubicBezTo>
                  <a:cubicBezTo>
                    <a:pt x="412107" y="5851724"/>
                    <a:pt x="-11611" y="5399318"/>
                    <a:pt x="0" y="4859588"/>
                  </a:cubicBezTo>
                  <a:cubicBezTo>
                    <a:pt x="-147270" y="4102702"/>
                    <a:pt x="164437" y="1827381"/>
                    <a:pt x="0" y="971941"/>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EBDEC29-3C47-6BC1-D62D-A6903F703403}"/>
                </a:ext>
              </a:extLst>
            </p:cNvPr>
            <p:cNvSpPr txBox="1"/>
            <p:nvPr/>
          </p:nvSpPr>
          <p:spPr>
            <a:xfrm>
              <a:off x="1851950" y="774427"/>
              <a:ext cx="8488100" cy="17697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Box 3">
            <a:extLst>
              <a:ext uri="{FF2B5EF4-FFF2-40B4-BE49-F238E27FC236}">
                <a16:creationId xmlns:a16="http://schemas.microsoft.com/office/drawing/2014/main" id="{5B254681-95EA-3134-64B9-D1F4EAF46366}"/>
              </a:ext>
            </a:extLst>
          </p:cNvPr>
          <p:cNvSpPr txBox="1"/>
          <p:nvPr/>
        </p:nvSpPr>
        <p:spPr>
          <a:xfrm>
            <a:off x="3945834" y="848498"/>
            <a:ext cx="7663225" cy="492443"/>
          </a:xfrm>
          <a:prstGeom prst="rect">
            <a:avLst/>
          </a:prstGeom>
          <a:noFill/>
        </p:spPr>
        <p:txBody>
          <a:bodyPr wrap="square" lIns="0" tIns="0" rIns="0" bIns="0" rtlCol="0">
            <a:spAutoFit/>
          </a:bodyPr>
          <a:lstStyle/>
          <a:p>
            <a:pPr lvl="0" algn="just"/>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đúng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rõ</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ràng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lô</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tớ</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đây</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886200" y="1695224"/>
            <a:ext cx="7683104" cy="492443"/>
          </a:xfrm>
          <a:prstGeom prst="rect">
            <a:avLst/>
          </a:prstGeom>
          <a:noFill/>
        </p:spPr>
        <p:txBody>
          <a:bodyPr wrap="square" lIns="0" tIns="0" rIns="0" bIns="0" rtlCol="0">
            <a:spAutoFit/>
          </a:bodyPr>
          <a:lstStyle/>
          <a:p>
            <a:pPr lvl="0" algn="just"/>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Biết</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ngắt</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nghỉ</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đúng</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856382" y="2496767"/>
            <a:ext cx="7796055" cy="984885"/>
          </a:xfrm>
          <a:prstGeom prst="rect">
            <a:avLst/>
          </a:prstGeom>
          <a:noFill/>
        </p:spPr>
        <p:txBody>
          <a:bodyPr wrap="square" lIns="0" tIns="0" rIns="0" bIns="0"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Bước đầu phân biệt được lời của các nhân vật và lời người kể chuyện.</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118510" y="733311"/>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78754" y="1620131"/>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936" y="2394261"/>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cần</a:t>
              </a:r>
              <a:r>
                <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đạt</a:t>
              </a:r>
              <a:endParaRPr kumimoji="0" lang="en-US" sz="3200" b="1" i="0" u="none" strike="noStrike" kern="1200" cap="none" spc="0" normalizeH="0" baseline="0" noProof="0" dirty="0">
                <a:ln w="12700">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3485F34C-F709-4331-A684-FADBAEC77DC2}"/>
              </a:ext>
            </a:extLst>
          </p:cNvPr>
          <p:cNvSpPr txBox="1"/>
          <p:nvPr/>
        </p:nvSpPr>
        <p:spPr>
          <a:xfrm>
            <a:off x="3747051" y="3669585"/>
            <a:ext cx="8040758" cy="1969770"/>
          </a:xfrm>
          <a:prstGeom prst="rect">
            <a:avLst/>
          </a:prstGeom>
          <a:noFill/>
        </p:spPr>
        <p:txBody>
          <a:bodyPr wrap="square" lIns="0" tIns="0" rIns="0" bIns="0"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Hiểu nội dung bài và những điều tác giả muốn nói qua bài đọc: Trong giao tiếp cần chú ý cách nói năng sao cho phù hợp, không làm ảnh hưởng đến những người xung quanh.</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6">
            <a:extLst>
              <a:ext uri="{FF2B5EF4-FFF2-40B4-BE49-F238E27FC236}">
                <a16:creationId xmlns:a16="http://schemas.microsoft.com/office/drawing/2014/main" id="{4B7F5DCE-7409-4C7F-A124-678FE9C15DF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39605" y="3567079"/>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695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14:presetBounceEnd="40000">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14:bounceEnd="40000">
                                          <p:cBhvr additive="base">
                                            <p:cTn id="18"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205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14:presetBounceEnd="40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40000">
                                          <p:cBhvr additive="base">
                                            <p:cTn id="28"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14:presetBounceEnd="40000">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14:bounceEnd="40000">
                                          <p:cBhvr additive="base">
                                            <p:cTn id="38"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14:presetBounceEnd="40000">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14:bounceEnd="40000">
                                          <p:cBhvr additive="base">
                                            <p:cTn id="48"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additive="base">
                                            <p:cTn id="18" dur="500" fill="hold"/>
                                            <p:tgtEl>
                                              <p:spTgt spid="2054"/>
                                            </p:tgtEl>
                                            <p:attrNameLst>
                                              <p:attrName>ppt_x</p:attrName>
                                            </p:attrNameLst>
                                          </p:cBhvr>
                                          <p:tavLst>
                                            <p:tav tm="0">
                                              <p:val>
                                                <p:strVal val="0-#ppt_w/2"/>
                                              </p:val>
                                            </p:tav>
                                            <p:tav tm="100000">
                                              <p:val>
                                                <p:strVal val="#ppt_x"/>
                                              </p:val>
                                            </p:tav>
                                          </p:tavLst>
                                        </p:anim>
                                        <p:anim calcmode="lin" valueType="num">
                                          <p:cBhvr additive="base">
                                            <p:cTn id="19" dur="500" fill="hold"/>
                                            <p:tgtEl>
                                              <p:spTgt spid="205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51A2F-FDB4-D8E0-3788-1559B714D571}"/>
              </a:ext>
            </a:extLst>
          </p:cNvPr>
          <p:cNvPicPr>
            <a:picLocks noChangeAspect="1"/>
          </p:cNvPicPr>
          <p:nvPr/>
        </p:nvPicPr>
        <p:blipFill rotWithShape="1">
          <a:blip r:embed="rId4">
            <a:lum contrast="20000"/>
          </a:blip>
          <a:srcRect t="25107" r="32429"/>
          <a:stretch/>
        </p:blipFill>
        <p:spPr>
          <a:xfrm>
            <a:off x="2747715" y="-19293"/>
            <a:ext cx="6696570" cy="4945672"/>
          </a:xfrm>
          <a:prstGeom prst="rect">
            <a:avLst/>
          </a:prstGeom>
        </p:spPr>
      </p:pic>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a:extLst>
              <a:ext uri="{96DAC541-7B7A-43D3-8B79-37D633B846F1}">
                <asvg:svgBlip xmlns:asvg="http://schemas.microsoft.com/office/drawing/2016/SVG/main" r:embed="rId5"/>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a:extLst>
              <a:ext uri="{96DAC541-7B7A-43D3-8B79-37D633B846F1}">
                <asvg:svgBlip xmlns:asvg="http://schemas.microsoft.com/office/drawing/2016/SVG/main" r:embed="rId6"/>
              </a:ext>
            </a:extLst>
          </a:blip>
          <a:srcRect t="35237"/>
          <a:stretch/>
        </p:blipFill>
        <p:spPr>
          <a:xfrm rot="21431949" flipH="1">
            <a:off x="2525092" y="3709426"/>
            <a:ext cx="8450965" cy="3768864"/>
          </a:xfrm>
          <a:prstGeom prst="rect">
            <a:avLst/>
          </a:prstGeom>
        </p:spPr>
      </p:pic>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8"/>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8"/>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8"/>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8"/>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8"/>
          <a:stretch>
            <a:fillRect/>
          </a:stretch>
        </p:blipFill>
        <p:spPr>
          <a:xfrm>
            <a:off x="10690479" y="5364540"/>
            <a:ext cx="393395" cy="331779"/>
          </a:xfrm>
          <a:prstGeom prst="rect">
            <a:avLst/>
          </a:prstGeom>
        </p:spPr>
      </p:pic>
      <p:pic>
        <p:nvPicPr>
          <p:cNvPr id="43" name="Picture 42" descr="Icon&#10;&#10;Description automatically generated">
            <a:extLst>
              <a:ext uri="{FF2B5EF4-FFF2-40B4-BE49-F238E27FC236}">
                <a16:creationId xmlns:a16="http://schemas.microsoft.com/office/drawing/2014/main" id="{D536F82D-3694-853D-0193-F1C89A841E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03738" y="3982735"/>
            <a:ext cx="3163602" cy="2763610"/>
          </a:xfrm>
          <a:prstGeom prst="rect">
            <a:avLst/>
          </a:prstGeom>
        </p:spPr>
      </p:pic>
      <p:grpSp>
        <p:nvGrpSpPr>
          <p:cNvPr id="12" name="Group 11">
            <a:extLst>
              <a:ext uri="{FF2B5EF4-FFF2-40B4-BE49-F238E27FC236}">
                <a16:creationId xmlns:a16="http://schemas.microsoft.com/office/drawing/2014/main" id="{7E27AE9D-2476-53B8-A8DA-74DE016683D1}"/>
              </a:ext>
            </a:extLst>
          </p:cNvPr>
          <p:cNvGrpSpPr/>
          <p:nvPr/>
        </p:nvGrpSpPr>
        <p:grpSpPr>
          <a:xfrm>
            <a:off x="1106218" y="693087"/>
            <a:ext cx="9550741" cy="3032024"/>
            <a:chOff x="1106218" y="693087"/>
            <a:chExt cx="9550741" cy="3032024"/>
          </a:xfrm>
        </p:grpSpPr>
        <p:pic>
          <p:nvPicPr>
            <p:cNvPr id="49" name="Graphic 48">
              <a:extLst>
                <a:ext uri="{FF2B5EF4-FFF2-40B4-BE49-F238E27FC236}">
                  <a16:creationId xmlns:a16="http://schemas.microsoft.com/office/drawing/2014/main" id="{304EC6B9-439F-945B-D9E2-006054EA5ED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106218" y="693087"/>
              <a:ext cx="9550741" cy="3032024"/>
            </a:xfrm>
            <a:prstGeom prst="rect">
              <a:avLst/>
            </a:prstGeom>
          </p:spPr>
        </p:pic>
        <p:sp>
          <p:nvSpPr>
            <p:cNvPr id="7" name="TextBox 6">
              <a:extLst>
                <a:ext uri="{FF2B5EF4-FFF2-40B4-BE49-F238E27FC236}">
                  <a16:creationId xmlns:a16="http://schemas.microsoft.com/office/drawing/2014/main" id="{542F4D4D-D034-00F5-74AA-38D9AC8F864E}"/>
                </a:ext>
              </a:extLst>
            </p:cNvPr>
            <p:cNvSpPr txBox="1"/>
            <p:nvPr/>
          </p:nvSpPr>
          <p:spPr>
            <a:xfrm>
              <a:off x="1820615" y="1286051"/>
              <a:ext cx="8625035" cy="16619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Bubu sẽ đưa các bạn đến trường. Cùng mình vượt qua các thử thách để khám phá những điều thú vị nhé!</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273643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CHẶNG 1</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2025679" y="592891"/>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LUYỆN</a:t>
            </a:r>
            <a:r>
              <a:rPr kumimoji="0" lang="en-US" sz="88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ĐỌC THÀNH TIẾNG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1996814" y="609600"/>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2700">
                  <a:solidFill>
                    <a:prstClr val="black"/>
                  </a:solid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8800" b="0" i="0" u="none" strike="noStrike" kern="1200" cap="none" spc="0" normalizeH="0" baseline="0" noProof="0" dirty="0">
                <a:ln w="12700">
                  <a:solidFill>
                    <a:prstClr val="black"/>
                  </a:solidFill>
                </a:ln>
                <a:solidFill>
                  <a:srgbClr val="FFC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w="12700">
                  <a:solidFill>
                    <a:prstClr val="black"/>
                  </a:solidFill>
                </a:ln>
                <a:solidFill>
                  <a:srgbClr val="F14124"/>
                </a:solidFill>
                <a:effectLst/>
                <a:uLnTx/>
                <a:uFillTx/>
                <a:latin typeface="Times New Roman" panose="02020603050405020304" pitchFamily="18" charset="0"/>
                <a:ea typeface="+mn-ea"/>
                <a:cs typeface="Times New Roman" panose="02020603050405020304" pitchFamily="18" charset="0"/>
              </a:rPr>
              <a:t>ĐỌC THÀNH TIẾNG</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8044" y="4094390"/>
            <a:ext cx="2662288" cy="232568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28774" y="915696"/>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flipH="1">
            <a:off x="9144099" y="928105"/>
            <a:ext cx="799270" cy="662306"/>
          </a:xfrm>
          <a:prstGeom prst="rect">
            <a:avLst/>
          </a:prstGeom>
        </p:spPr>
      </p:pic>
      <p:grpSp>
        <p:nvGrpSpPr>
          <p:cNvPr id="12" name="Group 11">
            <a:extLst>
              <a:ext uri="{FF2B5EF4-FFF2-40B4-BE49-F238E27FC236}">
                <a16:creationId xmlns:a16="http://schemas.microsoft.com/office/drawing/2014/main" id="{F014AC9A-93B1-859B-3026-3932D7E02E87}"/>
              </a:ext>
            </a:extLst>
          </p:cNvPr>
          <p:cNvGrpSpPr/>
          <p:nvPr/>
        </p:nvGrpSpPr>
        <p:grpSpPr>
          <a:xfrm flipH="1">
            <a:off x="7790331" y="3367151"/>
            <a:ext cx="3030068" cy="2457015"/>
            <a:chOff x="4513153" y="2033417"/>
            <a:chExt cx="4278473" cy="3380170"/>
          </a:xfrm>
        </p:grpSpPr>
        <p:pic>
          <p:nvPicPr>
            <p:cNvPr id="13" name="Graphic 12">
              <a:extLst>
                <a:ext uri="{FF2B5EF4-FFF2-40B4-BE49-F238E27FC236}">
                  <a16:creationId xmlns:a16="http://schemas.microsoft.com/office/drawing/2014/main" id="{636FCD75-9D83-16CD-8CEF-1B653ED85CD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6200000" flipH="1">
              <a:off x="4962305" y="1584265"/>
              <a:ext cx="3380170" cy="4278473"/>
            </a:xfrm>
            <a:prstGeom prst="rect">
              <a:avLst/>
            </a:prstGeom>
          </p:spPr>
        </p:pic>
        <p:sp>
          <p:nvSpPr>
            <p:cNvPr id="14" name="Speech Bubble: Rectangle with Corners Rounded 13">
              <a:extLst>
                <a:ext uri="{FF2B5EF4-FFF2-40B4-BE49-F238E27FC236}">
                  <a16:creationId xmlns:a16="http://schemas.microsoft.com/office/drawing/2014/main" id="{E90E32A6-B190-DD39-044E-8AB8FC8D22FB}"/>
                </a:ext>
              </a:extLst>
            </p:cNvPr>
            <p:cNvSpPr/>
            <p:nvPr/>
          </p:nvSpPr>
          <p:spPr>
            <a:xfrm>
              <a:off x="4759558" y="2588717"/>
              <a:ext cx="3351112" cy="2262453"/>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Bubu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nhiệm</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vụ</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tiên</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đón</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nhỏ</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lên</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xe</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r>
                <a:rPr kumimoji="0" lang="en-US" sz="2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2543474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35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par>
                          <p:cTn id="66" fill="hold">
                            <p:stCondLst>
                              <p:cond delay="3100"/>
                            </p:stCondLst>
                            <p:childTnLst>
                              <p:par>
                                <p:cTn id="67" presetID="53" presetClass="entr" presetSubtype="16"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8A9038-661A-7E00-0752-1607BFE730AE}"/>
              </a:ext>
            </a:extLst>
          </p:cNvPr>
          <p:cNvPicPr>
            <a:picLocks noChangeAspect="1"/>
          </p:cNvPicPr>
          <p:nvPr/>
        </p:nvPicPr>
        <p:blipFill>
          <a:blip r:embed="rId4"/>
          <a:stretch>
            <a:fillRect/>
          </a:stretch>
        </p:blipFill>
        <p:spPr>
          <a:xfrm>
            <a:off x="1600200" y="2344321"/>
            <a:ext cx="2463800" cy="3916809"/>
          </a:xfrm>
          <a:prstGeom prst="rect">
            <a:avLst/>
          </a:prstGeom>
        </p:spPr>
      </p:pic>
      <p:grpSp>
        <p:nvGrpSpPr>
          <p:cNvPr id="21" name="Group 20">
            <a:extLst>
              <a:ext uri="{FF2B5EF4-FFF2-40B4-BE49-F238E27FC236}">
                <a16:creationId xmlns:a16="http://schemas.microsoft.com/office/drawing/2014/main" id="{967C928B-AF90-DDC9-E183-37CCA19CCB2D}"/>
              </a:ext>
            </a:extLst>
          </p:cNvPr>
          <p:cNvGrpSpPr/>
          <p:nvPr/>
        </p:nvGrpSpPr>
        <p:grpSpPr>
          <a:xfrm>
            <a:off x="4972050" y="2438675"/>
            <a:ext cx="4191000" cy="1820833"/>
            <a:chOff x="3622429" y="381000"/>
            <a:chExt cx="3892061" cy="1591958"/>
          </a:xfrm>
        </p:grpSpPr>
        <p:pic>
          <p:nvPicPr>
            <p:cNvPr id="22" name="Picture 21">
              <a:extLst>
                <a:ext uri="{FF2B5EF4-FFF2-40B4-BE49-F238E27FC236}">
                  <a16:creationId xmlns:a16="http://schemas.microsoft.com/office/drawing/2014/main" id="{07962440-565C-561B-666D-996B34023B8E}"/>
                </a:ext>
              </a:extLst>
            </p:cNvPr>
            <p:cNvPicPr>
              <a:picLocks noChangeAspect="1"/>
            </p:cNvPicPr>
            <p:nvPr/>
          </p:nvPicPr>
          <p:blipFill>
            <a:blip r:embed="rId5">
              <a:duotone>
                <a:prstClr val="black"/>
                <a:srgbClr val="FF9725">
                  <a:tint val="45000"/>
                  <a:satMod val="400000"/>
                </a:srgbClr>
              </a:duotone>
            </a:blip>
            <a:stretch>
              <a:fillRect/>
            </a:stretch>
          </p:blipFill>
          <p:spPr>
            <a:xfrm>
              <a:off x="3622429" y="381000"/>
              <a:ext cx="3892061" cy="1591958"/>
            </a:xfrm>
            <a:prstGeom prst="rect">
              <a:avLst/>
            </a:prstGeom>
          </p:spPr>
        </p:pic>
        <p:sp>
          <p:nvSpPr>
            <p:cNvPr id="23" name="TextBox 22">
              <a:extLst>
                <a:ext uri="{FF2B5EF4-FFF2-40B4-BE49-F238E27FC236}">
                  <a16:creationId xmlns:a16="http://schemas.microsoft.com/office/drawing/2014/main" id="{5A7883CF-861A-D91C-688D-320EC8AF43DA}"/>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9Slide02 Noi dung dai"/>
                  <a:ea typeface="+mn-ea"/>
                  <a:cs typeface="+mn-cs"/>
                </a:rPr>
                <a:t>TAI NGHE</a:t>
              </a:r>
            </a:p>
          </p:txBody>
        </p:sp>
      </p:grpSp>
      <p:grpSp>
        <p:nvGrpSpPr>
          <p:cNvPr id="24" name="Group 23">
            <a:extLst>
              <a:ext uri="{FF2B5EF4-FFF2-40B4-BE49-F238E27FC236}">
                <a16:creationId xmlns:a16="http://schemas.microsoft.com/office/drawing/2014/main" id="{0B4EE365-A1F8-52F9-312D-27C3A9CAAF23}"/>
              </a:ext>
            </a:extLst>
          </p:cNvPr>
          <p:cNvGrpSpPr/>
          <p:nvPr/>
        </p:nvGrpSpPr>
        <p:grpSpPr>
          <a:xfrm>
            <a:off x="7505700" y="4532375"/>
            <a:ext cx="4191000" cy="1820833"/>
            <a:chOff x="3622429" y="381000"/>
            <a:chExt cx="3892061" cy="1591958"/>
          </a:xfrm>
        </p:grpSpPr>
        <p:pic>
          <p:nvPicPr>
            <p:cNvPr id="25" name="Picture 24">
              <a:extLst>
                <a:ext uri="{FF2B5EF4-FFF2-40B4-BE49-F238E27FC236}">
                  <a16:creationId xmlns:a16="http://schemas.microsoft.com/office/drawing/2014/main" id="{BD6B84E5-9C10-EE80-3C2F-EADC44326E97}"/>
                </a:ext>
              </a:extLst>
            </p:cNvPr>
            <p:cNvPicPr>
              <a:picLocks noChangeAspect="1"/>
            </p:cNvPicPr>
            <p:nvPr/>
          </p:nvPicPr>
          <p:blipFill>
            <a:blip r:embed="rId5">
              <a:duotone>
                <a:prstClr val="black"/>
                <a:schemeClr val="accent2">
                  <a:tint val="45000"/>
                  <a:satMod val="400000"/>
                </a:schemeClr>
              </a:duotone>
            </a:blip>
            <a:stretch>
              <a:fillRect/>
            </a:stretch>
          </p:blipFill>
          <p:spPr>
            <a:xfrm>
              <a:off x="3622429" y="381000"/>
              <a:ext cx="3892061" cy="1591958"/>
            </a:xfrm>
            <a:prstGeom prst="rect">
              <a:avLst/>
            </a:prstGeom>
          </p:spPr>
        </p:pic>
        <p:sp>
          <p:nvSpPr>
            <p:cNvPr id="26" name="TextBox 25">
              <a:extLst>
                <a:ext uri="{FF2B5EF4-FFF2-40B4-BE49-F238E27FC236}">
                  <a16:creationId xmlns:a16="http://schemas.microsoft.com/office/drawing/2014/main" id="{2ED5ECEC-C6CC-7D3A-B2D7-23695195FD5B}"/>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9Slide02 Noi dung dai"/>
                  <a:ea typeface="+mn-ea"/>
                  <a:cs typeface="+mn-cs"/>
                </a:rPr>
                <a:t>TAY DÒ</a:t>
              </a:r>
            </a:p>
          </p:txBody>
        </p:sp>
      </p:grpSp>
      <p:grpSp>
        <p:nvGrpSpPr>
          <p:cNvPr id="28" name="Group 27">
            <a:extLst>
              <a:ext uri="{FF2B5EF4-FFF2-40B4-BE49-F238E27FC236}">
                <a16:creationId xmlns:a16="http://schemas.microsoft.com/office/drawing/2014/main" id="{0BF6F426-B9D1-82C2-5516-EA067EC14AB4}"/>
              </a:ext>
            </a:extLst>
          </p:cNvPr>
          <p:cNvGrpSpPr/>
          <p:nvPr/>
        </p:nvGrpSpPr>
        <p:grpSpPr>
          <a:xfrm>
            <a:off x="2438400" y="344975"/>
            <a:ext cx="4191000" cy="1820833"/>
            <a:chOff x="3622429" y="381000"/>
            <a:chExt cx="3892061" cy="1591958"/>
          </a:xfrm>
        </p:grpSpPr>
        <p:pic>
          <p:nvPicPr>
            <p:cNvPr id="29" name="Picture 28">
              <a:extLst>
                <a:ext uri="{FF2B5EF4-FFF2-40B4-BE49-F238E27FC236}">
                  <a16:creationId xmlns:a16="http://schemas.microsoft.com/office/drawing/2014/main" id="{2D3088EB-344A-00F7-F409-9FE1EAA491BC}"/>
                </a:ext>
              </a:extLst>
            </p:cNvPr>
            <p:cNvPicPr>
              <a:picLocks noChangeAspect="1"/>
            </p:cNvPicPr>
            <p:nvPr/>
          </p:nvPicPr>
          <p:blipFill>
            <a:blip r:embed="rId5">
              <a:duotone>
                <a:prstClr val="black"/>
                <a:srgbClr val="FFC000">
                  <a:tint val="45000"/>
                  <a:satMod val="400000"/>
                </a:srgbClr>
              </a:duotone>
            </a:blip>
            <a:stretch>
              <a:fillRect/>
            </a:stretch>
          </p:blipFill>
          <p:spPr>
            <a:xfrm>
              <a:off x="3622429" y="381000"/>
              <a:ext cx="3892061" cy="1591958"/>
            </a:xfrm>
            <a:prstGeom prst="rect">
              <a:avLst/>
            </a:prstGeom>
          </p:spPr>
        </p:pic>
        <p:sp>
          <p:nvSpPr>
            <p:cNvPr id="30" name="TextBox 29">
              <a:extLst>
                <a:ext uri="{FF2B5EF4-FFF2-40B4-BE49-F238E27FC236}">
                  <a16:creationId xmlns:a16="http://schemas.microsoft.com/office/drawing/2014/main" id="{21C5CD93-2D72-CDE7-6706-A8AE0F994976}"/>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9Slide02 Noi dung dai"/>
                  <a:ea typeface="+mn-ea"/>
                  <a:cs typeface="+mn-cs"/>
                </a:rPr>
                <a:t>MẮT DÕI</a:t>
              </a:r>
            </a:p>
          </p:txBody>
        </p:sp>
      </p:grpSp>
    </p:spTree>
    <p:extLst>
      <p:ext uri="{BB962C8B-B14F-4D97-AF65-F5344CB8AC3E}">
        <p14:creationId xmlns:p14="http://schemas.microsoft.com/office/powerpoint/2010/main" val="64214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sX0" fmla="*/ 0 w 11556517"/>
              <a:gd name="csY0" fmla="*/ 1012149 h 6072775"/>
              <a:gd name="csX1" fmla="*/ 1012149 w 11556517"/>
              <a:gd name="csY1" fmla="*/ 0 h 6072775"/>
              <a:gd name="csX2" fmla="*/ 1693022 w 11556517"/>
              <a:gd name="csY2" fmla="*/ 0 h 6072775"/>
              <a:gd name="csX3" fmla="*/ 2183250 w 11556517"/>
              <a:gd name="csY3" fmla="*/ 0 h 6072775"/>
              <a:gd name="csX4" fmla="*/ 3054767 w 11556517"/>
              <a:gd name="csY4" fmla="*/ 0 h 6072775"/>
              <a:gd name="csX5" fmla="*/ 3449674 w 11556517"/>
              <a:gd name="csY5" fmla="*/ 0 h 6072775"/>
              <a:gd name="csX6" fmla="*/ 4035224 w 11556517"/>
              <a:gd name="csY6" fmla="*/ 0 h 6072775"/>
              <a:gd name="csX7" fmla="*/ 4620775 w 11556517"/>
              <a:gd name="csY7" fmla="*/ 0 h 6072775"/>
              <a:gd name="csX8" fmla="*/ 5492292 w 11556517"/>
              <a:gd name="csY8" fmla="*/ 0 h 6072775"/>
              <a:gd name="csX9" fmla="*/ 6173165 w 11556517"/>
              <a:gd name="csY9" fmla="*/ 0 h 6072775"/>
              <a:gd name="csX10" fmla="*/ 7044682 w 11556517"/>
              <a:gd name="csY10" fmla="*/ 0 h 6072775"/>
              <a:gd name="csX11" fmla="*/ 7916199 w 11556517"/>
              <a:gd name="csY11" fmla="*/ 0 h 6072775"/>
              <a:gd name="csX12" fmla="*/ 8692394 w 11556517"/>
              <a:gd name="csY12" fmla="*/ 0 h 6072775"/>
              <a:gd name="csX13" fmla="*/ 9468589 w 11556517"/>
              <a:gd name="csY13" fmla="*/ 0 h 6072775"/>
              <a:gd name="csX14" fmla="*/ 9863495 w 11556517"/>
              <a:gd name="csY14" fmla="*/ 0 h 6072775"/>
              <a:gd name="csX15" fmla="*/ 10544368 w 11556517"/>
              <a:gd name="csY15" fmla="*/ 0 h 6072775"/>
              <a:gd name="csX16" fmla="*/ 11556517 w 11556517"/>
              <a:gd name="csY16" fmla="*/ 1012149 h 6072775"/>
              <a:gd name="csX17" fmla="*/ 11556517 w 11556517"/>
              <a:gd name="csY17" fmla="*/ 1605926 h 6072775"/>
              <a:gd name="csX18" fmla="*/ 11556517 w 11556517"/>
              <a:gd name="csY18" fmla="*/ 2361641 h 6072775"/>
              <a:gd name="csX19" fmla="*/ 11556517 w 11556517"/>
              <a:gd name="csY19" fmla="*/ 3117357 h 6072775"/>
              <a:gd name="csX20" fmla="*/ 11556517 w 11556517"/>
              <a:gd name="csY20" fmla="*/ 3792103 h 6072775"/>
              <a:gd name="csX21" fmla="*/ 11556517 w 11556517"/>
              <a:gd name="csY21" fmla="*/ 4466849 h 6072775"/>
              <a:gd name="csX22" fmla="*/ 11556517 w 11556517"/>
              <a:gd name="csY22" fmla="*/ 5060626 h 6072775"/>
              <a:gd name="csX23" fmla="*/ 10544368 w 11556517"/>
              <a:gd name="csY23" fmla="*/ 6072775 h 6072775"/>
              <a:gd name="csX24" fmla="*/ 9958817 w 11556517"/>
              <a:gd name="csY24" fmla="*/ 6072775 h 6072775"/>
              <a:gd name="csX25" fmla="*/ 9563911 w 11556517"/>
              <a:gd name="csY25" fmla="*/ 6072775 h 6072775"/>
              <a:gd name="csX26" fmla="*/ 8692394 w 11556517"/>
              <a:gd name="csY26" fmla="*/ 6072775 h 6072775"/>
              <a:gd name="csX27" fmla="*/ 8106843 w 11556517"/>
              <a:gd name="csY27" fmla="*/ 6072775 h 6072775"/>
              <a:gd name="csX28" fmla="*/ 7521293 w 11556517"/>
              <a:gd name="csY28" fmla="*/ 6072775 h 6072775"/>
              <a:gd name="csX29" fmla="*/ 6840420 w 11556517"/>
              <a:gd name="csY29" fmla="*/ 6072775 h 6072775"/>
              <a:gd name="csX30" fmla="*/ 6445514 w 11556517"/>
              <a:gd name="csY30" fmla="*/ 6072775 h 6072775"/>
              <a:gd name="csX31" fmla="*/ 5669319 w 11556517"/>
              <a:gd name="csY31" fmla="*/ 6072775 h 6072775"/>
              <a:gd name="csX32" fmla="*/ 4797802 w 11556517"/>
              <a:gd name="csY32" fmla="*/ 6072775 h 6072775"/>
              <a:gd name="csX33" fmla="*/ 4116929 w 11556517"/>
              <a:gd name="csY33" fmla="*/ 6072775 h 6072775"/>
              <a:gd name="csX34" fmla="*/ 3340734 w 11556517"/>
              <a:gd name="csY34" fmla="*/ 6072775 h 6072775"/>
              <a:gd name="csX35" fmla="*/ 2659861 w 11556517"/>
              <a:gd name="csY35" fmla="*/ 6072775 h 6072775"/>
              <a:gd name="csX36" fmla="*/ 1788344 w 11556517"/>
              <a:gd name="csY36" fmla="*/ 6072775 h 6072775"/>
              <a:gd name="csX37" fmla="*/ 1012149 w 11556517"/>
              <a:gd name="csY37" fmla="*/ 6072775 h 6072775"/>
              <a:gd name="csX38" fmla="*/ 0 w 11556517"/>
              <a:gd name="csY38" fmla="*/ 5060626 h 6072775"/>
              <a:gd name="csX39" fmla="*/ 0 w 11556517"/>
              <a:gd name="csY39" fmla="*/ 4507334 h 6072775"/>
              <a:gd name="csX40" fmla="*/ 0 w 11556517"/>
              <a:gd name="csY40" fmla="*/ 3751618 h 6072775"/>
              <a:gd name="csX41" fmla="*/ 0 w 11556517"/>
              <a:gd name="csY41" fmla="*/ 3198327 h 6072775"/>
              <a:gd name="csX42" fmla="*/ 0 w 11556517"/>
              <a:gd name="csY42" fmla="*/ 2645035 h 6072775"/>
              <a:gd name="csX43" fmla="*/ 0 w 11556517"/>
              <a:gd name="csY43" fmla="*/ 1970289 h 6072775"/>
              <a:gd name="csX44" fmla="*/ 0 w 11556517"/>
              <a:gd name="csY44" fmla="*/ 1012149 h 6072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32352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sX0" fmla="*/ 0 w 11556517"/>
              <a:gd name="csY0" fmla="*/ 1012149 h 6072775"/>
              <a:gd name="csX1" fmla="*/ 1012149 w 11556517"/>
              <a:gd name="csY1" fmla="*/ 0 h 6072775"/>
              <a:gd name="csX2" fmla="*/ 1693022 w 11556517"/>
              <a:gd name="csY2" fmla="*/ 0 h 6072775"/>
              <a:gd name="csX3" fmla="*/ 2183250 w 11556517"/>
              <a:gd name="csY3" fmla="*/ 0 h 6072775"/>
              <a:gd name="csX4" fmla="*/ 3054767 w 11556517"/>
              <a:gd name="csY4" fmla="*/ 0 h 6072775"/>
              <a:gd name="csX5" fmla="*/ 3449674 w 11556517"/>
              <a:gd name="csY5" fmla="*/ 0 h 6072775"/>
              <a:gd name="csX6" fmla="*/ 4035224 w 11556517"/>
              <a:gd name="csY6" fmla="*/ 0 h 6072775"/>
              <a:gd name="csX7" fmla="*/ 4620775 w 11556517"/>
              <a:gd name="csY7" fmla="*/ 0 h 6072775"/>
              <a:gd name="csX8" fmla="*/ 5492292 w 11556517"/>
              <a:gd name="csY8" fmla="*/ 0 h 6072775"/>
              <a:gd name="csX9" fmla="*/ 6173165 w 11556517"/>
              <a:gd name="csY9" fmla="*/ 0 h 6072775"/>
              <a:gd name="csX10" fmla="*/ 7044682 w 11556517"/>
              <a:gd name="csY10" fmla="*/ 0 h 6072775"/>
              <a:gd name="csX11" fmla="*/ 7916199 w 11556517"/>
              <a:gd name="csY11" fmla="*/ 0 h 6072775"/>
              <a:gd name="csX12" fmla="*/ 8692394 w 11556517"/>
              <a:gd name="csY12" fmla="*/ 0 h 6072775"/>
              <a:gd name="csX13" fmla="*/ 9468589 w 11556517"/>
              <a:gd name="csY13" fmla="*/ 0 h 6072775"/>
              <a:gd name="csX14" fmla="*/ 9863495 w 11556517"/>
              <a:gd name="csY14" fmla="*/ 0 h 6072775"/>
              <a:gd name="csX15" fmla="*/ 10544368 w 11556517"/>
              <a:gd name="csY15" fmla="*/ 0 h 6072775"/>
              <a:gd name="csX16" fmla="*/ 11556517 w 11556517"/>
              <a:gd name="csY16" fmla="*/ 1012149 h 6072775"/>
              <a:gd name="csX17" fmla="*/ 11556517 w 11556517"/>
              <a:gd name="csY17" fmla="*/ 1605926 h 6072775"/>
              <a:gd name="csX18" fmla="*/ 11556517 w 11556517"/>
              <a:gd name="csY18" fmla="*/ 2361641 h 6072775"/>
              <a:gd name="csX19" fmla="*/ 11556517 w 11556517"/>
              <a:gd name="csY19" fmla="*/ 3117357 h 6072775"/>
              <a:gd name="csX20" fmla="*/ 11556517 w 11556517"/>
              <a:gd name="csY20" fmla="*/ 3792103 h 6072775"/>
              <a:gd name="csX21" fmla="*/ 11556517 w 11556517"/>
              <a:gd name="csY21" fmla="*/ 4466849 h 6072775"/>
              <a:gd name="csX22" fmla="*/ 11556517 w 11556517"/>
              <a:gd name="csY22" fmla="*/ 5060626 h 6072775"/>
              <a:gd name="csX23" fmla="*/ 10544368 w 11556517"/>
              <a:gd name="csY23" fmla="*/ 6072775 h 6072775"/>
              <a:gd name="csX24" fmla="*/ 9958817 w 11556517"/>
              <a:gd name="csY24" fmla="*/ 6072775 h 6072775"/>
              <a:gd name="csX25" fmla="*/ 9563911 w 11556517"/>
              <a:gd name="csY25" fmla="*/ 6072775 h 6072775"/>
              <a:gd name="csX26" fmla="*/ 8692394 w 11556517"/>
              <a:gd name="csY26" fmla="*/ 6072775 h 6072775"/>
              <a:gd name="csX27" fmla="*/ 8106843 w 11556517"/>
              <a:gd name="csY27" fmla="*/ 6072775 h 6072775"/>
              <a:gd name="csX28" fmla="*/ 7521293 w 11556517"/>
              <a:gd name="csY28" fmla="*/ 6072775 h 6072775"/>
              <a:gd name="csX29" fmla="*/ 6840420 w 11556517"/>
              <a:gd name="csY29" fmla="*/ 6072775 h 6072775"/>
              <a:gd name="csX30" fmla="*/ 6445514 w 11556517"/>
              <a:gd name="csY30" fmla="*/ 6072775 h 6072775"/>
              <a:gd name="csX31" fmla="*/ 5669319 w 11556517"/>
              <a:gd name="csY31" fmla="*/ 6072775 h 6072775"/>
              <a:gd name="csX32" fmla="*/ 4797802 w 11556517"/>
              <a:gd name="csY32" fmla="*/ 6072775 h 6072775"/>
              <a:gd name="csX33" fmla="*/ 4116929 w 11556517"/>
              <a:gd name="csY33" fmla="*/ 6072775 h 6072775"/>
              <a:gd name="csX34" fmla="*/ 3340734 w 11556517"/>
              <a:gd name="csY34" fmla="*/ 6072775 h 6072775"/>
              <a:gd name="csX35" fmla="*/ 2659861 w 11556517"/>
              <a:gd name="csY35" fmla="*/ 6072775 h 6072775"/>
              <a:gd name="csX36" fmla="*/ 1788344 w 11556517"/>
              <a:gd name="csY36" fmla="*/ 6072775 h 6072775"/>
              <a:gd name="csX37" fmla="*/ 1012149 w 11556517"/>
              <a:gd name="csY37" fmla="*/ 6072775 h 6072775"/>
              <a:gd name="csX38" fmla="*/ 0 w 11556517"/>
              <a:gd name="csY38" fmla="*/ 5060626 h 6072775"/>
              <a:gd name="csX39" fmla="*/ 0 w 11556517"/>
              <a:gd name="csY39" fmla="*/ 4507334 h 6072775"/>
              <a:gd name="csX40" fmla="*/ 0 w 11556517"/>
              <a:gd name="csY40" fmla="*/ 3751618 h 6072775"/>
              <a:gd name="csX41" fmla="*/ 0 w 11556517"/>
              <a:gd name="csY41" fmla="*/ 3198327 h 6072775"/>
              <a:gd name="csX42" fmla="*/ 0 w 11556517"/>
              <a:gd name="csY42" fmla="*/ 2645035 h 6072775"/>
              <a:gd name="csX43" fmla="*/ 0 w 11556517"/>
              <a:gd name="csY43" fmla="*/ 1970289 h 6072775"/>
              <a:gd name="csX44" fmla="*/ 0 w 11556517"/>
              <a:gd name="csY44" fmla="*/ 1012149 h 6072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 Tôi rón rén. </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o.</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lvl="0" algn="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293224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800600" y="1873331"/>
            <a:ext cx="34725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hớn</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hở</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4524376" y="2823336"/>
            <a:ext cx="48455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238539" y="480425"/>
            <a:ext cx="11757991" cy="6258305"/>
          </a:xfrm>
          <a:custGeom>
            <a:avLst/>
            <a:gdLst>
              <a:gd name="csX0" fmla="*/ 0 w 11757991"/>
              <a:gd name="csY0" fmla="*/ 1043072 h 6258305"/>
              <a:gd name="csX1" fmla="*/ 1043072 w 11757991"/>
              <a:gd name="csY1" fmla="*/ 0 h 6258305"/>
              <a:gd name="csX2" fmla="*/ 1733918 w 11757991"/>
              <a:gd name="csY2" fmla="*/ 0 h 6258305"/>
              <a:gd name="csX3" fmla="*/ 2231327 w 11757991"/>
              <a:gd name="csY3" fmla="*/ 0 h 6258305"/>
              <a:gd name="csX4" fmla="*/ 3115611 w 11757991"/>
              <a:gd name="csY4" fmla="*/ 0 h 6258305"/>
              <a:gd name="csX5" fmla="*/ 3516301 w 11757991"/>
              <a:gd name="csY5" fmla="*/ 0 h 6258305"/>
              <a:gd name="csX6" fmla="*/ 4110429 w 11757991"/>
              <a:gd name="csY6" fmla="*/ 0 h 6258305"/>
              <a:gd name="csX7" fmla="*/ 4704557 w 11757991"/>
              <a:gd name="csY7" fmla="*/ 0 h 6258305"/>
              <a:gd name="csX8" fmla="*/ 5588840 w 11757991"/>
              <a:gd name="csY8" fmla="*/ 0 h 6258305"/>
              <a:gd name="csX9" fmla="*/ 6279686 w 11757991"/>
              <a:gd name="csY9" fmla="*/ 0 h 6258305"/>
              <a:gd name="csX10" fmla="*/ 7163969 w 11757991"/>
              <a:gd name="csY10" fmla="*/ 0 h 6258305"/>
              <a:gd name="csX11" fmla="*/ 8048253 w 11757991"/>
              <a:gd name="csY11" fmla="*/ 0 h 6258305"/>
              <a:gd name="csX12" fmla="*/ 8835817 w 11757991"/>
              <a:gd name="csY12" fmla="*/ 0 h 6258305"/>
              <a:gd name="csX13" fmla="*/ 9623382 w 11757991"/>
              <a:gd name="csY13" fmla="*/ 0 h 6258305"/>
              <a:gd name="csX14" fmla="*/ 10024073 w 11757991"/>
              <a:gd name="csY14" fmla="*/ 0 h 6258305"/>
              <a:gd name="csX15" fmla="*/ 10714919 w 11757991"/>
              <a:gd name="csY15" fmla="*/ 0 h 6258305"/>
              <a:gd name="csX16" fmla="*/ 11757991 w 11757991"/>
              <a:gd name="csY16" fmla="*/ 1043072 h 6258305"/>
              <a:gd name="csX17" fmla="*/ 11757991 w 11757991"/>
              <a:gd name="csY17" fmla="*/ 1654989 h 6258305"/>
              <a:gd name="csX18" fmla="*/ 11757991 w 11757991"/>
              <a:gd name="csY18" fmla="*/ 2433792 h 6258305"/>
              <a:gd name="csX19" fmla="*/ 11757991 w 11757991"/>
              <a:gd name="csY19" fmla="*/ 3212596 h 6258305"/>
              <a:gd name="csX20" fmla="*/ 11757991 w 11757991"/>
              <a:gd name="csY20" fmla="*/ 3907956 h 6258305"/>
              <a:gd name="csX21" fmla="*/ 11757991 w 11757991"/>
              <a:gd name="csY21" fmla="*/ 4603316 h 6258305"/>
              <a:gd name="csX22" fmla="*/ 11757991 w 11757991"/>
              <a:gd name="csY22" fmla="*/ 5215233 h 6258305"/>
              <a:gd name="csX23" fmla="*/ 10714919 w 11757991"/>
              <a:gd name="csY23" fmla="*/ 6258305 h 6258305"/>
              <a:gd name="csX24" fmla="*/ 10120791 w 11757991"/>
              <a:gd name="csY24" fmla="*/ 6258305 h 6258305"/>
              <a:gd name="csX25" fmla="*/ 9720100 w 11757991"/>
              <a:gd name="csY25" fmla="*/ 6258305 h 6258305"/>
              <a:gd name="csX26" fmla="*/ 8835817 w 11757991"/>
              <a:gd name="csY26" fmla="*/ 6258305 h 6258305"/>
              <a:gd name="csX27" fmla="*/ 8241690 w 11757991"/>
              <a:gd name="csY27" fmla="*/ 6258305 h 6258305"/>
              <a:gd name="csX28" fmla="*/ 7647562 w 11757991"/>
              <a:gd name="csY28" fmla="*/ 6258305 h 6258305"/>
              <a:gd name="csX29" fmla="*/ 6956716 w 11757991"/>
              <a:gd name="csY29" fmla="*/ 6258305 h 6258305"/>
              <a:gd name="csX30" fmla="*/ 6556025 w 11757991"/>
              <a:gd name="csY30" fmla="*/ 6258305 h 6258305"/>
              <a:gd name="csX31" fmla="*/ 5768460 w 11757991"/>
              <a:gd name="csY31" fmla="*/ 6258305 h 6258305"/>
              <a:gd name="csX32" fmla="*/ 4884177 w 11757991"/>
              <a:gd name="csY32" fmla="*/ 6258305 h 6258305"/>
              <a:gd name="csX33" fmla="*/ 4193331 w 11757991"/>
              <a:gd name="csY33" fmla="*/ 6258305 h 6258305"/>
              <a:gd name="csX34" fmla="*/ 3405766 w 11757991"/>
              <a:gd name="csY34" fmla="*/ 6258305 h 6258305"/>
              <a:gd name="csX35" fmla="*/ 2714920 w 11757991"/>
              <a:gd name="csY35" fmla="*/ 6258305 h 6258305"/>
              <a:gd name="csX36" fmla="*/ 1830637 w 11757991"/>
              <a:gd name="csY36" fmla="*/ 6258305 h 6258305"/>
              <a:gd name="csX37" fmla="*/ 1043072 w 11757991"/>
              <a:gd name="csY37" fmla="*/ 6258305 h 6258305"/>
              <a:gd name="csX38" fmla="*/ 0 w 11757991"/>
              <a:gd name="csY38" fmla="*/ 5215233 h 6258305"/>
              <a:gd name="csX39" fmla="*/ 0 w 11757991"/>
              <a:gd name="csY39" fmla="*/ 4645038 h 6258305"/>
              <a:gd name="csX40" fmla="*/ 0 w 11757991"/>
              <a:gd name="csY40" fmla="*/ 3866234 h 6258305"/>
              <a:gd name="csX41" fmla="*/ 0 w 11757991"/>
              <a:gd name="csY41" fmla="*/ 3296039 h 6258305"/>
              <a:gd name="csX42" fmla="*/ 0 w 11757991"/>
              <a:gd name="csY42" fmla="*/ 2725844 h 6258305"/>
              <a:gd name="csX43" fmla="*/ 0 w 11757991"/>
              <a:gd name="csY43" fmla="*/ 2030483 h 6258305"/>
              <a:gd name="csX44" fmla="*/ 0 w 11757991"/>
              <a:gd name="csY44" fmla="*/ 1043072 h 62583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757991" h="6258305" fill="none" extrusionOk="0">
                <a:moveTo>
                  <a:pt x="0" y="1043072"/>
                </a:moveTo>
                <a:cubicBezTo>
                  <a:pt x="-91469" y="453450"/>
                  <a:pt x="416950" y="-73556"/>
                  <a:pt x="1043072" y="0"/>
                </a:cubicBezTo>
                <a:cubicBezTo>
                  <a:pt x="1294846" y="20037"/>
                  <a:pt x="1551045" y="-4271"/>
                  <a:pt x="1733918" y="0"/>
                </a:cubicBezTo>
                <a:cubicBezTo>
                  <a:pt x="1916791" y="4271"/>
                  <a:pt x="2054812" y="17661"/>
                  <a:pt x="2231327" y="0"/>
                </a:cubicBezTo>
                <a:cubicBezTo>
                  <a:pt x="2407842" y="-17661"/>
                  <a:pt x="2751380" y="-40276"/>
                  <a:pt x="3115611" y="0"/>
                </a:cubicBezTo>
                <a:cubicBezTo>
                  <a:pt x="3479842" y="40276"/>
                  <a:pt x="3421905" y="-13922"/>
                  <a:pt x="3516301" y="0"/>
                </a:cubicBezTo>
                <a:cubicBezTo>
                  <a:pt x="3610697" y="13922"/>
                  <a:pt x="3888237" y="-15774"/>
                  <a:pt x="4110429" y="0"/>
                </a:cubicBezTo>
                <a:cubicBezTo>
                  <a:pt x="4332621" y="15774"/>
                  <a:pt x="4514680" y="14118"/>
                  <a:pt x="4704557" y="0"/>
                </a:cubicBezTo>
                <a:cubicBezTo>
                  <a:pt x="4894434" y="-14118"/>
                  <a:pt x="5332373" y="-20776"/>
                  <a:pt x="5588840" y="0"/>
                </a:cubicBezTo>
                <a:cubicBezTo>
                  <a:pt x="5845307" y="20776"/>
                  <a:pt x="5955602" y="6837"/>
                  <a:pt x="6279686" y="0"/>
                </a:cubicBezTo>
                <a:cubicBezTo>
                  <a:pt x="6603770" y="-6837"/>
                  <a:pt x="6772234" y="-10934"/>
                  <a:pt x="7163969" y="0"/>
                </a:cubicBezTo>
                <a:cubicBezTo>
                  <a:pt x="7555704" y="10934"/>
                  <a:pt x="7809891" y="17824"/>
                  <a:pt x="8048253" y="0"/>
                </a:cubicBezTo>
                <a:cubicBezTo>
                  <a:pt x="8286615" y="-17824"/>
                  <a:pt x="8560836" y="25854"/>
                  <a:pt x="8835817" y="0"/>
                </a:cubicBezTo>
                <a:cubicBezTo>
                  <a:pt x="9110798" y="-25854"/>
                  <a:pt x="9430247" y="21671"/>
                  <a:pt x="9623382" y="0"/>
                </a:cubicBezTo>
                <a:cubicBezTo>
                  <a:pt x="9816517" y="-21671"/>
                  <a:pt x="9895816" y="6388"/>
                  <a:pt x="10024073" y="0"/>
                </a:cubicBezTo>
                <a:cubicBezTo>
                  <a:pt x="10152330" y="-6388"/>
                  <a:pt x="10542539" y="15823"/>
                  <a:pt x="10714919" y="0"/>
                </a:cubicBezTo>
                <a:cubicBezTo>
                  <a:pt x="11252340" y="39239"/>
                  <a:pt x="11807885" y="434912"/>
                  <a:pt x="11757991" y="1043072"/>
                </a:cubicBezTo>
                <a:cubicBezTo>
                  <a:pt x="11755892" y="1228885"/>
                  <a:pt x="11735272" y="1406681"/>
                  <a:pt x="11757991" y="1654989"/>
                </a:cubicBezTo>
                <a:cubicBezTo>
                  <a:pt x="11780710" y="1903297"/>
                  <a:pt x="11743944" y="2201011"/>
                  <a:pt x="11757991" y="2433792"/>
                </a:cubicBezTo>
                <a:cubicBezTo>
                  <a:pt x="11772038" y="2666573"/>
                  <a:pt x="11732977" y="2931742"/>
                  <a:pt x="11757991" y="3212596"/>
                </a:cubicBezTo>
                <a:cubicBezTo>
                  <a:pt x="11783005" y="3493450"/>
                  <a:pt x="11745793" y="3630716"/>
                  <a:pt x="11757991" y="3907956"/>
                </a:cubicBezTo>
                <a:cubicBezTo>
                  <a:pt x="11770189" y="4185196"/>
                  <a:pt x="11777885" y="4399881"/>
                  <a:pt x="11757991" y="4603316"/>
                </a:cubicBezTo>
                <a:cubicBezTo>
                  <a:pt x="11738097" y="4806751"/>
                  <a:pt x="11768087" y="4950631"/>
                  <a:pt x="11757991" y="5215233"/>
                </a:cubicBezTo>
                <a:cubicBezTo>
                  <a:pt x="11711925" y="5922088"/>
                  <a:pt x="11262175" y="6161953"/>
                  <a:pt x="10714919" y="6258305"/>
                </a:cubicBezTo>
                <a:cubicBezTo>
                  <a:pt x="10552018" y="6270232"/>
                  <a:pt x="10296826" y="6255429"/>
                  <a:pt x="10120791" y="6258305"/>
                </a:cubicBezTo>
                <a:cubicBezTo>
                  <a:pt x="9944756" y="6261181"/>
                  <a:pt x="9811531" y="6241687"/>
                  <a:pt x="9720100" y="6258305"/>
                </a:cubicBezTo>
                <a:cubicBezTo>
                  <a:pt x="9628669" y="6274923"/>
                  <a:pt x="9039214" y="6265008"/>
                  <a:pt x="8835817" y="6258305"/>
                </a:cubicBezTo>
                <a:cubicBezTo>
                  <a:pt x="8632420" y="6251602"/>
                  <a:pt x="8525603" y="6255486"/>
                  <a:pt x="8241690" y="6258305"/>
                </a:cubicBezTo>
                <a:cubicBezTo>
                  <a:pt x="7957777" y="6261124"/>
                  <a:pt x="7913247" y="6261513"/>
                  <a:pt x="7647562" y="6258305"/>
                </a:cubicBezTo>
                <a:cubicBezTo>
                  <a:pt x="7381877" y="6255097"/>
                  <a:pt x="7185668" y="6226438"/>
                  <a:pt x="6956716" y="6258305"/>
                </a:cubicBezTo>
                <a:cubicBezTo>
                  <a:pt x="6727764" y="6290172"/>
                  <a:pt x="6638316" y="6268181"/>
                  <a:pt x="6556025" y="6258305"/>
                </a:cubicBezTo>
                <a:cubicBezTo>
                  <a:pt x="6473734" y="6248429"/>
                  <a:pt x="6127153" y="6248610"/>
                  <a:pt x="5768460" y="6258305"/>
                </a:cubicBezTo>
                <a:cubicBezTo>
                  <a:pt x="5409768" y="6268000"/>
                  <a:pt x="5092558" y="6234882"/>
                  <a:pt x="4884177" y="6258305"/>
                </a:cubicBezTo>
                <a:cubicBezTo>
                  <a:pt x="4675796" y="6281728"/>
                  <a:pt x="4454004" y="6281897"/>
                  <a:pt x="4193331" y="6258305"/>
                </a:cubicBezTo>
                <a:cubicBezTo>
                  <a:pt x="3932658" y="6234713"/>
                  <a:pt x="3601703" y="6286350"/>
                  <a:pt x="3405766" y="6258305"/>
                </a:cubicBezTo>
                <a:cubicBezTo>
                  <a:pt x="3209830" y="6230260"/>
                  <a:pt x="2954037" y="6236172"/>
                  <a:pt x="2714920" y="6258305"/>
                </a:cubicBezTo>
                <a:cubicBezTo>
                  <a:pt x="2475803" y="6280438"/>
                  <a:pt x="2206191" y="6286844"/>
                  <a:pt x="1830637" y="6258305"/>
                </a:cubicBezTo>
                <a:cubicBezTo>
                  <a:pt x="1455083" y="6229766"/>
                  <a:pt x="1259245" y="6221199"/>
                  <a:pt x="1043072" y="6258305"/>
                </a:cubicBezTo>
                <a:cubicBezTo>
                  <a:pt x="589032" y="6212009"/>
                  <a:pt x="-37783" y="5697000"/>
                  <a:pt x="0" y="5215233"/>
                </a:cubicBezTo>
                <a:cubicBezTo>
                  <a:pt x="13157" y="4935334"/>
                  <a:pt x="-15129" y="4903355"/>
                  <a:pt x="0" y="4645038"/>
                </a:cubicBezTo>
                <a:cubicBezTo>
                  <a:pt x="15129" y="4386721"/>
                  <a:pt x="-4111" y="4208239"/>
                  <a:pt x="0" y="3866234"/>
                </a:cubicBezTo>
                <a:cubicBezTo>
                  <a:pt x="4111" y="3524229"/>
                  <a:pt x="-343" y="3495804"/>
                  <a:pt x="0" y="3296039"/>
                </a:cubicBezTo>
                <a:cubicBezTo>
                  <a:pt x="343" y="3096274"/>
                  <a:pt x="3809" y="2857448"/>
                  <a:pt x="0" y="2725844"/>
                </a:cubicBezTo>
                <a:cubicBezTo>
                  <a:pt x="-3809" y="2594241"/>
                  <a:pt x="-28347" y="2325322"/>
                  <a:pt x="0" y="2030483"/>
                </a:cubicBezTo>
                <a:cubicBezTo>
                  <a:pt x="28347" y="1735644"/>
                  <a:pt x="-37892" y="1530324"/>
                  <a:pt x="0" y="1043072"/>
                </a:cubicBezTo>
                <a:close/>
              </a:path>
              <a:path w="11757991" h="6258305" stroke="0" extrusionOk="0">
                <a:moveTo>
                  <a:pt x="0" y="1043072"/>
                </a:moveTo>
                <a:cubicBezTo>
                  <a:pt x="-12557" y="392446"/>
                  <a:pt x="365933" y="55376"/>
                  <a:pt x="1043072" y="0"/>
                </a:cubicBezTo>
                <a:cubicBezTo>
                  <a:pt x="1181865" y="-27041"/>
                  <a:pt x="1425995" y="-16911"/>
                  <a:pt x="1733918" y="0"/>
                </a:cubicBezTo>
                <a:cubicBezTo>
                  <a:pt x="2041841" y="16911"/>
                  <a:pt x="2098018" y="19428"/>
                  <a:pt x="2231327" y="0"/>
                </a:cubicBezTo>
                <a:cubicBezTo>
                  <a:pt x="2364636" y="-19428"/>
                  <a:pt x="2516336" y="-8964"/>
                  <a:pt x="2632018" y="0"/>
                </a:cubicBezTo>
                <a:cubicBezTo>
                  <a:pt x="2747700" y="8964"/>
                  <a:pt x="3222173" y="-18387"/>
                  <a:pt x="3419583" y="0"/>
                </a:cubicBezTo>
                <a:cubicBezTo>
                  <a:pt x="3616993" y="18387"/>
                  <a:pt x="3883241" y="-17159"/>
                  <a:pt x="4207148" y="0"/>
                </a:cubicBezTo>
                <a:cubicBezTo>
                  <a:pt x="4531055" y="17159"/>
                  <a:pt x="4602584" y="34001"/>
                  <a:pt x="4897994" y="0"/>
                </a:cubicBezTo>
                <a:cubicBezTo>
                  <a:pt x="5193404" y="-34001"/>
                  <a:pt x="5321248" y="19864"/>
                  <a:pt x="5492122" y="0"/>
                </a:cubicBezTo>
                <a:cubicBezTo>
                  <a:pt x="5662996" y="-19864"/>
                  <a:pt x="5899926" y="28632"/>
                  <a:pt x="6086249" y="0"/>
                </a:cubicBezTo>
                <a:cubicBezTo>
                  <a:pt x="6272572" y="-28632"/>
                  <a:pt x="6382838" y="14803"/>
                  <a:pt x="6486940" y="0"/>
                </a:cubicBezTo>
                <a:cubicBezTo>
                  <a:pt x="6591042" y="-14803"/>
                  <a:pt x="6923844" y="27272"/>
                  <a:pt x="7274505" y="0"/>
                </a:cubicBezTo>
                <a:cubicBezTo>
                  <a:pt x="7625167" y="-27272"/>
                  <a:pt x="7589411" y="-8217"/>
                  <a:pt x="7868633" y="0"/>
                </a:cubicBezTo>
                <a:cubicBezTo>
                  <a:pt x="8147855" y="8217"/>
                  <a:pt x="8548270" y="24190"/>
                  <a:pt x="8752916" y="0"/>
                </a:cubicBezTo>
                <a:cubicBezTo>
                  <a:pt x="8957562" y="-24190"/>
                  <a:pt x="9041384" y="-11110"/>
                  <a:pt x="9153607" y="0"/>
                </a:cubicBezTo>
                <a:cubicBezTo>
                  <a:pt x="9265830" y="11110"/>
                  <a:pt x="9788033" y="-7110"/>
                  <a:pt x="10037890" y="0"/>
                </a:cubicBezTo>
                <a:cubicBezTo>
                  <a:pt x="10287747" y="7110"/>
                  <a:pt x="10453718" y="24575"/>
                  <a:pt x="10714919" y="0"/>
                </a:cubicBezTo>
                <a:cubicBezTo>
                  <a:pt x="11246725" y="-87628"/>
                  <a:pt x="11755182" y="482117"/>
                  <a:pt x="11757991" y="1043072"/>
                </a:cubicBezTo>
                <a:cubicBezTo>
                  <a:pt x="11780037" y="1258484"/>
                  <a:pt x="11774055" y="1418056"/>
                  <a:pt x="11757991" y="1780154"/>
                </a:cubicBezTo>
                <a:cubicBezTo>
                  <a:pt x="11741927" y="2142252"/>
                  <a:pt x="11736426" y="2109002"/>
                  <a:pt x="11757991" y="2433792"/>
                </a:cubicBezTo>
                <a:cubicBezTo>
                  <a:pt x="11779556" y="2758582"/>
                  <a:pt x="11757933" y="2811128"/>
                  <a:pt x="11757991" y="3003988"/>
                </a:cubicBezTo>
                <a:cubicBezTo>
                  <a:pt x="11758049" y="3196848"/>
                  <a:pt x="11759548" y="3525081"/>
                  <a:pt x="11757991" y="3699348"/>
                </a:cubicBezTo>
                <a:cubicBezTo>
                  <a:pt x="11756434" y="3873615"/>
                  <a:pt x="11741413" y="4094146"/>
                  <a:pt x="11757991" y="4269543"/>
                </a:cubicBezTo>
                <a:cubicBezTo>
                  <a:pt x="11774569" y="4444940"/>
                  <a:pt x="11742255" y="4851498"/>
                  <a:pt x="11757991" y="5215233"/>
                </a:cubicBezTo>
                <a:cubicBezTo>
                  <a:pt x="11791923" y="5819108"/>
                  <a:pt x="11353822" y="6348707"/>
                  <a:pt x="10714919" y="6258305"/>
                </a:cubicBezTo>
                <a:cubicBezTo>
                  <a:pt x="10291078" y="6232933"/>
                  <a:pt x="10030026" y="6230714"/>
                  <a:pt x="9830636" y="6258305"/>
                </a:cubicBezTo>
                <a:cubicBezTo>
                  <a:pt x="9631246" y="6285896"/>
                  <a:pt x="9515194" y="6268820"/>
                  <a:pt x="9429945" y="6258305"/>
                </a:cubicBezTo>
                <a:cubicBezTo>
                  <a:pt x="9344696" y="6247790"/>
                  <a:pt x="9074308" y="6237758"/>
                  <a:pt x="8932536" y="6258305"/>
                </a:cubicBezTo>
                <a:cubicBezTo>
                  <a:pt x="8790764" y="6278852"/>
                  <a:pt x="8415390" y="6219686"/>
                  <a:pt x="8048253" y="6258305"/>
                </a:cubicBezTo>
                <a:cubicBezTo>
                  <a:pt x="7681116" y="6296924"/>
                  <a:pt x="7570112" y="6224669"/>
                  <a:pt x="7260688" y="6258305"/>
                </a:cubicBezTo>
                <a:cubicBezTo>
                  <a:pt x="6951265" y="6291941"/>
                  <a:pt x="6624894" y="6257597"/>
                  <a:pt x="6376405" y="6258305"/>
                </a:cubicBezTo>
                <a:cubicBezTo>
                  <a:pt x="6127916" y="6259013"/>
                  <a:pt x="6010991" y="6267853"/>
                  <a:pt x="5878996" y="6258305"/>
                </a:cubicBezTo>
                <a:cubicBezTo>
                  <a:pt x="5747001" y="6248757"/>
                  <a:pt x="5272529" y="6296169"/>
                  <a:pt x="5091431" y="6258305"/>
                </a:cubicBezTo>
                <a:cubicBezTo>
                  <a:pt x="4910333" y="6220441"/>
                  <a:pt x="4729614" y="6278323"/>
                  <a:pt x="4400585" y="6258305"/>
                </a:cubicBezTo>
                <a:cubicBezTo>
                  <a:pt x="4071556" y="6238287"/>
                  <a:pt x="4092810" y="6273928"/>
                  <a:pt x="3806457" y="6258305"/>
                </a:cubicBezTo>
                <a:cubicBezTo>
                  <a:pt x="3520104" y="6242682"/>
                  <a:pt x="3362605" y="6231954"/>
                  <a:pt x="3212329" y="6258305"/>
                </a:cubicBezTo>
                <a:cubicBezTo>
                  <a:pt x="3062053" y="6284656"/>
                  <a:pt x="2852871" y="6244529"/>
                  <a:pt x="2714920" y="6258305"/>
                </a:cubicBezTo>
                <a:cubicBezTo>
                  <a:pt x="2576969" y="6272081"/>
                  <a:pt x="2159252" y="6264873"/>
                  <a:pt x="1927355" y="6258305"/>
                </a:cubicBezTo>
                <a:cubicBezTo>
                  <a:pt x="1695458" y="6251737"/>
                  <a:pt x="1330474" y="6239991"/>
                  <a:pt x="1043072" y="6258305"/>
                </a:cubicBezTo>
                <a:cubicBezTo>
                  <a:pt x="441735" y="6232037"/>
                  <a:pt x="-61792" y="5708027"/>
                  <a:pt x="0" y="5215233"/>
                </a:cubicBezTo>
                <a:cubicBezTo>
                  <a:pt x="25930" y="5010325"/>
                  <a:pt x="-9112" y="4879243"/>
                  <a:pt x="0" y="4645038"/>
                </a:cubicBezTo>
                <a:cubicBezTo>
                  <a:pt x="9112" y="4410834"/>
                  <a:pt x="17318" y="4295632"/>
                  <a:pt x="0" y="4033121"/>
                </a:cubicBezTo>
                <a:cubicBezTo>
                  <a:pt x="-17318" y="3770610"/>
                  <a:pt x="-21375" y="3540619"/>
                  <a:pt x="0" y="3254317"/>
                </a:cubicBezTo>
                <a:cubicBezTo>
                  <a:pt x="21375" y="2968015"/>
                  <a:pt x="-23973" y="2832074"/>
                  <a:pt x="0" y="2600679"/>
                </a:cubicBezTo>
                <a:cubicBezTo>
                  <a:pt x="23973" y="2369284"/>
                  <a:pt x="15624" y="2082423"/>
                  <a:pt x="0" y="1821875"/>
                </a:cubicBezTo>
                <a:cubicBezTo>
                  <a:pt x="-15624" y="1561327"/>
                  <a:pt x="15400" y="1406630"/>
                  <a:pt x="0" y="1043072"/>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7176051" y="3964170"/>
            <a:ext cx="4811367" cy="2284643"/>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10568610" cy="517064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19">
            <a:extLst>
              <a:ext uri="{FF2B5EF4-FFF2-40B4-BE49-F238E27FC236}">
                <a16:creationId xmlns:a16="http://schemas.microsoft.com/office/drawing/2014/main" id="{C8CAB177-1BC8-4A78-A82B-CB54C00B0DB8}"/>
              </a:ext>
            </a:extLst>
          </p:cNvPr>
          <p:cNvSpPr txBox="1"/>
          <p:nvPr/>
        </p:nvSpPr>
        <p:spPr>
          <a:xfrm>
            <a:off x="0" y="109144"/>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9" name="Group 8">
            <a:extLst>
              <a:ext uri="{FF2B5EF4-FFF2-40B4-BE49-F238E27FC236}">
                <a16:creationId xmlns:a16="http://schemas.microsoft.com/office/drawing/2014/main" id="{05752E8F-BF22-49E3-B46E-8DA58D38A42A}"/>
              </a:ext>
            </a:extLst>
          </p:cNvPr>
          <p:cNvGrpSpPr/>
          <p:nvPr/>
        </p:nvGrpSpPr>
        <p:grpSpPr>
          <a:xfrm>
            <a:off x="284377" y="1139263"/>
            <a:ext cx="10946840" cy="2736997"/>
            <a:chOff x="939651" y="2446706"/>
            <a:chExt cx="1903539" cy="1586223"/>
          </a:xfrm>
        </p:grpSpPr>
        <p:sp>
          <p:nvSpPr>
            <p:cNvPr id="11" name="Rectangle 10">
              <a:extLst>
                <a:ext uri="{FF2B5EF4-FFF2-40B4-BE49-F238E27FC236}">
                  <a16:creationId xmlns:a16="http://schemas.microsoft.com/office/drawing/2014/main" id="{75189758-DF33-4101-BEC4-3A3FC35BC0C5}"/>
                </a:ext>
              </a:extLst>
            </p:cNvPr>
            <p:cNvSpPr/>
            <p:nvPr/>
          </p:nvSpPr>
          <p:spPr>
            <a:xfrm>
              <a:off x="984720" y="2607489"/>
              <a:ext cx="1858470" cy="14254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E8CE064C-828F-4A10-B462-9CDBDB2B5140}"/>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5" name="Group 14">
            <a:extLst>
              <a:ext uri="{FF2B5EF4-FFF2-40B4-BE49-F238E27FC236}">
                <a16:creationId xmlns:a16="http://schemas.microsoft.com/office/drawing/2014/main" id="{AA82E53E-187F-403A-A9D8-4C2E7E91B519}"/>
              </a:ext>
            </a:extLst>
          </p:cNvPr>
          <p:cNvGrpSpPr/>
          <p:nvPr/>
        </p:nvGrpSpPr>
        <p:grpSpPr>
          <a:xfrm>
            <a:off x="284377" y="3793010"/>
            <a:ext cx="10956780" cy="2697240"/>
            <a:chOff x="939651" y="2446706"/>
            <a:chExt cx="2074810" cy="1798271"/>
          </a:xfrm>
        </p:grpSpPr>
        <p:sp>
          <p:nvSpPr>
            <p:cNvPr id="16" name="Rectangle 15">
              <a:extLst>
                <a:ext uri="{FF2B5EF4-FFF2-40B4-BE49-F238E27FC236}">
                  <a16:creationId xmlns:a16="http://schemas.microsoft.com/office/drawing/2014/main" id="{137285F0-DFEA-4292-9E18-C169E80F37EE}"/>
                </a:ext>
              </a:extLst>
            </p:cNvPr>
            <p:cNvSpPr/>
            <p:nvPr/>
          </p:nvSpPr>
          <p:spPr>
            <a:xfrm>
              <a:off x="984720" y="2548596"/>
              <a:ext cx="2029741" cy="169638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73034C59-0FEF-41FB-B339-88A2E888F8F8}"/>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80418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1039</Words>
  <Application>Microsoft Office PowerPoint</Application>
  <PresentationFormat>Widescreen</PresentationFormat>
  <Paragraphs>98</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等线</vt:lpstr>
      <vt:lpstr>等线 Light</vt:lpstr>
      <vt:lpstr>#9Slide02 Noi dung dai</vt:lpstr>
      <vt:lpstr>Arial</vt:lpstr>
      <vt:lpstr>Arial-Rounded</vt:lpstr>
      <vt:lpstr>Calibri</vt:lpstr>
      <vt:lpstr>Cambria</vt:lpstr>
      <vt:lpstr>iCiel Cadena</vt:lpstr>
      <vt:lpstr>Times New Roman</vt:lpstr>
      <vt:lpstr>1_Office Theme</vt:lpstr>
      <vt:lpstr>​​</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47</cp:revision>
  <dcterms:created xsi:type="dcterms:W3CDTF">2022-11-26T09:23:38Z</dcterms:created>
  <dcterms:modified xsi:type="dcterms:W3CDTF">2026-03-31T22:03:19Z</dcterms:modified>
</cp:coreProperties>
</file>