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870" r:id="rId3"/>
    <p:sldMasterId id="2147483921" r:id="rId4"/>
    <p:sldMasterId id="2147483933" r:id="rId5"/>
  </p:sldMasterIdLst>
  <p:notesMasterIdLst>
    <p:notesMasterId r:id="rId26"/>
  </p:notesMasterIdLst>
  <p:handoutMasterIdLst>
    <p:handoutMasterId r:id="rId27"/>
  </p:handoutMasterIdLst>
  <p:sldIdLst>
    <p:sldId id="456" r:id="rId6"/>
    <p:sldId id="457" r:id="rId7"/>
    <p:sldId id="458" r:id="rId8"/>
    <p:sldId id="459" r:id="rId9"/>
    <p:sldId id="438" r:id="rId10"/>
    <p:sldId id="439" r:id="rId11"/>
    <p:sldId id="440" r:id="rId12"/>
    <p:sldId id="441" r:id="rId13"/>
    <p:sldId id="443" r:id="rId14"/>
    <p:sldId id="444" r:id="rId15"/>
    <p:sldId id="445" r:id="rId16"/>
    <p:sldId id="446" r:id="rId17"/>
    <p:sldId id="448" r:id="rId18"/>
    <p:sldId id="450" r:id="rId19"/>
    <p:sldId id="453" r:id="rId20"/>
    <p:sldId id="279" r:id="rId21"/>
    <p:sldId id="280" r:id="rId22"/>
    <p:sldId id="282" r:id="rId23"/>
    <p:sldId id="281" r:id="rId24"/>
    <p:sldId id="285"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showGuides="1">
      <p:cViewPr varScale="1">
        <p:scale>
          <a:sx n="81" d="100"/>
          <a:sy n="81" d="100"/>
        </p:scale>
        <p:origin x="134" y="106"/>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2026/4/1</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2026/4/1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3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396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040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07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3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668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2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946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181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021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189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5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38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2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01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6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65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3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6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439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2026/4/1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6BFC09F-04C5-4B01-BE2F-F889D313E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94384660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12" name="9Slide.vn - 2019">
            <a:extLst>
              <a:ext uri="{FF2B5EF4-FFF2-40B4-BE49-F238E27FC236}">
                <a16:creationId xmlns:a16="http://schemas.microsoft.com/office/drawing/2014/main" id="{9B1E83A5-0758-4257-9C8B-755E13C64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35868414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25.gif"/><Relationship Id="rId4" Type="http://schemas.openxmlformats.org/officeDocument/2006/relationships/audio" Target="../media/audio3.wav"/><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0.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0.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image" Target="../media/image4.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sX0" fmla="*/ 0 w 3826061"/>
                  <a:gd name="csY0" fmla="*/ 108002 h 648000"/>
                  <a:gd name="csX1" fmla="*/ 108002 w 3826061"/>
                  <a:gd name="csY1" fmla="*/ 0 h 648000"/>
                  <a:gd name="csX2" fmla="*/ 3718059 w 3826061"/>
                  <a:gd name="csY2" fmla="*/ 0 h 648000"/>
                  <a:gd name="csX3" fmla="*/ 3826061 w 3826061"/>
                  <a:gd name="csY3" fmla="*/ 108002 h 648000"/>
                  <a:gd name="csX4" fmla="*/ 3826061 w 3826061"/>
                  <a:gd name="csY4" fmla="*/ 539998 h 648000"/>
                  <a:gd name="csX5" fmla="*/ 3718059 w 3826061"/>
                  <a:gd name="csY5" fmla="*/ 648000 h 648000"/>
                  <a:gd name="csX6" fmla="*/ 108002 w 3826061"/>
                  <a:gd name="csY6" fmla="*/ 648000 h 648000"/>
                  <a:gd name="csX7" fmla="*/ 0 w 3826061"/>
                  <a:gd name="csY7" fmla="*/ 539998 h 648000"/>
                  <a:gd name="csX8" fmla="*/ 0 w 3826061"/>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a:p>
            <a:pPr algn="ctr"/>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endParaRPr lang="vi-VN" sz="3700" b="1" dirty="0">
              <a:solidFill>
                <a:srgbClr val="CC0099"/>
              </a:solidFill>
              <a:latin typeface="HP001 5 hàng" panose="020B0603050302020204" pitchFamily="34"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1679993" cy="661720"/>
          </a:xfrm>
          <a:prstGeom prst="rect">
            <a:avLst/>
          </a:prstGeom>
          <a:noFill/>
        </p:spPr>
        <p:txBody>
          <a:bodyPr wrap="square" rtlCol="0">
            <a:spAutoFit/>
          </a:bodyPr>
          <a:lstStyle/>
          <a:p>
            <a:r>
              <a:rPr lang="vi-VN" sz="3700" b="1">
                <a:solidFill>
                  <a:srgbClr val="CC0099"/>
                </a:solidFill>
                <a:latin typeface="HP001 5 hàng" panose="020B0603050302020204" pitchFamily="34" charset="0"/>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600" b="1" dirty="0">
                <a:latin typeface="HP001 5 hàng" panose="020B0603050302020204" pitchFamily="34" charset="0"/>
              </a:rPr>
              <a:t>Η</a:t>
            </a:r>
            <a:r>
              <a:rPr lang="en-US" sz="3600" b="1" dirty="0" err="1">
                <a:latin typeface="HP001 5 hàng" panose="020B0603050302020204" pitchFamily="34" charset="0"/>
              </a:rPr>
              <a:t>Ğt</a:t>
            </a:r>
            <a:r>
              <a:rPr lang="en-US" sz="3600" b="1" dirty="0">
                <a:latin typeface="HP001 5 hàng" panose="020B0603050302020204" pitchFamily="34" charset="0"/>
              </a:rPr>
              <a:t> h</a:t>
            </a:r>
            <a:r>
              <a:rPr lang="el-GR" sz="3600" b="1" dirty="0">
                <a:latin typeface="HP001 5 hàng" panose="020B0603050302020204" pitchFamily="34" charset="0"/>
              </a:rPr>
              <a:t>Ξ </a:t>
            </a:r>
            <a:r>
              <a:rPr lang="en-US" sz="3600" b="1" dirty="0">
                <a:latin typeface="HP001 5 hàng" panose="020B0603050302020204" pitchFamily="34" charset="0"/>
              </a:rPr>
              <a:t>c</a:t>
            </a:r>
            <a:r>
              <a:rPr lang="el-GR" sz="3600" b="1" dirty="0">
                <a:latin typeface="HP001 5 hàng" panose="020B0603050302020204" pitchFamily="34" charset="0"/>
              </a:rPr>
              <a:t>Ϊ ε</a:t>
            </a:r>
            <a:r>
              <a:rPr lang="en-US" sz="3600" b="1" dirty="0">
                <a:latin typeface="HP001 5 hàng" panose="020B0603050302020204" pitchFamily="34" charset="0"/>
              </a:rPr>
              <a:t>ữ A (Ai)</a:t>
            </a: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đứng</a:t>
            </a:r>
            <a:r>
              <a:rPr lang="en-US" sz="3600" b="1" dirty="0">
                <a:latin typeface="HP001 5 hàng" panose="020B0603050302020204" pitchFamily="34" charset="0"/>
              </a:rPr>
              <a:t> ở </a:t>
            </a:r>
            <a:r>
              <a:rPr lang="en-US" sz="3600" b="1" dirty="0" err="1">
                <a:latin typeface="HP001 5 hàng" panose="020B0603050302020204" pitchFamily="34" charset="0"/>
              </a:rPr>
              <a:t>đầu</a:t>
            </a:r>
            <a:r>
              <a:rPr lang="en-US" sz="3600" b="1" dirty="0">
                <a:latin typeface="HP001 5 hàng" panose="020B0603050302020204" pitchFamily="34" charset="0"/>
              </a:rPr>
              <a:t> </a:t>
            </a:r>
            <a:r>
              <a:rPr lang="en-US" sz="3600" b="1" dirty="0" err="1">
                <a:latin typeface="HP001 5 hàng" panose="020B0603050302020204" pitchFamily="34" charset="0"/>
              </a:rPr>
              <a:t>câu</a:t>
            </a:r>
            <a:r>
              <a:rPr lang="en-US" sz="3600" b="1" dirty="0">
                <a:latin typeface="HP001 5 hàng" panose="020B0603050302020204" pitchFamily="34" charset="0"/>
              </a:rPr>
              <a:t>. </a:t>
            </a:r>
          </a:p>
          <a:p>
            <a:pPr algn="ctr"/>
            <a:r>
              <a:rPr lang="en-US" sz="3600" b="1" dirty="0" err="1">
                <a:latin typeface="HP001 5 hàng" panose="020B0603050302020204" pitchFamily="34" charset="0"/>
              </a:rPr>
              <a:t>Viết</a:t>
            </a:r>
            <a:r>
              <a:rPr lang="en-US" sz="3600" b="1" dirty="0">
                <a:latin typeface="HP001 5 hàng" panose="020B0603050302020204" pitchFamily="34" charset="0"/>
              </a:rPr>
              <a:t> </a:t>
            </a:r>
            <a:r>
              <a:rPr lang="en-US" sz="3600" b="1" dirty="0" err="1">
                <a:latin typeface="HP001 5 hàng" panose="020B0603050302020204" pitchFamily="34" charset="0"/>
              </a:rPr>
              <a:t>hoa</a:t>
            </a:r>
            <a:r>
              <a:rPr lang="en-US" sz="3600" b="1" dirty="0">
                <a:latin typeface="HP001 5 hàng" panose="020B0603050302020204" pitchFamily="34" charset="0"/>
              </a:rPr>
              <a:t> </a:t>
            </a:r>
            <a:r>
              <a:rPr lang="en-US" sz="3600" b="1" dirty="0" err="1">
                <a:latin typeface="HP001 5 hàng" panose="020B0603050302020204" pitchFamily="34" charset="0"/>
              </a:rPr>
              <a:t>các</a:t>
            </a:r>
            <a:r>
              <a:rPr lang="en-US" sz="3600" b="1" dirty="0">
                <a:latin typeface="HP001 5 hàng" panose="020B0603050302020204" pitchFamily="34" charset="0"/>
              </a:rPr>
              <a:t> </a:t>
            </a:r>
            <a:r>
              <a:rPr lang="en-US" sz="3600" b="1" dirty="0" err="1">
                <a:latin typeface="HP001 5 hàng" panose="020B0603050302020204" pitchFamily="34" charset="0"/>
              </a:rPr>
              <a:t>từ</a:t>
            </a:r>
            <a:r>
              <a:rPr lang="en-US" sz="3600" b="1" dirty="0">
                <a:latin typeface="HP001 5 hàng" panose="020B0603050302020204" pitchFamily="34" charset="0"/>
              </a:rPr>
              <a:t> </a:t>
            </a:r>
            <a:r>
              <a:rPr lang="en-US" sz="3600" b="1" dirty="0" err="1">
                <a:latin typeface="HP001 5 hàng" panose="020B0603050302020204" pitchFamily="34" charset="0"/>
              </a:rPr>
              <a:t>Cần</a:t>
            </a:r>
            <a:r>
              <a:rPr lang="en-US" sz="3600" b="1" dirty="0">
                <a:latin typeface="HP001 5 hàng" panose="020B0603050302020204" pitchFamily="34" charset="0"/>
              </a:rPr>
              <a:t> </a:t>
            </a:r>
            <a:r>
              <a:rPr lang="en-US" sz="3600" b="1" dirty="0" err="1">
                <a:latin typeface="HP001 5 hàng" panose="020B0603050302020204" pitchFamily="34" charset="0"/>
              </a:rPr>
              <a:t>Thơ</a:t>
            </a:r>
            <a:endParaRPr lang="en-US" sz="3600" b="1" dirty="0">
              <a:latin typeface="HP001 5 hàng" panose="020B0603050302020204" pitchFamily="34" charset="0"/>
            </a:endParaRPr>
          </a:p>
          <a:p>
            <a:pPr algn="ctr"/>
            <a:r>
              <a:rPr lang="en-US" sz="3600" b="1" dirty="0" err="1">
                <a:latin typeface="HP001 5 hàng" panose="020B0603050302020204" pitchFamily="34" charset="0"/>
              </a:rPr>
              <a:t>vì</a:t>
            </a:r>
            <a:r>
              <a:rPr lang="en-US" sz="3600" b="1" dirty="0">
                <a:latin typeface="HP001 5 hàng" panose="020B0603050302020204" pitchFamily="34" charset="0"/>
              </a:rPr>
              <a:t> </a:t>
            </a:r>
            <a:r>
              <a:rPr lang="en-US" sz="3600" b="1" dirty="0" err="1">
                <a:latin typeface="HP001 5 hàng" panose="020B0603050302020204" pitchFamily="34" charset="0"/>
              </a:rPr>
              <a:t>chúng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riêng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sX0" fmla="*/ 0 w 4053620"/>
                  <a:gd name="csY0" fmla="*/ 108002 h 648000"/>
                  <a:gd name="csX1" fmla="*/ 105279 w 4053620"/>
                  <a:gd name="csY1" fmla="*/ 0 h 648000"/>
                  <a:gd name="csX2" fmla="*/ 3948340 w 4053620"/>
                  <a:gd name="csY2" fmla="*/ 0 h 648000"/>
                  <a:gd name="csX3" fmla="*/ 4053620 w 4053620"/>
                  <a:gd name="csY3" fmla="*/ 108002 h 648000"/>
                  <a:gd name="csX4" fmla="*/ 4053620 w 4053620"/>
                  <a:gd name="csY4" fmla="*/ 539998 h 648000"/>
                  <a:gd name="csX5" fmla="*/ 3948340 w 4053620"/>
                  <a:gd name="csY5" fmla="*/ 648000 h 648000"/>
                  <a:gd name="csX6" fmla="*/ 105279 w 4053620"/>
                  <a:gd name="csY6" fmla="*/ 648000 h 648000"/>
                  <a:gd name="csX7" fmla="*/ 0 w 4053620"/>
                  <a:gd name="csY7" fmla="*/ 539998 h 648000"/>
                  <a:gd name="csX8" fmla="*/ 0 w 4053620"/>
                  <a:gd name="csY8" fmla="*/ 108002 h 648000"/>
                  <a:gd name="csX0" fmla="*/ 0 w 4053620"/>
                  <a:gd name="csY0" fmla="*/ 108002 h 648000"/>
                  <a:gd name="csX1" fmla="*/ 105279 w 4053620"/>
                  <a:gd name="csY1" fmla="*/ 0 h 648000"/>
                  <a:gd name="csX2" fmla="*/ 3948340 w 4053620"/>
                  <a:gd name="csY2" fmla="*/ 0 h 648000"/>
                  <a:gd name="csX3" fmla="*/ 4053620 w 4053620"/>
                  <a:gd name="csY3" fmla="*/ 108002 h 648000"/>
                  <a:gd name="csX4" fmla="*/ 4053620 w 4053620"/>
                  <a:gd name="csY4" fmla="*/ 539998 h 648000"/>
                  <a:gd name="csX5" fmla="*/ 3948340 w 4053620"/>
                  <a:gd name="csY5" fmla="*/ 648000 h 648000"/>
                  <a:gd name="csX6" fmla="*/ 105279 w 4053620"/>
                  <a:gd name="csY6" fmla="*/ 648000 h 648000"/>
                  <a:gd name="csX7" fmla="*/ 0 w 4053620"/>
                  <a:gd name="csY7" fmla="*/ 539998 h 648000"/>
                  <a:gd name="csX8" fmla="*/ 0 w 405362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VIẾT BẢNG CON</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3" name="Picture 2" descr="A picture containing shape&#10;&#10;Description automatically generated">
            <a:extLst>
              <a:ext uri="{FF2B5EF4-FFF2-40B4-BE49-F238E27FC236}">
                <a16:creationId xmlns:a16="http://schemas.microsoft.com/office/drawing/2014/main"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6" name="TextBox 5">
            <a:extLst>
              <a:ext uri="{FF2B5EF4-FFF2-40B4-BE49-F238E27FC236}">
                <a16:creationId xmlns:a16="http://schemas.microsoft.com/office/drawing/2014/main" id="{C41263A7-6D5B-8D44-2E9F-909A2FD59C13}"/>
              </a:ext>
            </a:extLst>
          </p:cNvPr>
          <p:cNvSpPr txBox="1"/>
          <p:nvPr/>
        </p:nvSpPr>
        <p:spPr>
          <a:xfrm>
            <a:off x="3478486" y="1917529"/>
            <a:ext cx="2083848" cy="1200329"/>
          </a:xfrm>
          <a:prstGeom prst="rect">
            <a:avLst/>
          </a:prstGeom>
          <a:noFill/>
        </p:spPr>
        <p:txBody>
          <a:bodyPr wrap="square" rtlCol="0">
            <a:spAutoFit/>
          </a:bodyPr>
          <a:lstStyle/>
          <a:p>
            <a:r>
              <a:rPr lang="en-US" sz="7200" b="1" dirty="0">
                <a:solidFill>
                  <a:schemeClr val="bg1"/>
                </a:solidFill>
                <a:latin typeface="HP001 5 hàng" panose="020B0603050302020204" pitchFamily="34" charset="0"/>
              </a:rPr>
              <a:t>Ai</a:t>
            </a:r>
            <a:endParaRPr lang="vi-VN" sz="7200" b="1" dirty="0">
              <a:solidFill>
                <a:schemeClr val="bg1"/>
              </a:solidFill>
              <a:latin typeface="HP001 5 hàng" panose="020B0603050302020204" pitchFamily="34" charset="0"/>
            </a:endParaRPr>
          </a:p>
        </p:txBody>
      </p:sp>
      <p:sp>
        <p:nvSpPr>
          <p:cNvPr id="7" name="TextBox 6">
            <a:extLst>
              <a:ext uri="{FF2B5EF4-FFF2-40B4-BE49-F238E27FC236}">
                <a16:creationId xmlns:a16="http://schemas.microsoft.com/office/drawing/2014/main" id="{25CBEDFA-5AD9-0912-4F0D-40E8D496801F}"/>
              </a:ext>
            </a:extLst>
          </p:cNvPr>
          <p:cNvSpPr txBox="1"/>
          <p:nvPr/>
        </p:nvSpPr>
        <p:spPr>
          <a:xfrm>
            <a:off x="3478484" y="3403608"/>
            <a:ext cx="4179616" cy="1200329"/>
          </a:xfrm>
          <a:prstGeom prst="rect">
            <a:avLst/>
          </a:prstGeom>
          <a:noFill/>
        </p:spPr>
        <p:txBody>
          <a:bodyPr wrap="square" rtlCol="0">
            <a:spAutoFit/>
          </a:bodyPr>
          <a:lstStyle/>
          <a:p>
            <a:r>
              <a:rPr lang="en-US" sz="7200" b="1" dirty="0" err="1">
                <a:solidFill>
                  <a:schemeClr val="bg1"/>
                </a:solidFill>
                <a:latin typeface="HP001 5 hàng" panose="020B0603050302020204" pitchFamily="34" charset="0"/>
              </a:rPr>
              <a:t>Cần</a:t>
            </a:r>
            <a:r>
              <a:rPr lang="en-US" sz="7200" b="1" dirty="0">
                <a:solidFill>
                  <a:schemeClr val="bg1"/>
                </a:solidFill>
                <a:latin typeface="HP001 5 hàng" panose="020B0603050302020204" pitchFamily="34" charset="0"/>
              </a:rPr>
              <a:t> </a:t>
            </a:r>
            <a:r>
              <a:rPr lang="en-US" sz="7200" b="1" dirty="0" err="1">
                <a:solidFill>
                  <a:schemeClr val="bg1"/>
                </a:solidFill>
                <a:latin typeface="HP001 5 hàng" panose="020B0603050302020204" pitchFamily="34" charset="0"/>
              </a:rPr>
              <a:t>Thơ</a:t>
            </a:r>
            <a:endParaRPr lang="vi-VN" sz="72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22040" y="1834300"/>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VÀO VTV</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HP001 4 hàng" panose="020B0603050302020204" pitchFamily="34" charset="0"/>
                    <a:ea typeface="Lobster"/>
                    <a:cs typeface="Lobster"/>
                    <a:sym typeface="Lobster"/>
                  </a:rPr>
                  <a:t>Chữ</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hoa</a:t>
                </a:r>
                <a:r>
                  <a:rPr lang="en-US" sz="2933" b="1" kern="0" dirty="0">
                    <a:solidFill>
                      <a:srgbClr val="1D1B10"/>
                    </a:solidFill>
                    <a:latin typeface="HP001 4 hàng" panose="020B0603050302020204" pitchFamily="34" charset="0"/>
                    <a:ea typeface="Lobster"/>
                    <a:cs typeface="Lobster"/>
                    <a:sym typeface="Lobster"/>
                  </a:rPr>
                  <a:t> T </a:t>
                </a:r>
                <a:r>
                  <a:rPr lang="en-US" sz="2933" b="1" kern="0" dirty="0" err="1">
                    <a:solidFill>
                      <a:srgbClr val="1D1B10"/>
                    </a:solidFill>
                    <a:latin typeface="HP001 4 hàng" panose="020B0603050302020204" pitchFamily="34" charset="0"/>
                    <a:ea typeface="Lobster"/>
                    <a:cs typeface="Lobster"/>
                    <a:sym typeface="Lobster"/>
                  </a:rPr>
                  <a:t>cao</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mấy</a:t>
                </a:r>
                <a:r>
                  <a:rPr lang="en-US" sz="2933" b="1" kern="0" dirty="0">
                    <a:solidFill>
                      <a:srgbClr val="1D1B10"/>
                    </a:solidFill>
                    <a:latin typeface="HP001 4 hàng" panose="020B0603050302020204" pitchFamily="34" charset="0"/>
                    <a:ea typeface="Lobster"/>
                    <a:cs typeface="Lobster"/>
                    <a:sym typeface="Lobster"/>
                  </a:rPr>
                  <a:t> li</a:t>
                </a:r>
                <a:endParaRPr sz="933" b="1" kern="0" dirty="0">
                  <a:solidFill>
                    <a:srgbClr val="000000"/>
                  </a:solidFill>
                  <a:latin typeface="HP001 4 hàng" panose="020B0603050302020204" pitchFamily="34" charset="0"/>
                  <a:cs typeface="Arial"/>
                  <a:sym typeface="Arial"/>
                </a:endParaRPr>
              </a:p>
            </p:txBody>
          </p:sp>
        </p:grpSp>
        <p:pic>
          <p:nvPicPr>
            <p:cNvPr id="1101" name="Google Shape;1101;p25"/>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HP001 4 hàng" panose="020B0603050302020204" pitchFamily="34" charset="0"/>
                <a:cs typeface="Arial"/>
                <a:sym typeface="Lobster"/>
              </a:rPr>
              <a:t>1 ly</a:t>
            </a:r>
            <a:endParaRPr sz="933" b="1" kern="0">
              <a:solidFill>
                <a:srgbClr val="000000"/>
              </a:solidFill>
              <a:latin typeface="HP001 4 hàng" panose="020B0603050302020204" pitchFamily="34" charset="0"/>
              <a:cs typeface="Arial"/>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B. </a:t>
            </a:r>
            <a:r>
              <a:rPr lang="en-US" sz="2400" b="1" kern="0" dirty="0" err="1">
                <a:solidFill>
                  <a:srgbClr val="002060"/>
                </a:solidFill>
                <a:latin typeface="HP001 4 hàng" panose="020B0603050302020204" pitchFamily="34" charset="0"/>
                <a:ea typeface="Lobster"/>
                <a:cs typeface="Lobster"/>
                <a:sym typeface="Lobster"/>
              </a:rPr>
              <a:t>Hơn</a:t>
            </a:r>
            <a:r>
              <a:rPr lang="en-US" sz="2400" b="1" kern="0" dirty="0">
                <a:solidFill>
                  <a:srgbClr val="002060"/>
                </a:solidFill>
                <a:latin typeface="HP001 4 hàng" panose="020B0603050302020204" pitchFamily="34" charset="0"/>
                <a:ea typeface="Lobster"/>
                <a:cs typeface="Lobster"/>
                <a:sym typeface="Lobster"/>
              </a:rPr>
              <a:t>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C.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D. 2 </a:t>
            </a:r>
            <a:r>
              <a:rPr lang="en-US" sz="2400" b="1" kern="0" dirty="0" err="1">
                <a:solidFill>
                  <a:srgbClr val="002060"/>
                </a:solidFill>
                <a:latin typeface="HP001 4 hàng" panose="020B0603050302020204" pitchFamily="34" charset="0"/>
                <a:ea typeface="Lobster"/>
                <a:cs typeface="Lobster"/>
                <a:sym typeface="Lobster"/>
              </a:rPr>
              <a:t>ly</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ςưỡi</a:t>
            </a:r>
            <a:endParaRPr sz="933" b="1" kern="0" dirty="0">
              <a:solidFill>
                <a:srgbClr val="000000"/>
              </a:solidFill>
              <a:latin typeface="HP001 4 hàng" panose="020B0603050302020204" pitchFamily="34" charset="0"/>
              <a:cs typeface="Arial"/>
              <a:sym typeface="Arial"/>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7">
            <a:alphaModFix/>
          </a:blip>
          <a:srcRect/>
          <a:stretch/>
        </p:blipFill>
        <p:spPr>
          <a:xfrm>
            <a:off x="11078333" y="3301947"/>
            <a:ext cx="847223" cy="106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600" y="132450"/>
            <a:ext cx="6654800"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a:solidFill>
                    <a:srgbClr val="1D1B10"/>
                  </a:solidFill>
                  <a:latin typeface="HP001 4 hàng" panose="020B0603050302020204" pitchFamily="34" charset="0"/>
                  <a:cs typeface="Arial"/>
                  <a:sym typeface="Lobster"/>
                </a:rPr>
                <a:t>Khoảng cách các con chữ như thế nào?</a:t>
              </a:r>
              <a:endParaRPr sz="933" b="1" kern="0">
                <a:solidFill>
                  <a:srgbClr val="000000"/>
                </a:solidFill>
                <a:latin typeface="HP001 4 hàng" panose="020B0603050302020204" pitchFamily="34" charset="0"/>
                <a:cs typeface="Arial"/>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A. Bằng 1 con chữ o</a:t>
            </a:r>
            <a:endParaRPr sz="2400" b="1" kern="0">
              <a:solidFill>
                <a:srgbClr val="002060"/>
              </a:solidFill>
              <a:latin typeface="HP001 4 hàng" panose="020B0603050302020204" pitchFamily="34" charset="0"/>
              <a:ea typeface="Lobster"/>
              <a:cs typeface="Lobster"/>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 B. </a:t>
            </a:r>
            <a:r>
              <a:rPr lang="en-US" sz="2400" b="1" kern="0" dirty="0" err="1">
                <a:solidFill>
                  <a:srgbClr val="002060"/>
                </a:solidFill>
                <a:latin typeface="HP001 4 hàng" panose="020B0603050302020204" pitchFamily="34" charset="0"/>
                <a:ea typeface="Lobster"/>
                <a:cs typeface="Lobster"/>
                <a:sym typeface="Lobster"/>
              </a:rPr>
              <a:t>Bằng</a:t>
            </a:r>
            <a:r>
              <a:rPr lang="en-US" sz="2400" b="1" kern="0" dirty="0">
                <a:solidFill>
                  <a:srgbClr val="002060"/>
                </a:solidFill>
                <a:latin typeface="HP001 4 hàng" panose="020B0603050302020204" pitchFamily="34" charset="0"/>
                <a:ea typeface="Lobster"/>
                <a:cs typeface="Lobster"/>
                <a:sym typeface="Lobster"/>
              </a:rPr>
              <a:t> 1 con </a:t>
            </a:r>
            <a:r>
              <a:rPr lang="en-US" sz="2400" b="1" kern="0" dirty="0" err="1">
                <a:solidFill>
                  <a:srgbClr val="002060"/>
                </a:solidFill>
                <a:latin typeface="HP001 4 hàng" panose="020B0603050302020204" pitchFamily="34" charset="0"/>
                <a:ea typeface="Lobster"/>
                <a:cs typeface="Lobster"/>
                <a:sym typeface="Lobster"/>
              </a:rPr>
              <a:t>chữ</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cái</a:t>
            </a:r>
            <a:endParaRPr sz="2400" b="1" kern="0" dirty="0">
              <a:solidFill>
                <a:srgbClr val="002060"/>
              </a:solidFill>
              <a:latin typeface="HP001 4 hàng" panose="020B0603050302020204" pitchFamily="34" charset="0"/>
              <a:ea typeface="Lobster"/>
              <a:cs typeface="Lobster"/>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C. Bằng 2 con chữ o</a:t>
            </a:r>
            <a:endParaRPr sz="2400" b="1" kern="0">
              <a:solidFill>
                <a:srgbClr val="002060"/>
              </a:solidFill>
              <a:latin typeface="HP001 4 hàng" panose="020B0603050302020204" pitchFamily="34" charset="0"/>
              <a:ea typeface="Lobster"/>
              <a:cs typeface="Lobster"/>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D. Bằng 1.5 con chữ o</a:t>
            </a:r>
            <a:endParaRPr sz="2400" b="1" kern="0">
              <a:solidFill>
                <a:srgbClr val="002060"/>
              </a:solidFill>
              <a:latin typeface="HP001 4 hàng" panose="020B0603050302020204" pitchFamily="34" charset="0"/>
              <a:ea typeface="Lobster"/>
              <a:cs typeface="Lobster"/>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7">
            <a:alphaModFix/>
          </a:blip>
          <a:srcRect/>
          <a:stretch/>
        </p:blipFill>
        <p:spPr>
          <a:xfrm>
            <a:off x="6764219" y="3544817"/>
            <a:ext cx="847223" cy="1060676"/>
          </a:xfrm>
          <a:prstGeom prst="rect">
            <a:avLst/>
          </a:prstGeom>
          <a:noFill/>
          <a:ln>
            <a:noFill/>
          </a:ln>
        </p:spPr>
      </p:pic>
    </p:spTree>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sX0" fmla="*/ 0 w 4567025"/>
                <a:gd name="csY0" fmla="*/ 125318 h 828000"/>
                <a:gd name="csX1" fmla="*/ 113557 w 4567025"/>
                <a:gd name="csY1" fmla="*/ 0 h 828000"/>
                <a:gd name="csX2" fmla="*/ 569247 w 4567025"/>
                <a:gd name="csY2" fmla="*/ 0 h 828000"/>
                <a:gd name="csX3" fmla="*/ 1024938 w 4567025"/>
                <a:gd name="csY3" fmla="*/ 0 h 828000"/>
                <a:gd name="csX4" fmla="*/ 1567426 w 4567025"/>
                <a:gd name="csY4" fmla="*/ 0 h 828000"/>
                <a:gd name="csX5" fmla="*/ 1979719 w 4567025"/>
                <a:gd name="csY5" fmla="*/ 0 h 828000"/>
                <a:gd name="csX6" fmla="*/ 2522207 w 4567025"/>
                <a:gd name="csY6" fmla="*/ 0 h 828000"/>
                <a:gd name="csX7" fmla="*/ 3151493 w 4567025"/>
                <a:gd name="csY7" fmla="*/ 0 h 828000"/>
                <a:gd name="csX8" fmla="*/ 3650584 w 4567025"/>
                <a:gd name="csY8" fmla="*/ 0 h 828000"/>
                <a:gd name="csX9" fmla="*/ 4453467 w 4567025"/>
                <a:gd name="csY9" fmla="*/ 0 h 828000"/>
                <a:gd name="csX10" fmla="*/ 4567025 w 4567025"/>
                <a:gd name="csY10" fmla="*/ 125318 h 828000"/>
                <a:gd name="csX11" fmla="*/ 4567025 w 4567025"/>
                <a:gd name="csY11" fmla="*/ 702682 h 828000"/>
                <a:gd name="csX12" fmla="*/ 4453467 w 4567025"/>
                <a:gd name="csY12" fmla="*/ 828000 h 828000"/>
                <a:gd name="csX13" fmla="*/ 4041175 w 4567025"/>
                <a:gd name="csY13" fmla="*/ 828000 h 828000"/>
                <a:gd name="csX14" fmla="*/ 3411889 w 4567025"/>
                <a:gd name="csY14" fmla="*/ 828000 h 828000"/>
                <a:gd name="csX15" fmla="*/ 2999597 w 4567025"/>
                <a:gd name="csY15" fmla="*/ 828000 h 828000"/>
                <a:gd name="csX16" fmla="*/ 2500507 w 4567025"/>
                <a:gd name="csY16" fmla="*/ 828000 h 828000"/>
                <a:gd name="csX17" fmla="*/ 2088216 w 4567025"/>
                <a:gd name="csY17" fmla="*/ 828000 h 828000"/>
                <a:gd name="csX18" fmla="*/ 1589126 w 4567025"/>
                <a:gd name="csY18" fmla="*/ 828000 h 828000"/>
                <a:gd name="csX19" fmla="*/ 1090036 w 4567025"/>
                <a:gd name="csY19" fmla="*/ 828000 h 828000"/>
                <a:gd name="csX20" fmla="*/ 113557 w 4567025"/>
                <a:gd name="csY20" fmla="*/ 828000 h 828000"/>
                <a:gd name="csX21" fmla="*/ 0 w 4567025"/>
                <a:gd name="csY21" fmla="*/ 702682 h 828000"/>
                <a:gd name="csX22" fmla="*/ 0 w 4567025"/>
                <a:gd name="csY22" fmla="*/ 125318 h 828000"/>
                <a:gd name="csX0" fmla="*/ 0 w 4567025"/>
                <a:gd name="csY0" fmla="*/ 125318 h 828000"/>
                <a:gd name="csX1" fmla="*/ 113557 w 4567025"/>
                <a:gd name="csY1" fmla="*/ 0 h 828000"/>
                <a:gd name="csX2" fmla="*/ 656046 w 4567025"/>
                <a:gd name="csY2" fmla="*/ 0 h 828000"/>
                <a:gd name="csX3" fmla="*/ 1198534 w 4567025"/>
                <a:gd name="csY3" fmla="*/ 0 h 828000"/>
                <a:gd name="csX4" fmla="*/ 1654225 w 4567025"/>
                <a:gd name="csY4" fmla="*/ 0 h 828000"/>
                <a:gd name="csX5" fmla="*/ 2153314 w 4567025"/>
                <a:gd name="csY5" fmla="*/ 0 h 828000"/>
                <a:gd name="csX6" fmla="*/ 2739202 w 4567025"/>
                <a:gd name="csY6" fmla="*/ 0 h 828000"/>
                <a:gd name="csX7" fmla="*/ 3281691 w 4567025"/>
                <a:gd name="csY7" fmla="*/ 0 h 828000"/>
                <a:gd name="csX8" fmla="*/ 3910978 w 4567025"/>
                <a:gd name="csY8" fmla="*/ 0 h 828000"/>
                <a:gd name="csX9" fmla="*/ 4453467 w 4567025"/>
                <a:gd name="csY9" fmla="*/ 0 h 828000"/>
                <a:gd name="csX10" fmla="*/ 4567025 w 4567025"/>
                <a:gd name="csY10" fmla="*/ 125318 h 828000"/>
                <a:gd name="csX11" fmla="*/ 4567025 w 4567025"/>
                <a:gd name="csY11" fmla="*/ 702682 h 828000"/>
                <a:gd name="csX12" fmla="*/ 4453467 w 4567025"/>
                <a:gd name="csY12" fmla="*/ 828000 h 828000"/>
                <a:gd name="csX13" fmla="*/ 3824179 w 4567025"/>
                <a:gd name="csY13" fmla="*/ 828000 h 828000"/>
                <a:gd name="csX14" fmla="*/ 3281691 w 4567025"/>
                <a:gd name="csY14" fmla="*/ 828000 h 828000"/>
                <a:gd name="csX15" fmla="*/ 2652404 w 4567025"/>
                <a:gd name="csY15" fmla="*/ 828000 h 828000"/>
                <a:gd name="csX16" fmla="*/ 2109914 w 4567025"/>
                <a:gd name="csY16" fmla="*/ 828000 h 828000"/>
                <a:gd name="csX17" fmla="*/ 1610826 w 4567025"/>
                <a:gd name="csY17" fmla="*/ 828000 h 828000"/>
                <a:gd name="csX18" fmla="*/ 1068337 w 4567025"/>
                <a:gd name="csY18" fmla="*/ 828000 h 828000"/>
                <a:gd name="csX19" fmla="*/ 113557 w 4567025"/>
                <a:gd name="csY19" fmla="*/ 828000 h 828000"/>
                <a:gd name="csX20" fmla="*/ 0 w 4567025"/>
                <a:gd name="csY20" fmla="*/ 702682 h 828000"/>
                <a:gd name="csX21" fmla="*/ 0 w 4567025"/>
                <a:gd name="csY21" fmla="*/ 125318 h 828000"/>
                <a:gd name="csX0" fmla="*/ 0 w 4567025"/>
                <a:gd name="csY0" fmla="*/ 125318 h 828000"/>
                <a:gd name="csX1" fmla="*/ 113557 w 4567025"/>
                <a:gd name="csY1" fmla="*/ 0 h 828000"/>
                <a:gd name="csX2" fmla="*/ 569247 w 4567025"/>
                <a:gd name="csY2" fmla="*/ 0 h 828000"/>
                <a:gd name="csX3" fmla="*/ 1024938 w 4567025"/>
                <a:gd name="csY3" fmla="*/ 0 h 828000"/>
                <a:gd name="csX4" fmla="*/ 1567426 w 4567025"/>
                <a:gd name="csY4" fmla="*/ 0 h 828000"/>
                <a:gd name="csX5" fmla="*/ 1979719 w 4567025"/>
                <a:gd name="csY5" fmla="*/ 0 h 828000"/>
                <a:gd name="csX6" fmla="*/ 2522207 w 4567025"/>
                <a:gd name="csY6" fmla="*/ 0 h 828000"/>
                <a:gd name="csX7" fmla="*/ 3151493 w 4567025"/>
                <a:gd name="csY7" fmla="*/ 0 h 828000"/>
                <a:gd name="csX8" fmla="*/ 3650584 w 4567025"/>
                <a:gd name="csY8" fmla="*/ 0 h 828000"/>
                <a:gd name="csX9" fmla="*/ 4453467 w 4567025"/>
                <a:gd name="csY9" fmla="*/ 0 h 828000"/>
                <a:gd name="csX10" fmla="*/ 4567025 w 4567025"/>
                <a:gd name="csY10" fmla="*/ 125318 h 828000"/>
                <a:gd name="csX11" fmla="*/ 4567025 w 4567025"/>
                <a:gd name="csY11" fmla="*/ 702682 h 828000"/>
                <a:gd name="csX12" fmla="*/ 4453467 w 4567025"/>
                <a:gd name="csY12" fmla="*/ 828000 h 828000"/>
                <a:gd name="csX13" fmla="*/ 4041175 w 4567025"/>
                <a:gd name="csY13" fmla="*/ 828000 h 828000"/>
                <a:gd name="csX14" fmla="*/ 3411889 w 4567025"/>
                <a:gd name="csY14" fmla="*/ 828000 h 828000"/>
                <a:gd name="csX15" fmla="*/ 2999597 w 4567025"/>
                <a:gd name="csY15" fmla="*/ 828000 h 828000"/>
                <a:gd name="csX16" fmla="*/ 2500507 w 4567025"/>
                <a:gd name="csY16" fmla="*/ 828000 h 828000"/>
                <a:gd name="csX17" fmla="*/ 2088216 w 4567025"/>
                <a:gd name="csY17" fmla="*/ 828000 h 828000"/>
                <a:gd name="csX18" fmla="*/ 1589126 w 4567025"/>
                <a:gd name="csY18" fmla="*/ 828000 h 828000"/>
                <a:gd name="csX19" fmla="*/ 1090036 w 4567025"/>
                <a:gd name="csY19" fmla="*/ 828000 h 828000"/>
                <a:gd name="csX20" fmla="*/ 113557 w 4567025"/>
                <a:gd name="csY20" fmla="*/ 828000 h 828000"/>
                <a:gd name="csX21" fmla="*/ 0 w 4567025"/>
                <a:gd name="csY21" fmla="*/ 702682 h 828000"/>
                <a:gd name="csX22" fmla="*/ 0 w 4567025"/>
                <a:gd name="csY22" fmla="*/ 125318 h 82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sX0" fmla="*/ 0 w 5220000"/>
                <a:gd name="csY0" fmla="*/ 125318 h 828000"/>
                <a:gd name="csX1" fmla="*/ 125317 w 5220000"/>
                <a:gd name="csY1" fmla="*/ 0 h 828000"/>
                <a:gd name="csX2" fmla="*/ 776856 w 5220000"/>
                <a:gd name="csY2" fmla="*/ 0 h 828000"/>
                <a:gd name="csX3" fmla="*/ 1179926 w 5220000"/>
                <a:gd name="csY3" fmla="*/ 0 h 828000"/>
                <a:gd name="csX4" fmla="*/ 1732078 w 5220000"/>
                <a:gd name="csY4" fmla="*/ 0 h 828000"/>
                <a:gd name="csX5" fmla="*/ 2383617 w 5220000"/>
                <a:gd name="csY5" fmla="*/ 0 h 828000"/>
                <a:gd name="csX6" fmla="*/ 2886075 w 5220000"/>
                <a:gd name="csY6" fmla="*/ 0 h 828000"/>
                <a:gd name="csX7" fmla="*/ 3537614 w 5220000"/>
                <a:gd name="csY7" fmla="*/ 0 h 828000"/>
                <a:gd name="csX8" fmla="*/ 4040072 w 5220000"/>
                <a:gd name="csY8" fmla="*/ 0 h 828000"/>
                <a:gd name="csX9" fmla="*/ 4542529 w 5220000"/>
                <a:gd name="csY9" fmla="*/ 0 h 828000"/>
                <a:gd name="csX10" fmla="*/ 5094681 w 5220000"/>
                <a:gd name="csY10" fmla="*/ 0 h 828000"/>
                <a:gd name="csX11" fmla="*/ 5220000 w 5220000"/>
                <a:gd name="csY11" fmla="*/ 125318 h 828000"/>
                <a:gd name="csX12" fmla="*/ 5220000 w 5220000"/>
                <a:gd name="csY12" fmla="*/ 702682 h 828000"/>
                <a:gd name="csX13" fmla="*/ 5094681 w 5220000"/>
                <a:gd name="csY13" fmla="*/ 828000 h 828000"/>
                <a:gd name="csX14" fmla="*/ 4691610 w 5220000"/>
                <a:gd name="csY14" fmla="*/ 828000 h 828000"/>
                <a:gd name="csX15" fmla="*/ 4288540 w 5220000"/>
                <a:gd name="csY15" fmla="*/ 828000 h 828000"/>
                <a:gd name="csX16" fmla="*/ 3786082 w 5220000"/>
                <a:gd name="csY16" fmla="*/ 828000 h 828000"/>
                <a:gd name="csX17" fmla="*/ 3283624 w 5220000"/>
                <a:gd name="csY17" fmla="*/ 828000 h 828000"/>
                <a:gd name="csX18" fmla="*/ 2731472 w 5220000"/>
                <a:gd name="csY18" fmla="*/ 828000 h 828000"/>
                <a:gd name="csX19" fmla="*/ 2079934 w 5220000"/>
                <a:gd name="csY19" fmla="*/ 828000 h 828000"/>
                <a:gd name="csX20" fmla="*/ 1676863 w 5220000"/>
                <a:gd name="csY20" fmla="*/ 828000 h 828000"/>
                <a:gd name="csX21" fmla="*/ 1124711 w 5220000"/>
                <a:gd name="csY21" fmla="*/ 828000 h 828000"/>
                <a:gd name="csX22" fmla="*/ 671947 w 5220000"/>
                <a:gd name="csY22" fmla="*/ 828000 h 828000"/>
                <a:gd name="csX23" fmla="*/ 125317 w 5220000"/>
                <a:gd name="csY23" fmla="*/ 828000 h 828000"/>
                <a:gd name="csX24" fmla="*/ 0 w 5220000"/>
                <a:gd name="csY24" fmla="*/ 702682 h 828000"/>
                <a:gd name="csX25" fmla="*/ 0 w 5220000"/>
                <a:gd name="csY25" fmla="*/ 125318 h 828000"/>
                <a:gd name="csX0" fmla="*/ 0 w 5220000"/>
                <a:gd name="csY0" fmla="*/ 125318 h 828000"/>
                <a:gd name="csX1" fmla="*/ 125317 w 5220000"/>
                <a:gd name="csY1" fmla="*/ 0 h 828000"/>
                <a:gd name="csX2" fmla="*/ 677469 w 5220000"/>
                <a:gd name="csY2" fmla="*/ 0 h 828000"/>
                <a:gd name="csX3" fmla="*/ 1229620 w 5220000"/>
                <a:gd name="csY3" fmla="*/ 0 h 828000"/>
                <a:gd name="csX4" fmla="*/ 1682384 w 5220000"/>
                <a:gd name="csY4" fmla="*/ 0 h 828000"/>
                <a:gd name="csX5" fmla="*/ 2184842 w 5220000"/>
                <a:gd name="csY5" fmla="*/ 0 h 828000"/>
                <a:gd name="csX6" fmla="*/ 2786687 w 5220000"/>
                <a:gd name="csY6" fmla="*/ 0 h 828000"/>
                <a:gd name="csX7" fmla="*/ 3338839 w 5220000"/>
                <a:gd name="csY7" fmla="*/ 0 h 828000"/>
                <a:gd name="csX8" fmla="*/ 3990378 w 5220000"/>
                <a:gd name="csY8" fmla="*/ 0 h 828000"/>
                <a:gd name="csX9" fmla="*/ 4492836 w 5220000"/>
                <a:gd name="csY9" fmla="*/ 0 h 828000"/>
                <a:gd name="csX10" fmla="*/ 5094681 w 5220000"/>
                <a:gd name="csY10" fmla="*/ 0 h 828000"/>
                <a:gd name="csX11" fmla="*/ 5220000 w 5220000"/>
                <a:gd name="csY11" fmla="*/ 125318 h 828000"/>
                <a:gd name="csX12" fmla="*/ 5220000 w 5220000"/>
                <a:gd name="csY12" fmla="*/ 702682 h 828000"/>
                <a:gd name="csX13" fmla="*/ 5094681 w 5220000"/>
                <a:gd name="csY13" fmla="*/ 828000 h 828000"/>
                <a:gd name="csX14" fmla="*/ 4443142 w 5220000"/>
                <a:gd name="csY14" fmla="*/ 828000 h 828000"/>
                <a:gd name="csX15" fmla="*/ 3791603 w 5220000"/>
                <a:gd name="csY15" fmla="*/ 828000 h 828000"/>
                <a:gd name="csX16" fmla="*/ 3239452 w 5220000"/>
                <a:gd name="csY16" fmla="*/ 828000 h 828000"/>
                <a:gd name="csX17" fmla="*/ 2736994 w 5220000"/>
                <a:gd name="csY17" fmla="*/ 828000 h 828000"/>
                <a:gd name="csX18" fmla="*/ 2184842 w 5220000"/>
                <a:gd name="csY18" fmla="*/ 828000 h 828000"/>
                <a:gd name="csX19" fmla="*/ 1632691 w 5220000"/>
                <a:gd name="csY19" fmla="*/ 828000 h 828000"/>
                <a:gd name="csX20" fmla="*/ 981152 w 5220000"/>
                <a:gd name="csY20" fmla="*/ 828000 h 828000"/>
                <a:gd name="csX21" fmla="*/ 125317 w 5220000"/>
                <a:gd name="csY21" fmla="*/ 828000 h 828000"/>
                <a:gd name="csX22" fmla="*/ 0 w 5220000"/>
                <a:gd name="csY22" fmla="*/ 702682 h 828000"/>
                <a:gd name="csX23" fmla="*/ 0 w 5220000"/>
                <a:gd name="csY23" fmla="*/ 125318 h 828000"/>
                <a:gd name="csX0" fmla="*/ 0 w 5220000"/>
                <a:gd name="csY0" fmla="*/ 125318 h 828000"/>
                <a:gd name="csX1" fmla="*/ 125317 w 5220000"/>
                <a:gd name="csY1" fmla="*/ 0 h 828000"/>
                <a:gd name="csX2" fmla="*/ 776856 w 5220000"/>
                <a:gd name="csY2" fmla="*/ 0 h 828000"/>
                <a:gd name="csX3" fmla="*/ 1179926 w 5220000"/>
                <a:gd name="csY3" fmla="*/ 0 h 828000"/>
                <a:gd name="csX4" fmla="*/ 1732078 w 5220000"/>
                <a:gd name="csY4" fmla="*/ 0 h 828000"/>
                <a:gd name="csX5" fmla="*/ 2383617 w 5220000"/>
                <a:gd name="csY5" fmla="*/ 0 h 828000"/>
                <a:gd name="csX6" fmla="*/ 2886075 w 5220000"/>
                <a:gd name="csY6" fmla="*/ 0 h 828000"/>
                <a:gd name="csX7" fmla="*/ 3537614 w 5220000"/>
                <a:gd name="csY7" fmla="*/ 0 h 828000"/>
                <a:gd name="csX8" fmla="*/ 4040072 w 5220000"/>
                <a:gd name="csY8" fmla="*/ 0 h 828000"/>
                <a:gd name="csX9" fmla="*/ 4542529 w 5220000"/>
                <a:gd name="csY9" fmla="*/ 0 h 828000"/>
                <a:gd name="csX10" fmla="*/ 5094681 w 5220000"/>
                <a:gd name="csY10" fmla="*/ 0 h 828000"/>
                <a:gd name="csX11" fmla="*/ 5220000 w 5220000"/>
                <a:gd name="csY11" fmla="*/ 125318 h 828000"/>
                <a:gd name="csX12" fmla="*/ 5220000 w 5220000"/>
                <a:gd name="csY12" fmla="*/ 702682 h 828000"/>
                <a:gd name="csX13" fmla="*/ 5094681 w 5220000"/>
                <a:gd name="csY13" fmla="*/ 828000 h 828000"/>
                <a:gd name="csX14" fmla="*/ 4691610 w 5220000"/>
                <a:gd name="csY14" fmla="*/ 828000 h 828000"/>
                <a:gd name="csX15" fmla="*/ 4288540 w 5220000"/>
                <a:gd name="csY15" fmla="*/ 828000 h 828000"/>
                <a:gd name="csX16" fmla="*/ 3786082 w 5220000"/>
                <a:gd name="csY16" fmla="*/ 828000 h 828000"/>
                <a:gd name="csX17" fmla="*/ 3283624 w 5220000"/>
                <a:gd name="csY17" fmla="*/ 828000 h 828000"/>
                <a:gd name="csX18" fmla="*/ 2731472 w 5220000"/>
                <a:gd name="csY18" fmla="*/ 828000 h 828000"/>
                <a:gd name="csX19" fmla="*/ 2079934 w 5220000"/>
                <a:gd name="csY19" fmla="*/ 828000 h 828000"/>
                <a:gd name="csX20" fmla="*/ 1676863 w 5220000"/>
                <a:gd name="csY20" fmla="*/ 828000 h 828000"/>
                <a:gd name="csX21" fmla="*/ 1124711 w 5220000"/>
                <a:gd name="csY21" fmla="*/ 828000 h 828000"/>
                <a:gd name="csX22" fmla="*/ 671947 w 5220000"/>
                <a:gd name="csY22" fmla="*/ 828000 h 828000"/>
                <a:gd name="csX23" fmla="*/ 125317 w 5220000"/>
                <a:gd name="csY23" fmla="*/ 828000 h 828000"/>
                <a:gd name="csX24" fmla="*/ 0 w 5220000"/>
                <a:gd name="csY24" fmla="*/ 702682 h 828000"/>
                <a:gd name="csX25" fmla="*/ 0 w 5220000"/>
                <a:gd name="csY25" fmla="*/ 125318 h 82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sX0" fmla="*/ 0 w 5220000"/>
                  <a:gd name="csY0" fmla="*/ 207046 h 1368000"/>
                  <a:gd name="csX1" fmla="*/ 207046 w 5220000"/>
                  <a:gd name="csY1" fmla="*/ 0 h 1368000"/>
                  <a:gd name="csX2" fmla="*/ 692976 w 5220000"/>
                  <a:gd name="csY2" fmla="*/ 0 h 1368000"/>
                  <a:gd name="csX3" fmla="*/ 1178907 w 5220000"/>
                  <a:gd name="csY3" fmla="*/ 0 h 1368000"/>
                  <a:gd name="csX4" fmla="*/ 1809015 w 5220000"/>
                  <a:gd name="csY4" fmla="*/ 0 h 1368000"/>
                  <a:gd name="csX5" fmla="*/ 2294945 w 5220000"/>
                  <a:gd name="csY5" fmla="*/ 0 h 1368000"/>
                  <a:gd name="csX6" fmla="*/ 2780876 w 5220000"/>
                  <a:gd name="csY6" fmla="*/ 0 h 1368000"/>
                  <a:gd name="csX7" fmla="*/ 3314865 w 5220000"/>
                  <a:gd name="csY7" fmla="*/ 0 h 1368000"/>
                  <a:gd name="csX8" fmla="*/ 3704678 w 5220000"/>
                  <a:gd name="csY8" fmla="*/ 0 h 1368000"/>
                  <a:gd name="csX9" fmla="*/ 4094490 w 5220000"/>
                  <a:gd name="csY9" fmla="*/ 0 h 1368000"/>
                  <a:gd name="csX10" fmla="*/ 5012952 w 5220000"/>
                  <a:gd name="csY10" fmla="*/ 0 h 1368000"/>
                  <a:gd name="csX11" fmla="*/ 5220000 w 5220000"/>
                  <a:gd name="csY11" fmla="*/ 207046 h 1368000"/>
                  <a:gd name="csX12" fmla="*/ 5220000 w 5220000"/>
                  <a:gd name="csY12" fmla="*/ 655381 h 1368000"/>
                  <a:gd name="csX13" fmla="*/ 5220000 w 5220000"/>
                  <a:gd name="csY13" fmla="*/ 1160951 h 1368000"/>
                  <a:gd name="csX14" fmla="*/ 5012952 w 5220000"/>
                  <a:gd name="csY14" fmla="*/ 1368000 h 1368000"/>
                  <a:gd name="csX15" fmla="*/ 4575081 w 5220000"/>
                  <a:gd name="csY15" fmla="*/ 1368000 h 1368000"/>
                  <a:gd name="csX16" fmla="*/ 3944973 w 5220000"/>
                  <a:gd name="csY16" fmla="*/ 1368000 h 1368000"/>
                  <a:gd name="csX17" fmla="*/ 3555161 w 5220000"/>
                  <a:gd name="csY17" fmla="*/ 1368000 h 1368000"/>
                  <a:gd name="csX18" fmla="*/ 3021171 w 5220000"/>
                  <a:gd name="csY18" fmla="*/ 1368000 h 1368000"/>
                  <a:gd name="csX19" fmla="*/ 2583300 w 5220000"/>
                  <a:gd name="csY19" fmla="*/ 1368000 h 1368000"/>
                  <a:gd name="csX20" fmla="*/ 1953192 w 5220000"/>
                  <a:gd name="csY20" fmla="*/ 1368000 h 1368000"/>
                  <a:gd name="csX21" fmla="*/ 1419202 w 5220000"/>
                  <a:gd name="csY21" fmla="*/ 1368000 h 1368000"/>
                  <a:gd name="csX22" fmla="*/ 981331 w 5220000"/>
                  <a:gd name="csY22" fmla="*/ 1368000 h 1368000"/>
                  <a:gd name="csX23" fmla="*/ 207046 w 5220000"/>
                  <a:gd name="csY23" fmla="*/ 1368000 h 1368000"/>
                  <a:gd name="csX24" fmla="*/ 0 w 5220000"/>
                  <a:gd name="csY24" fmla="*/ 1160951 h 1368000"/>
                  <a:gd name="csX25" fmla="*/ 0 w 5220000"/>
                  <a:gd name="csY25" fmla="*/ 693538 h 1368000"/>
                  <a:gd name="csX26" fmla="*/ 0 w 5220000"/>
                  <a:gd name="csY26" fmla="*/ 207046 h 1368000"/>
                  <a:gd name="csX0" fmla="*/ 0 w 5220000"/>
                  <a:gd name="csY0" fmla="*/ 207046 h 1368000"/>
                  <a:gd name="csX1" fmla="*/ 207046 w 5220000"/>
                  <a:gd name="csY1" fmla="*/ 0 h 1368000"/>
                  <a:gd name="csX2" fmla="*/ 741036 w 5220000"/>
                  <a:gd name="csY2" fmla="*/ 0 h 1368000"/>
                  <a:gd name="csX3" fmla="*/ 1275025 w 5220000"/>
                  <a:gd name="csY3" fmla="*/ 0 h 1368000"/>
                  <a:gd name="csX4" fmla="*/ 1712897 w 5220000"/>
                  <a:gd name="csY4" fmla="*/ 0 h 1368000"/>
                  <a:gd name="csX5" fmla="*/ 2198827 w 5220000"/>
                  <a:gd name="csY5" fmla="*/ 0 h 1368000"/>
                  <a:gd name="csX6" fmla="*/ 2780876 w 5220000"/>
                  <a:gd name="csY6" fmla="*/ 0 h 1368000"/>
                  <a:gd name="csX7" fmla="*/ 3314865 w 5220000"/>
                  <a:gd name="csY7" fmla="*/ 0 h 1368000"/>
                  <a:gd name="csX8" fmla="*/ 3944973 w 5220000"/>
                  <a:gd name="csY8" fmla="*/ 0 h 1368000"/>
                  <a:gd name="csX9" fmla="*/ 4430903 w 5220000"/>
                  <a:gd name="csY9" fmla="*/ 0 h 1368000"/>
                  <a:gd name="csX10" fmla="*/ 5012952 w 5220000"/>
                  <a:gd name="csY10" fmla="*/ 0 h 1368000"/>
                  <a:gd name="csX11" fmla="*/ 5220000 w 5220000"/>
                  <a:gd name="csY11" fmla="*/ 207046 h 1368000"/>
                  <a:gd name="csX12" fmla="*/ 5220000 w 5220000"/>
                  <a:gd name="csY12" fmla="*/ 655381 h 1368000"/>
                  <a:gd name="csX13" fmla="*/ 5220000 w 5220000"/>
                  <a:gd name="csY13" fmla="*/ 1160951 h 1368000"/>
                  <a:gd name="csX14" fmla="*/ 5012952 w 5220000"/>
                  <a:gd name="csY14" fmla="*/ 1368000 h 1368000"/>
                  <a:gd name="csX15" fmla="*/ 4430903 w 5220000"/>
                  <a:gd name="csY15" fmla="*/ 1368000 h 1368000"/>
                  <a:gd name="csX16" fmla="*/ 3896914 w 5220000"/>
                  <a:gd name="csY16" fmla="*/ 1368000 h 1368000"/>
                  <a:gd name="csX17" fmla="*/ 3410983 w 5220000"/>
                  <a:gd name="csY17" fmla="*/ 1368000 h 1368000"/>
                  <a:gd name="csX18" fmla="*/ 2876994 w 5220000"/>
                  <a:gd name="csY18" fmla="*/ 1368000 h 1368000"/>
                  <a:gd name="csX19" fmla="*/ 2343004 w 5220000"/>
                  <a:gd name="csY19" fmla="*/ 1368000 h 1368000"/>
                  <a:gd name="csX20" fmla="*/ 1712897 w 5220000"/>
                  <a:gd name="csY20" fmla="*/ 1368000 h 1368000"/>
                  <a:gd name="csX21" fmla="*/ 1323084 w 5220000"/>
                  <a:gd name="csY21" fmla="*/ 1368000 h 1368000"/>
                  <a:gd name="csX22" fmla="*/ 837154 w 5220000"/>
                  <a:gd name="csY22" fmla="*/ 1368000 h 1368000"/>
                  <a:gd name="csX23" fmla="*/ 207046 w 5220000"/>
                  <a:gd name="csY23" fmla="*/ 1368000 h 1368000"/>
                  <a:gd name="csX24" fmla="*/ 0 w 5220000"/>
                  <a:gd name="csY24" fmla="*/ 1160951 h 1368000"/>
                  <a:gd name="csX25" fmla="*/ 0 w 5220000"/>
                  <a:gd name="csY25" fmla="*/ 703077 h 1368000"/>
                  <a:gd name="csX26" fmla="*/ 0 w 5220000"/>
                  <a:gd name="csY26" fmla="*/ 207046 h 1368000"/>
                  <a:gd name="csX0" fmla="*/ 0 w 5220000"/>
                  <a:gd name="csY0" fmla="*/ 207046 h 1368000"/>
                  <a:gd name="csX1" fmla="*/ 207046 w 5220000"/>
                  <a:gd name="csY1" fmla="*/ 0 h 1368000"/>
                  <a:gd name="csX2" fmla="*/ 692976 w 5220000"/>
                  <a:gd name="csY2" fmla="*/ 0 h 1368000"/>
                  <a:gd name="csX3" fmla="*/ 1178907 w 5220000"/>
                  <a:gd name="csY3" fmla="*/ 0 h 1368000"/>
                  <a:gd name="csX4" fmla="*/ 1809015 w 5220000"/>
                  <a:gd name="csY4" fmla="*/ 0 h 1368000"/>
                  <a:gd name="csX5" fmla="*/ 2294945 w 5220000"/>
                  <a:gd name="csY5" fmla="*/ 0 h 1368000"/>
                  <a:gd name="csX6" fmla="*/ 2780876 w 5220000"/>
                  <a:gd name="csY6" fmla="*/ 0 h 1368000"/>
                  <a:gd name="csX7" fmla="*/ 3314865 w 5220000"/>
                  <a:gd name="csY7" fmla="*/ 0 h 1368000"/>
                  <a:gd name="csX8" fmla="*/ 3704678 w 5220000"/>
                  <a:gd name="csY8" fmla="*/ 0 h 1368000"/>
                  <a:gd name="csX9" fmla="*/ 4094490 w 5220000"/>
                  <a:gd name="csY9" fmla="*/ 0 h 1368000"/>
                  <a:gd name="csX10" fmla="*/ 5012952 w 5220000"/>
                  <a:gd name="csY10" fmla="*/ 0 h 1368000"/>
                  <a:gd name="csX11" fmla="*/ 5220000 w 5220000"/>
                  <a:gd name="csY11" fmla="*/ 207046 h 1368000"/>
                  <a:gd name="csX12" fmla="*/ 5220000 w 5220000"/>
                  <a:gd name="csY12" fmla="*/ 655381 h 1368000"/>
                  <a:gd name="csX13" fmla="*/ 5220000 w 5220000"/>
                  <a:gd name="csY13" fmla="*/ 1160951 h 1368000"/>
                  <a:gd name="csX14" fmla="*/ 5012952 w 5220000"/>
                  <a:gd name="csY14" fmla="*/ 1368000 h 1368000"/>
                  <a:gd name="csX15" fmla="*/ 4575081 w 5220000"/>
                  <a:gd name="csY15" fmla="*/ 1368000 h 1368000"/>
                  <a:gd name="csX16" fmla="*/ 3944973 w 5220000"/>
                  <a:gd name="csY16" fmla="*/ 1368000 h 1368000"/>
                  <a:gd name="csX17" fmla="*/ 3555161 w 5220000"/>
                  <a:gd name="csY17" fmla="*/ 1368000 h 1368000"/>
                  <a:gd name="csX18" fmla="*/ 3021171 w 5220000"/>
                  <a:gd name="csY18" fmla="*/ 1368000 h 1368000"/>
                  <a:gd name="csX19" fmla="*/ 2583300 w 5220000"/>
                  <a:gd name="csY19" fmla="*/ 1368000 h 1368000"/>
                  <a:gd name="csX20" fmla="*/ 1953192 w 5220000"/>
                  <a:gd name="csY20" fmla="*/ 1368000 h 1368000"/>
                  <a:gd name="csX21" fmla="*/ 1419202 w 5220000"/>
                  <a:gd name="csY21" fmla="*/ 1368000 h 1368000"/>
                  <a:gd name="csX22" fmla="*/ 981331 w 5220000"/>
                  <a:gd name="csY22" fmla="*/ 1368000 h 1368000"/>
                  <a:gd name="csX23" fmla="*/ 207046 w 5220000"/>
                  <a:gd name="csY23" fmla="*/ 1368000 h 1368000"/>
                  <a:gd name="csX24" fmla="*/ 0 w 5220000"/>
                  <a:gd name="csY24" fmla="*/ 1160951 h 1368000"/>
                  <a:gd name="csX25" fmla="*/ 0 w 5220000"/>
                  <a:gd name="csY25" fmla="*/ 693538 h 1368000"/>
                  <a:gd name="csX26" fmla="*/ 0 w 5220000"/>
                  <a:gd name="csY26" fmla="*/ 207046 h 136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sX0" fmla="*/ 0 w 4425376"/>
                <a:gd name="csY0" fmla="*/ 108972 h 720000"/>
                <a:gd name="csX1" fmla="*/ 108970 w 4425376"/>
                <a:gd name="csY1" fmla="*/ 0 h 720000"/>
                <a:gd name="csX2" fmla="*/ 550749 w 4425376"/>
                <a:gd name="csY2" fmla="*/ 0 h 720000"/>
                <a:gd name="csX3" fmla="*/ 992532 w 4425376"/>
                <a:gd name="csY3" fmla="*/ 0 h 720000"/>
                <a:gd name="csX4" fmla="*/ 1518461 w 4425376"/>
                <a:gd name="csY4" fmla="*/ 0 h 720000"/>
                <a:gd name="csX5" fmla="*/ 1918166 w 4425376"/>
                <a:gd name="csY5" fmla="*/ 0 h 720000"/>
                <a:gd name="csX6" fmla="*/ 2444096 w 4425376"/>
                <a:gd name="csY6" fmla="*/ 0 h 720000"/>
                <a:gd name="csX7" fmla="*/ 3054172 w 4425376"/>
                <a:gd name="csY7" fmla="*/ 0 h 720000"/>
                <a:gd name="csX8" fmla="*/ 3538027 w 4425376"/>
                <a:gd name="csY8" fmla="*/ 0 h 720000"/>
                <a:gd name="csX9" fmla="*/ 4316403 w 4425376"/>
                <a:gd name="csY9" fmla="*/ 0 h 720000"/>
                <a:gd name="csX10" fmla="*/ 4425376 w 4425376"/>
                <a:gd name="csY10" fmla="*/ 108972 h 720000"/>
                <a:gd name="csX11" fmla="*/ 4425376 w 4425376"/>
                <a:gd name="csY11" fmla="*/ 611028 h 720000"/>
                <a:gd name="csX12" fmla="*/ 4316403 w 4425376"/>
                <a:gd name="csY12" fmla="*/ 720000 h 720000"/>
                <a:gd name="csX13" fmla="*/ 3916696 w 4425376"/>
                <a:gd name="csY13" fmla="*/ 720000 h 720000"/>
                <a:gd name="csX14" fmla="*/ 3306619 w 4425376"/>
                <a:gd name="csY14" fmla="*/ 720000 h 720000"/>
                <a:gd name="csX15" fmla="*/ 2906912 w 4425376"/>
                <a:gd name="csY15" fmla="*/ 720000 h 720000"/>
                <a:gd name="csX16" fmla="*/ 2423059 w 4425376"/>
                <a:gd name="csY16" fmla="*/ 720000 h 720000"/>
                <a:gd name="csX17" fmla="*/ 2023352 w 4425376"/>
                <a:gd name="csY17" fmla="*/ 720000 h 720000"/>
                <a:gd name="csX18" fmla="*/ 1539497 w 4425376"/>
                <a:gd name="csY18" fmla="*/ 720000 h 720000"/>
                <a:gd name="csX19" fmla="*/ 1055643 w 4425376"/>
                <a:gd name="csY19" fmla="*/ 720000 h 720000"/>
                <a:gd name="csX20" fmla="*/ 108970 w 4425376"/>
                <a:gd name="csY20" fmla="*/ 720000 h 720000"/>
                <a:gd name="csX21" fmla="*/ 0 w 4425376"/>
                <a:gd name="csY21" fmla="*/ 611028 h 720000"/>
                <a:gd name="csX22" fmla="*/ 0 w 4425376"/>
                <a:gd name="csY22" fmla="*/ 108972 h 720000"/>
                <a:gd name="csX0" fmla="*/ 0 w 4425376"/>
                <a:gd name="csY0" fmla="*/ 108972 h 720000"/>
                <a:gd name="csX1" fmla="*/ 108970 w 4425376"/>
                <a:gd name="csY1" fmla="*/ 0 h 720000"/>
                <a:gd name="csX2" fmla="*/ 634899 w 4425376"/>
                <a:gd name="csY2" fmla="*/ 0 h 720000"/>
                <a:gd name="csX3" fmla="*/ 1160829 w 4425376"/>
                <a:gd name="csY3" fmla="*/ 0 h 720000"/>
                <a:gd name="csX4" fmla="*/ 1602608 w 4425376"/>
                <a:gd name="csY4" fmla="*/ 0 h 720000"/>
                <a:gd name="csX5" fmla="*/ 2086463 w 4425376"/>
                <a:gd name="csY5" fmla="*/ 0 h 720000"/>
                <a:gd name="csX6" fmla="*/ 2654467 w 4425376"/>
                <a:gd name="csY6" fmla="*/ 0 h 720000"/>
                <a:gd name="csX7" fmla="*/ 3180395 w 4425376"/>
                <a:gd name="csY7" fmla="*/ 0 h 720000"/>
                <a:gd name="csX8" fmla="*/ 3790474 w 4425376"/>
                <a:gd name="csY8" fmla="*/ 0 h 720000"/>
                <a:gd name="csX9" fmla="*/ 4316403 w 4425376"/>
                <a:gd name="csY9" fmla="*/ 0 h 720000"/>
                <a:gd name="csX10" fmla="*/ 4425376 w 4425376"/>
                <a:gd name="csY10" fmla="*/ 108972 h 720000"/>
                <a:gd name="csX11" fmla="*/ 4425376 w 4425376"/>
                <a:gd name="csY11" fmla="*/ 611028 h 720000"/>
                <a:gd name="csX12" fmla="*/ 4316403 w 4425376"/>
                <a:gd name="csY12" fmla="*/ 720000 h 720000"/>
                <a:gd name="csX13" fmla="*/ 3706324 w 4425376"/>
                <a:gd name="csY13" fmla="*/ 720000 h 720000"/>
                <a:gd name="csX14" fmla="*/ 3180395 w 4425376"/>
                <a:gd name="csY14" fmla="*/ 720000 h 720000"/>
                <a:gd name="csX15" fmla="*/ 2570318 w 4425376"/>
                <a:gd name="csY15" fmla="*/ 720000 h 720000"/>
                <a:gd name="csX16" fmla="*/ 2044388 w 4425376"/>
                <a:gd name="csY16" fmla="*/ 720000 h 720000"/>
                <a:gd name="csX17" fmla="*/ 1560534 w 4425376"/>
                <a:gd name="csY17" fmla="*/ 720000 h 720000"/>
                <a:gd name="csX18" fmla="*/ 1034606 w 4425376"/>
                <a:gd name="csY18" fmla="*/ 720000 h 720000"/>
                <a:gd name="csX19" fmla="*/ 108970 w 4425376"/>
                <a:gd name="csY19" fmla="*/ 720000 h 720000"/>
                <a:gd name="csX20" fmla="*/ 0 w 4425376"/>
                <a:gd name="csY20" fmla="*/ 611028 h 720000"/>
                <a:gd name="csX21" fmla="*/ 0 w 4425376"/>
                <a:gd name="csY21" fmla="*/ 108972 h 720000"/>
                <a:gd name="csX0" fmla="*/ 0 w 4425376"/>
                <a:gd name="csY0" fmla="*/ 108972 h 720000"/>
                <a:gd name="csX1" fmla="*/ 108970 w 4425376"/>
                <a:gd name="csY1" fmla="*/ 0 h 720000"/>
                <a:gd name="csX2" fmla="*/ 550749 w 4425376"/>
                <a:gd name="csY2" fmla="*/ 0 h 720000"/>
                <a:gd name="csX3" fmla="*/ 992532 w 4425376"/>
                <a:gd name="csY3" fmla="*/ 0 h 720000"/>
                <a:gd name="csX4" fmla="*/ 1518461 w 4425376"/>
                <a:gd name="csY4" fmla="*/ 0 h 720000"/>
                <a:gd name="csX5" fmla="*/ 1918166 w 4425376"/>
                <a:gd name="csY5" fmla="*/ 0 h 720000"/>
                <a:gd name="csX6" fmla="*/ 2444096 w 4425376"/>
                <a:gd name="csY6" fmla="*/ 0 h 720000"/>
                <a:gd name="csX7" fmla="*/ 3054172 w 4425376"/>
                <a:gd name="csY7" fmla="*/ 0 h 720000"/>
                <a:gd name="csX8" fmla="*/ 3538027 w 4425376"/>
                <a:gd name="csY8" fmla="*/ 0 h 720000"/>
                <a:gd name="csX9" fmla="*/ 4316403 w 4425376"/>
                <a:gd name="csY9" fmla="*/ 0 h 720000"/>
                <a:gd name="csX10" fmla="*/ 4425376 w 4425376"/>
                <a:gd name="csY10" fmla="*/ 108972 h 720000"/>
                <a:gd name="csX11" fmla="*/ 4425376 w 4425376"/>
                <a:gd name="csY11" fmla="*/ 611028 h 720000"/>
                <a:gd name="csX12" fmla="*/ 4316403 w 4425376"/>
                <a:gd name="csY12" fmla="*/ 720000 h 720000"/>
                <a:gd name="csX13" fmla="*/ 3916696 w 4425376"/>
                <a:gd name="csY13" fmla="*/ 720000 h 720000"/>
                <a:gd name="csX14" fmla="*/ 3306619 w 4425376"/>
                <a:gd name="csY14" fmla="*/ 720000 h 720000"/>
                <a:gd name="csX15" fmla="*/ 2906912 w 4425376"/>
                <a:gd name="csY15" fmla="*/ 720000 h 720000"/>
                <a:gd name="csX16" fmla="*/ 2423059 w 4425376"/>
                <a:gd name="csY16" fmla="*/ 720000 h 720000"/>
                <a:gd name="csX17" fmla="*/ 2023352 w 4425376"/>
                <a:gd name="csY17" fmla="*/ 720000 h 720000"/>
                <a:gd name="csX18" fmla="*/ 1539497 w 4425376"/>
                <a:gd name="csY18" fmla="*/ 720000 h 720000"/>
                <a:gd name="csX19" fmla="*/ 1055643 w 4425376"/>
                <a:gd name="csY19" fmla="*/ 720000 h 720000"/>
                <a:gd name="csX20" fmla="*/ 108970 w 4425376"/>
                <a:gd name="csY20" fmla="*/ 720000 h 720000"/>
                <a:gd name="csX21" fmla="*/ 0 w 4425376"/>
                <a:gd name="csY21" fmla="*/ 611028 h 720000"/>
                <a:gd name="csX22" fmla="*/ 0 w 4425376"/>
                <a:gd name="csY22" fmla="*/ 108972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sX0" fmla="*/ 0 w 3807586"/>
                <a:gd name="csY0" fmla="*/ 108972 h 720000"/>
                <a:gd name="csX1" fmla="*/ 108970 w 3807586"/>
                <a:gd name="csY1" fmla="*/ 0 h 720000"/>
                <a:gd name="csX2" fmla="*/ 743141 w 3807586"/>
                <a:gd name="csY2" fmla="*/ 0 h 720000"/>
                <a:gd name="csX3" fmla="*/ 1305518 w 3807586"/>
                <a:gd name="csY3" fmla="*/ 0 h 720000"/>
                <a:gd name="csX4" fmla="*/ 1831999 w 3807586"/>
                <a:gd name="csY4" fmla="*/ 0 h 720000"/>
                <a:gd name="csX5" fmla="*/ 2358480 w 3807586"/>
                <a:gd name="csY5" fmla="*/ 0 h 720000"/>
                <a:gd name="csX6" fmla="*/ 2884960 w 3807586"/>
                <a:gd name="csY6" fmla="*/ 0 h 720000"/>
                <a:gd name="csX7" fmla="*/ 3698613 w 3807586"/>
                <a:gd name="csY7" fmla="*/ 0 h 720000"/>
                <a:gd name="csX8" fmla="*/ 3807586 w 3807586"/>
                <a:gd name="csY8" fmla="*/ 108972 h 720000"/>
                <a:gd name="csX9" fmla="*/ 3807586 w 3807586"/>
                <a:gd name="csY9" fmla="*/ 611028 h 720000"/>
                <a:gd name="csX10" fmla="*/ 3698613 w 3807586"/>
                <a:gd name="csY10" fmla="*/ 720000 h 720000"/>
                <a:gd name="csX11" fmla="*/ 3100338 w 3807586"/>
                <a:gd name="csY11" fmla="*/ 720000 h 720000"/>
                <a:gd name="csX12" fmla="*/ 2537961 w 3807586"/>
                <a:gd name="csY12" fmla="*/ 720000 h 720000"/>
                <a:gd name="csX13" fmla="*/ 1939688 w 3807586"/>
                <a:gd name="csY13" fmla="*/ 720000 h 720000"/>
                <a:gd name="csX14" fmla="*/ 1449104 w 3807586"/>
                <a:gd name="csY14" fmla="*/ 720000 h 720000"/>
                <a:gd name="csX15" fmla="*/ 958519 w 3807586"/>
                <a:gd name="csY15" fmla="*/ 720000 h 720000"/>
                <a:gd name="csX16" fmla="*/ 108970 w 3807586"/>
                <a:gd name="csY16" fmla="*/ 720000 h 720000"/>
                <a:gd name="csX17" fmla="*/ 0 w 3807586"/>
                <a:gd name="csY17" fmla="*/ 611028 h 720000"/>
                <a:gd name="csX18" fmla="*/ 0 w 3807586"/>
                <a:gd name="csY18" fmla="*/ 108972 h 720000"/>
                <a:gd name="csX0" fmla="*/ 0 w 3807586"/>
                <a:gd name="csY0" fmla="*/ 108972 h 720000"/>
                <a:gd name="csX1" fmla="*/ 108970 w 3807586"/>
                <a:gd name="csY1" fmla="*/ 0 h 720000"/>
                <a:gd name="csX2" fmla="*/ 707245 w 3807586"/>
                <a:gd name="csY2" fmla="*/ 0 h 720000"/>
                <a:gd name="csX3" fmla="*/ 1305518 w 3807586"/>
                <a:gd name="csY3" fmla="*/ 0 h 720000"/>
                <a:gd name="csX4" fmla="*/ 1831999 w 3807586"/>
                <a:gd name="csY4" fmla="*/ 0 h 720000"/>
                <a:gd name="csX5" fmla="*/ 2394376 w 3807586"/>
                <a:gd name="csY5" fmla="*/ 0 h 720000"/>
                <a:gd name="csX6" fmla="*/ 3028546 w 3807586"/>
                <a:gd name="csY6" fmla="*/ 0 h 720000"/>
                <a:gd name="csX7" fmla="*/ 3698613 w 3807586"/>
                <a:gd name="csY7" fmla="*/ 0 h 720000"/>
                <a:gd name="csX8" fmla="*/ 3807586 w 3807586"/>
                <a:gd name="csY8" fmla="*/ 108972 h 720000"/>
                <a:gd name="csX9" fmla="*/ 3807586 w 3807586"/>
                <a:gd name="csY9" fmla="*/ 611028 h 720000"/>
                <a:gd name="csX10" fmla="*/ 3698613 w 3807586"/>
                <a:gd name="csY10" fmla="*/ 720000 h 720000"/>
                <a:gd name="csX11" fmla="*/ 3208028 w 3807586"/>
                <a:gd name="csY11" fmla="*/ 720000 h 720000"/>
                <a:gd name="csX12" fmla="*/ 2609755 w 3807586"/>
                <a:gd name="csY12" fmla="*/ 720000 h 720000"/>
                <a:gd name="csX13" fmla="*/ 2011480 w 3807586"/>
                <a:gd name="csY13" fmla="*/ 720000 h 720000"/>
                <a:gd name="csX14" fmla="*/ 1413208 w 3807586"/>
                <a:gd name="csY14" fmla="*/ 720000 h 720000"/>
                <a:gd name="csX15" fmla="*/ 743141 w 3807586"/>
                <a:gd name="csY15" fmla="*/ 720000 h 720000"/>
                <a:gd name="csX16" fmla="*/ 108970 w 3807586"/>
                <a:gd name="csY16" fmla="*/ 720000 h 720000"/>
                <a:gd name="csX17" fmla="*/ 0 w 3807586"/>
                <a:gd name="csY17" fmla="*/ 611028 h 720000"/>
                <a:gd name="csX18" fmla="*/ 0 w 3807586"/>
                <a:gd name="csY18" fmla="*/ 108972 h 720000"/>
                <a:gd name="csX0" fmla="*/ 0 w 3807586"/>
                <a:gd name="csY0" fmla="*/ 108972 h 720000"/>
                <a:gd name="csX1" fmla="*/ 108970 w 3807586"/>
                <a:gd name="csY1" fmla="*/ 0 h 720000"/>
                <a:gd name="csX2" fmla="*/ 743141 w 3807586"/>
                <a:gd name="csY2" fmla="*/ 0 h 720000"/>
                <a:gd name="csX3" fmla="*/ 1305518 w 3807586"/>
                <a:gd name="csY3" fmla="*/ 0 h 720000"/>
                <a:gd name="csX4" fmla="*/ 1831999 w 3807586"/>
                <a:gd name="csY4" fmla="*/ 0 h 720000"/>
                <a:gd name="csX5" fmla="*/ 2358480 w 3807586"/>
                <a:gd name="csY5" fmla="*/ 0 h 720000"/>
                <a:gd name="csX6" fmla="*/ 2884960 w 3807586"/>
                <a:gd name="csY6" fmla="*/ 0 h 720000"/>
                <a:gd name="csX7" fmla="*/ 3698613 w 3807586"/>
                <a:gd name="csY7" fmla="*/ 0 h 720000"/>
                <a:gd name="csX8" fmla="*/ 3807586 w 3807586"/>
                <a:gd name="csY8" fmla="*/ 108972 h 720000"/>
                <a:gd name="csX9" fmla="*/ 3807586 w 3807586"/>
                <a:gd name="csY9" fmla="*/ 611028 h 720000"/>
                <a:gd name="csX10" fmla="*/ 3698613 w 3807586"/>
                <a:gd name="csY10" fmla="*/ 720000 h 720000"/>
                <a:gd name="csX11" fmla="*/ 3100338 w 3807586"/>
                <a:gd name="csY11" fmla="*/ 720000 h 720000"/>
                <a:gd name="csX12" fmla="*/ 2537961 w 3807586"/>
                <a:gd name="csY12" fmla="*/ 720000 h 720000"/>
                <a:gd name="csX13" fmla="*/ 1939688 w 3807586"/>
                <a:gd name="csY13" fmla="*/ 720000 h 720000"/>
                <a:gd name="csX14" fmla="*/ 1449104 w 3807586"/>
                <a:gd name="csY14" fmla="*/ 720000 h 720000"/>
                <a:gd name="csX15" fmla="*/ 958519 w 3807586"/>
                <a:gd name="csY15" fmla="*/ 720000 h 720000"/>
                <a:gd name="csX16" fmla="*/ 108970 w 3807586"/>
                <a:gd name="csY16" fmla="*/ 720000 h 720000"/>
                <a:gd name="csX17" fmla="*/ 0 w 3807586"/>
                <a:gd name="csY17" fmla="*/ 611028 h 720000"/>
                <a:gd name="csX18" fmla="*/ 0 w 3807586"/>
                <a:gd name="csY18" fmla="*/ 108972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sX0" fmla="*/ 0 w 5380538"/>
                <a:gd name="csY0" fmla="*/ 223892 h 1479303"/>
                <a:gd name="csX1" fmla="*/ 126533 w 5380538"/>
                <a:gd name="csY1" fmla="*/ 0 h 1479303"/>
                <a:gd name="csX2" fmla="*/ 451273 w 5380538"/>
                <a:gd name="csY2" fmla="*/ 0 h 1479303"/>
                <a:gd name="csX3" fmla="*/ 929837 w 5380538"/>
                <a:gd name="csY3" fmla="*/ 0 h 1479303"/>
                <a:gd name="csX4" fmla="*/ 1459676 w 5380538"/>
                <a:gd name="csY4" fmla="*/ 0 h 1479303"/>
                <a:gd name="csX5" fmla="*/ 1733141 w 5380538"/>
                <a:gd name="csY5" fmla="*/ 0 h 1479303"/>
                <a:gd name="csX6" fmla="*/ 2109155 w 5380538"/>
                <a:gd name="csY6" fmla="*/ 0 h 1479303"/>
                <a:gd name="csX7" fmla="*/ 2382620 w 5380538"/>
                <a:gd name="csY7" fmla="*/ 0 h 1479303"/>
                <a:gd name="csX8" fmla="*/ 2758635 w 5380538"/>
                <a:gd name="csY8" fmla="*/ 0 h 1479303"/>
                <a:gd name="csX9" fmla="*/ 3134649 w 5380538"/>
                <a:gd name="csY9" fmla="*/ 0 h 1479303"/>
                <a:gd name="csX10" fmla="*/ 3561939 w 5380538"/>
                <a:gd name="csY10" fmla="*/ 0 h 1479303"/>
                <a:gd name="csX11" fmla="*/ 4091777 w 5380538"/>
                <a:gd name="csY11" fmla="*/ 0 h 1479303"/>
                <a:gd name="csX12" fmla="*/ 4365242 w 5380538"/>
                <a:gd name="csY12" fmla="*/ 0 h 1479303"/>
                <a:gd name="csX13" fmla="*/ 4792531 w 5380538"/>
                <a:gd name="csY13" fmla="*/ 0 h 1479303"/>
                <a:gd name="csX14" fmla="*/ 5254004 w 5380538"/>
                <a:gd name="csY14" fmla="*/ 0 h 1479303"/>
                <a:gd name="csX15" fmla="*/ 5380538 w 5380538"/>
                <a:gd name="csY15" fmla="*/ 223892 h 1479303"/>
                <a:gd name="csX16" fmla="*/ 5380538 w 5380538"/>
                <a:gd name="csY16" fmla="*/ 729335 h 1479303"/>
                <a:gd name="csX17" fmla="*/ 5380538 w 5380538"/>
                <a:gd name="csY17" fmla="*/ 1255410 h 1479303"/>
                <a:gd name="csX18" fmla="*/ 5254004 w 5380538"/>
                <a:gd name="csY18" fmla="*/ 1479303 h 1479303"/>
                <a:gd name="csX19" fmla="*/ 4877989 w 5380538"/>
                <a:gd name="csY19" fmla="*/ 1479303 h 1479303"/>
                <a:gd name="csX20" fmla="*/ 4604524 w 5380538"/>
                <a:gd name="csY20" fmla="*/ 1479303 h 1479303"/>
                <a:gd name="csX21" fmla="*/ 4074685 w 5380538"/>
                <a:gd name="csY21" fmla="*/ 1479303 h 1479303"/>
                <a:gd name="csX22" fmla="*/ 3596122 w 5380538"/>
                <a:gd name="csY22" fmla="*/ 1479303 h 1479303"/>
                <a:gd name="csX23" fmla="*/ 3220107 w 5380538"/>
                <a:gd name="csY23" fmla="*/ 1479303 h 1479303"/>
                <a:gd name="csX24" fmla="*/ 2741544 w 5380538"/>
                <a:gd name="csY24" fmla="*/ 1479303 h 1479303"/>
                <a:gd name="csX25" fmla="*/ 2365528 w 5380538"/>
                <a:gd name="csY25" fmla="*/ 1479303 h 1479303"/>
                <a:gd name="csX26" fmla="*/ 1835690 w 5380538"/>
                <a:gd name="csY26" fmla="*/ 1479303 h 1479303"/>
                <a:gd name="csX27" fmla="*/ 1510950 w 5380538"/>
                <a:gd name="csY27" fmla="*/ 1479303 h 1479303"/>
                <a:gd name="csX28" fmla="*/ 981112 w 5380538"/>
                <a:gd name="csY28" fmla="*/ 1479303 h 1479303"/>
                <a:gd name="csX29" fmla="*/ 126533 w 5380538"/>
                <a:gd name="csY29" fmla="*/ 1479303 h 1479303"/>
                <a:gd name="csX30" fmla="*/ 0 w 5380538"/>
                <a:gd name="csY30" fmla="*/ 1255410 h 1479303"/>
                <a:gd name="csX31" fmla="*/ 0 w 5380538"/>
                <a:gd name="csY31" fmla="*/ 729335 h 1479303"/>
                <a:gd name="csX32" fmla="*/ 0 w 5380538"/>
                <a:gd name="csY32" fmla="*/ 223892 h 1479303"/>
                <a:gd name="csX0" fmla="*/ 0 w 5380538"/>
                <a:gd name="csY0" fmla="*/ 223892 h 1479303"/>
                <a:gd name="csX1" fmla="*/ 126533 w 5380538"/>
                <a:gd name="csY1" fmla="*/ 0 h 1479303"/>
                <a:gd name="csX2" fmla="*/ 553822 w 5380538"/>
                <a:gd name="csY2" fmla="*/ 0 h 1479303"/>
                <a:gd name="csX3" fmla="*/ 981112 w 5380538"/>
                <a:gd name="csY3" fmla="*/ 0 h 1479303"/>
                <a:gd name="csX4" fmla="*/ 1305852 w 5380538"/>
                <a:gd name="csY4" fmla="*/ 0 h 1479303"/>
                <a:gd name="csX5" fmla="*/ 1681866 w 5380538"/>
                <a:gd name="csY5" fmla="*/ 0 h 1479303"/>
                <a:gd name="csX6" fmla="*/ 2160430 w 5380538"/>
                <a:gd name="csY6" fmla="*/ 0 h 1479303"/>
                <a:gd name="csX7" fmla="*/ 2587719 w 5380538"/>
                <a:gd name="csY7" fmla="*/ 0 h 1479303"/>
                <a:gd name="csX8" fmla="*/ 3117558 w 5380538"/>
                <a:gd name="csY8" fmla="*/ 0 h 1479303"/>
                <a:gd name="csX9" fmla="*/ 3493572 w 5380538"/>
                <a:gd name="csY9" fmla="*/ 0 h 1479303"/>
                <a:gd name="csX10" fmla="*/ 3869587 w 5380538"/>
                <a:gd name="csY10" fmla="*/ 0 h 1479303"/>
                <a:gd name="csX11" fmla="*/ 4245601 w 5380538"/>
                <a:gd name="csY11" fmla="*/ 0 h 1479303"/>
                <a:gd name="csX12" fmla="*/ 4672891 w 5380538"/>
                <a:gd name="csY12" fmla="*/ 0 h 1479303"/>
                <a:gd name="csX13" fmla="*/ 5254004 w 5380538"/>
                <a:gd name="csY13" fmla="*/ 0 h 1479303"/>
                <a:gd name="csX14" fmla="*/ 5380538 w 5380538"/>
                <a:gd name="csY14" fmla="*/ 223892 h 1479303"/>
                <a:gd name="csX15" fmla="*/ 5380538 w 5380538"/>
                <a:gd name="csY15" fmla="*/ 760281 h 1479303"/>
                <a:gd name="csX16" fmla="*/ 5380538 w 5380538"/>
                <a:gd name="csY16" fmla="*/ 1255410 h 1479303"/>
                <a:gd name="csX17" fmla="*/ 5254004 w 5380538"/>
                <a:gd name="csY17" fmla="*/ 1479303 h 1479303"/>
                <a:gd name="csX18" fmla="*/ 4775440 w 5380538"/>
                <a:gd name="csY18" fmla="*/ 1479303 h 1479303"/>
                <a:gd name="csX19" fmla="*/ 4348150 w 5380538"/>
                <a:gd name="csY19" fmla="*/ 1479303 h 1479303"/>
                <a:gd name="csX20" fmla="*/ 3818312 w 5380538"/>
                <a:gd name="csY20" fmla="*/ 1479303 h 1479303"/>
                <a:gd name="csX21" fmla="*/ 3544847 w 5380538"/>
                <a:gd name="csY21" fmla="*/ 1479303 h 1479303"/>
                <a:gd name="csX22" fmla="*/ 3168833 w 5380538"/>
                <a:gd name="csY22" fmla="*/ 1479303 h 1479303"/>
                <a:gd name="csX23" fmla="*/ 2792818 w 5380538"/>
                <a:gd name="csY23" fmla="*/ 1479303 h 1479303"/>
                <a:gd name="csX24" fmla="*/ 2468078 w 5380538"/>
                <a:gd name="csY24" fmla="*/ 1479303 h 1479303"/>
                <a:gd name="csX25" fmla="*/ 2143338 w 5380538"/>
                <a:gd name="csY25" fmla="*/ 1479303 h 1479303"/>
                <a:gd name="csX26" fmla="*/ 1818598 w 5380538"/>
                <a:gd name="csY26" fmla="*/ 1479303 h 1479303"/>
                <a:gd name="csX27" fmla="*/ 1391309 w 5380538"/>
                <a:gd name="csY27" fmla="*/ 1479303 h 1479303"/>
                <a:gd name="csX28" fmla="*/ 1117844 w 5380538"/>
                <a:gd name="csY28" fmla="*/ 1479303 h 1479303"/>
                <a:gd name="csX29" fmla="*/ 690555 w 5380538"/>
                <a:gd name="csY29" fmla="*/ 1479303 h 1479303"/>
                <a:gd name="csX30" fmla="*/ 126533 w 5380538"/>
                <a:gd name="csY30" fmla="*/ 1479303 h 1479303"/>
                <a:gd name="csX31" fmla="*/ 0 w 5380538"/>
                <a:gd name="csY31" fmla="*/ 1255410 h 1479303"/>
                <a:gd name="csX32" fmla="*/ 0 w 5380538"/>
                <a:gd name="csY32" fmla="*/ 739651 h 1479303"/>
                <a:gd name="csX33" fmla="*/ 0 w 5380538"/>
                <a:gd name="csY33" fmla="*/ 223892 h 14793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152400" y="-1041400"/>
            <a:ext cx="12108313" cy="8793663"/>
          </a:xfrm>
          <a:prstGeom prst="rect">
            <a:avLst/>
          </a:prstGeom>
          <a:noFill/>
          <a:ln>
            <a:noFill/>
          </a:ln>
        </p:spPr>
      </p:pic>
      <p:pic>
        <p:nvPicPr>
          <p:cNvPr id="2" name="Picture 1">
            <a:extLst>
              <a:ext uri="{FF2B5EF4-FFF2-40B4-BE49-F238E27FC236}">
                <a16:creationId xmlns:a16="http://schemas.microsoft.com/office/drawing/2014/main" id="{565A1C40-AEB0-40F2-8B22-137C321DD4BA}"/>
              </a:ext>
            </a:extLst>
          </p:cNvPr>
          <p:cNvPicPr>
            <a:picLocks noChangeAspect="1"/>
          </p:cNvPicPr>
          <p:nvPr/>
        </p:nvPicPr>
        <p:blipFill>
          <a:blip r:embed="rId4"/>
          <a:stretch>
            <a:fillRect/>
          </a:stretch>
        </p:blipFill>
        <p:spPr>
          <a:xfrm>
            <a:off x="3980425" y="3236856"/>
            <a:ext cx="6059949"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sX0" fmla="*/ 0 w 4567025"/>
                <a:gd name="csY0" fmla="*/ 125318 h 828000"/>
                <a:gd name="csX1" fmla="*/ 113557 w 4567025"/>
                <a:gd name="csY1" fmla="*/ 0 h 828000"/>
                <a:gd name="csX2" fmla="*/ 569247 w 4567025"/>
                <a:gd name="csY2" fmla="*/ 0 h 828000"/>
                <a:gd name="csX3" fmla="*/ 1024938 w 4567025"/>
                <a:gd name="csY3" fmla="*/ 0 h 828000"/>
                <a:gd name="csX4" fmla="*/ 1567426 w 4567025"/>
                <a:gd name="csY4" fmla="*/ 0 h 828000"/>
                <a:gd name="csX5" fmla="*/ 1979719 w 4567025"/>
                <a:gd name="csY5" fmla="*/ 0 h 828000"/>
                <a:gd name="csX6" fmla="*/ 2522207 w 4567025"/>
                <a:gd name="csY6" fmla="*/ 0 h 828000"/>
                <a:gd name="csX7" fmla="*/ 3151493 w 4567025"/>
                <a:gd name="csY7" fmla="*/ 0 h 828000"/>
                <a:gd name="csX8" fmla="*/ 3650584 w 4567025"/>
                <a:gd name="csY8" fmla="*/ 0 h 828000"/>
                <a:gd name="csX9" fmla="*/ 4453467 w 4567025"/>
                <a:gd name="csY9" fmla="*/ 0 h 828000"/>
                <a:gd name="csX10" fmla="*/ 4567025 w 4567025"/>
                <a:gd name="csY10" fmla="*/ 125318 h 828000"/>
                <a:gd name="csX11" fmla="*/ 4567025 w 4567025"/>
                <a:gd name="csY11" fmla="*/ 702682 h 828000"/>
                <a:gd name="csX12" fmla="*/ 4453467 w 4567025"/>
                <a:gd name="csY12" fmla="*/ 828000 h 828000"/>
                <a:gd name="csX13" fmla="*/ 4041175 w 4567025"/>
                <a:gd name="csY13" fmla="*/ 828000 h 828000"/>
                <a:gd name="csX14" fmla="*/ 3411889 w 4567025"/>
                <a:gd name="csY14" fmla="*/ 828000 h 828000"/>
                <a:gd name="csX15" fmla="*/ 2999597 w 4567025"/>
                <a:gd name="csY15" fmla="*/ 828000 h 828000"/>
                <a:gd name="csX16" fmla="*/ 2500507 w 4567025"/>
                <a:gd name="csY16" fmla="*/ 828000 h 828000"/>
                <a:gd name="csX17" fmla="*/ 2088216 w 4567025"/>
                <a:gd name="csY17" fmla="*/ 828000 h 828000"/>
                <a:gd name="csX18" fmla="*/ 1589126 w 4567025"/>
                <a:gd name="csY18" fmla="*/ 828000 h 828000"/>
                <a:gd name="csX19" fmla="*/ 1090036 w 4567025"/>
                <a:gd name="csY19" fmla="*/ 828000 h 828000"/>
                <a:gd name="csX20" fmla="*/ 113557 w 4567025"/>
                <a:gd name="csY20" fmla="*/ 828000 h 828000"/>
                <a:gd name="csX21" fmla="*/ 0 w 4567025"/>
                <a:gd name="csY21" fmla="*/ 702682 h 828000"/>
                <a:gd name="csX22" fmla="*/ 0 w 4567025"/>
                <a:gd name="csY22" fmla="*/ 125318 h 828000"/>
                <a:gd name="csX0" fmla="*/ 0 w 4567025"/>
                <a:gd name="csY0" fmla="*/ 125318 h 828000"/>
                <a:gd name="csX1" fmla="*/ 113557 w 4567025"/>
                <a:gd name="csY1" fmla="*/ 0 h 828000"/>
                <a:gd name="csX2" fmla="*/ 656046 w 4567025"/>
                <a:gd name="csY2" fmla="*/ 0 h 828000"/>
                <a:gd name="csX3" fmla="*/ 1198534 w 4567025"/>
                <a:gd name="csY3" fmla="*/ 0 h 828000"/>
                <a:gd name="csX4" fmla="*/ 1654225 w 4567025"/>
                <a:gd name="csY4" fmla="*/ 0 h 828000"/>
                <a:gd name="csX5" fmla="*/ 2153314 w 4567025"/>
                <a:gd name="csY5" fmla="*/ 0 h 828000"/>
                <a:gd name="csX6" fmla="*/ 2739202 w 4567025"/>
                <a:gd name="csY6" fmla="*/ 0 h 828000"/>
                <a:gd name="csX7" fmla="*/ 3281691 w 4567025"/>
                <a:gd name="csY7" fmla="*/ 0 h 828000"/>
                <a:gd name="csX8" fmla="*/ 3910978 w 4567025"/>
                <a:gd name="csY8" fmla="*/ 0 h 828000"/>
                <a:gd name="csX9" fmla="*/ 4453467 w 4567025"/>
                <a:gd name="csY9" fmla="*/ 0 h 828000"/>
                <a:gd name="csX10" fmla="*/ 4567025 w 4567025"/>
                <a:gd name="csY10" fmla="*/ 125318 h 828000"/>
                <a:gd name="csX11" fmla="*/ 4567025 w 4567025"/>
                <a:gd name="csY11" fmla="*/ 702682 h 828000"/>
                <a:gd name="csX12" fmla="*/ 4453467 w 4567025"/>
                <a:gd name="csY12" fmla="*/ 828000 h 828000"/>
                <a:gd name="csX13" fmla="*/ 3824179 w 4567025"/>
                <a:gd name="csY13" fmla="*/ 828000 h 828000"/>
                <a:gd name="csX14" fmla="*/ 3281691 w 4567025"/>
                <a:gd name="csY14" fmla="*/ 828000 h 828000"/>
                <a:gd name="csX15" fmla="*/ 2652404 w 4567025"/>
                <a:gd name="csY15" fmla="*/ 828000 h 828000"/>
                <a:gd name="csX16" fmla="*/ 2109914 w 4567025"/>
                <a:gd name="csY16" fmla="*/ 828000 h 828000"/>
                <a:gd name="csX17" fmla="*/ 1610826 w 4567025"/>
                <a:gd name="csY17" fmla="*/ 828000 h 828000"/>
                <a:gd name="csX18" fmla="*/ 1068337 w 4567025"/>
                <a:gd name="csY18" fmla="*/ 828000 h 828000"/>
                <a:gd name="csX19" fmla="*/ 113557 w 4567025"/>
                <a:gd name="csY19" fmla="*/ 828000 h 828000"/>
                <a:gd name="csX20" fmla="*/ 0 w 4567025"/>
                <a:gd name="csY20" fmla="*/ 702682 h 828000"/>
                <a:gd name="csX21" fmla="*/ 0 w 4567025"/>
                <a:gd name="csY21" fmla="*/ 125318 h 828000"/>
                <a:gd name="csX0" fmla="*/ 0 w 4567025"/>
                <a:gd name="csY0" fmla="*/ 125318 h 828000"/>
                <a:gd name="csX1" fmla="*/ 113557 w 4567025"/>
                <a:gd name="csY1" fmla="*/ 0 h 828000"/>
                <a:gd name="csX2" fmla="*/ 569247 w 4567025"/>
                <a:gd name="csY2" fmla="*/ 0 h 828000"/>
                <a:gd name="csX3" fmla="*/ 1024938 w 4567025"/>
                <a:gd name="csY3" fmla="*/ 0 h 828000"/>
                <a:gd name="csX4" fmla="*/ 1567426 w 4567025"/>
                <a:gd name="csY4" fmla="*/ 0 h 828000"/>
                <a:gd name="csX5" fmla="*/ 1979719 w 4567025"/>
                <a:gd name="csY5" fmla="*/ 0 h 828000"/>
                <a:gd name="csX6" fmla="*/ 2522207 w 4567025"/>
                <a:gd name="csY6" fmla="*/ 0 h 828000"/>
                <a:gd name="csX7" fmla="*/ 3151493 w 4567025"/>
                <a:gd name="csY7" fmla="*/ 0 h 828000"/>
                <a:gd name="csX8" fmla="*/ 3650584 w 4567025"/>
                <a:gd name="csY8" fmla="*/ 0 h 828000"/>
                <a:gd name="csX9" fmla="*/ 4453467 w 4567025"/>
                <a:gd name="csY9" fmla="*/ 0 h 828000"/>
                <a:gd name="csX10" fmla="*/ 4567025 w 4567025"/>
                <a:gd name="csY10" fmla="*/ 125318 h 828000"/>
                <a:gd name="csX11" fmla="*/ 4567025 w 4567025"/>
                <a:gd name="csY11" fmla="*/ 702682 h 828000"/>
                <a:gd name="csX12" fmla="*/ 4453467 w 4567025"/>
                <a:gd name="csY12" fmla="*/ 828000 h 828000"/>
                <a:gd name="csX13" fmla="*/ 4041175 w 4567025"/>
                <a:gd name="csY13" fmla="*/ 828000 h 828000"/>
                <a:gd name="csX14" fmla="*/ 3411889 w 4567025"/>
                <a:gd name="csY14" fmla="*/ 828000 h 828000"/>
                <a:gd name="csX15" fmla="*/ 2999597 w 4567025"/>
                <a:gd name="csY15" fmla="*/ 828000 h 828000"/>
                <a:gd name="csX16" fmla="*/ 2500507 w 4567025"/>
                <a:gd name="csY16" fmla="*/ 828000 h 828000"/>
                <a:gd name="csX17" fmla="*/ 2088216 w 4567025"/>
                <a:gd name="csY17" fmla="*/ 828000 h 828000"/>
                <a:gd name="csX18" fmla="*/ 1589126 w 4567025"/>
                <a:gd name="csY18" fmla="*/ 828000 h 828000"/>
                <a:gd name="csX19" fmla="*/ 1090036 w 4567025"/>
                <a:gd name="csY19" fmla="*/ 828000 h 828000"/>
                <a:gd name="csX20" fmla="*/ 113557 w 4567025"/>
                <a:gd name="csY20" fmla="*/ 828000 h 828000"/>
                <a:gd name="csX21" fmla="*/ 0 w 4567025"/>
                <a:gd name="csY21" fmla="*/ 702682 h 828000"/>
                <a:gd name="csX22" fmla="*/ 0 w 4567025"/>
                <a:gd name="csY22" fmla="*/ 125318 h 82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sX0" fmla="*/ 0 w 5220000"/>
                <a:gd name="csY0" fmla="*/ 125318 h 828000"/>
                <a:gd name="csX1" fmla="*/ 125317 w 5220000"/>
                <a:gd name="csY1" fmla="*/ 0 h 828000"/>
                <a:gd name="csX2" fmla="*/ 776856 w 5220000"/>
                <a:gd name="csY2" fmla="*/ 0 h 828000"/>
                <a:gd name="csX3" fmla="*/ 1179926 w 5220000"/>
                <a:gd name="csY3" fmla="*/ 0 h 828000"/>
                <a:gd name="csX4" fmla="*/ 1732078 w 5220000"/>
                <a:gd name="csY4" fmla="*/ 0 h 828000"/>
                <a:gd name="csX5" fmla="*/ 2383617 w 5220000"/>
                <a:gd name="csY5" fmla="*/ 0 h 828000"/>
                <a:gd name="csX6" fmla="*/ 2886075 w 5220000"/>
                <a:gd name="csY6" fmla="*/ 0 h 828000"/>
                <a:gd name="csX7" fmla="*/ 3537614 w 5220000"/>
                <a:gd name="csY7" fmla="*/ 0 h 828000"/>
                <a:gd name="csX8" fmla="*/ 4040072 w 5220000"/>
                <a:gd name="csY8" fmla="*/ 0 h 828000"/>
                <a:gd name="csX9" fmla="*/ 4542529 w 5220000"/>
                <a:gd name="csY9" fmla="*/ 0 h 828000"/>
                <a:gd name="csX10" fmla="*/ 5094681 w 5220000"/>
                <a:gd name="csY10" fmla="*/ 0 h 828000"/>
                <a:gd name="csX11" fmla="*/ 5220000 w 5220000"/>
                <a:gd name="csY11" fmla="*/ 125318 h 828000"/>
                <a:gd name="csX12" fmla="*/ 5220000 w 5220000"/>
                <a:gd name="csY12" fmla="*/ 702682 h 828000"/>
                <a:gd name="csX13" fmla="*/ 5094681 w 5220000"/>
                <a:gd name="csY13" fmla="*/ 828000 h 828000"/>
                <a:gd name="csX14" fmla="*/ 4691610 w 5220000"/>
                <a:gd name="csY14" fmla="*/ 828000 h 828000"/>
                <a:gd name="csX15" fmla="*/ 4288540 w 5220000"/>
                <a:gd name="csY15" fmla="*/ 828000 h 828000"/>
                <a:gd name="csX16" fmla="*/ 3786082 w 5220000"/>
                <a:gd name="csY16" fmla="*/ 828000 h 828000"/>
                <a:gd name="csX17" fmla="*/ 3283624 w 5220000"/>
                <a:gd name="csY17" fmla="*/ 828000 h 828000"/>
                <a:gd name="csX18" fmla="*/ 2731472 w 5220000"/>
                <a:gd name="csY18" fmla="*/ 828000 h 828000"/>
                <a:gd name="csX19" fmla="*/ 2079934 w 5220000"/>
                <a:gd name="csY19" fmla="*/ 828000 h 828000"/>
                <a:gd name="csX20" fmla="*/ 1676863 w 5220000"/>
                <a:gd name="csY20" fmla="*/ 828000 h 828000"/>
                <a:gd name="csX21" fmla="*/ 1124711 w 5220000"/>
                <a:gd name="csY21" fmla="*/ 828000 h 828000"/>
                <a:gd name="csX22" fmla="*/ 671947 w 5220000"/>
                <a:gd name="csY22" fmla="*/ 828000 h 828000"/>
                <a:gd name="csX23" fmla="*/ 125317 w 5220000"/>
                <a:gd name="csY23" fmla="*/ 828000 h 828000"/>
                <a:gd name="csX24" fmla="*/ 0 w 5220000"/>
                <a:gd name="csY24" fmla="*/ 702682 h 828000"/>
                <a:gd name="csX25" fmla="*/ 0 w 5220000"/>
                <a:gd name="csY25" fmla="*/ 125318 h 828000"/>
                <a:gd name="csX0" fmla="*/ 0 w 5220000"/>
                <a:gd name="csY0" fmla="*/ 125318 h 828000"/>
                <a:gd name="csX1" fmla="*/ 125317 w 5220000"/>
                <a:gd name="csY1" fmla="*/ 0 h 828000"/>
                <a:gd name="csX2" fmla="*/ 677469 w 5220000"/>
                <a:gd name="csY2" fmla="*/ 0 h 828000"/>
                <a:gd name="csX3" fmla="*/ 1229620 w 5220000"/>
                <a:gd name="csY3" fmla="*/ 0 h 828000"/>
                <a:gd name="csX4" fmla="*/ 1682384 w 5220000"/>
                <a:gd name="csY4" fmla="*/ 0 h 828000"/>
                <a:gd name="csX5" fmla="*/ 2184842 w 5220000"/>
                <a:gd name="csY5" fmla="*/ 0 h 828000"/>
                <a:gd name="csX6" fmla="*/ 2786687 w 5220000"/>
                <a:gd name="csY6" fmla="*/ 0 h 828000"/>
                <a:gd name="csX7" fmla="*/ 3338839 w 5220000"/>
                <a:gd name="csY7" fmla="*/ 0 h 828000"/>
                <a:gd name="csX8" fmla="*/ 3990378 w 5220000"/>
                <a:gd name="csY8" fmla="*/ 0 h 828000"/>
                <a:gd name="csX9" fmla="*/ 4492836 w 5220000"/>
                <a:gd name="csY9" fmla="*/ 0 h 828000"/>
                <a:gd name="csX10" fmla="*/ 5094681 w 5220000"/>
                <a:gd name="csY10" fmla="*/ 0 h 828000"/>
                <a:gd name="csX11" fmla="*/ 5220000 w 5220000"/>
                <a:gd name="csY11" fmla="*/ 125318 h 828000"/>
                <a:gd name="csX12" fmla="*/ 5220000 w 5220000"/>
                <a:gd name="csY12" fmla="*/ 702682 h 828000"/>
                <a:gd name="csX13" fmla="*/ 5094681 w 5220000"/>
                <a:gd name="csY13" fmla="*/ 828000 h 828000"/>
                <a:gd name="csX14" fmla="*/ 4443142 w 5220000"/>
                <a:gd name="csY14" fmla="*/ 828000 h 828000"/>
                <a:gd name="csX15" fmla="*/ 3791603 w 5220000"/>
                <a:gd name="csY15" fmla="*/ 828000 h 828000"/>
                <a:gd name="csX16" fmla="*/ 3239452 w 5220000"/>
                <a:gd name="csY16" fmla="*/ 828000 h 828000"/>
                <a:gd name="csX17" fmla="*/ 2736994 w 5220000"/>
                <a:gd name="csY17" fmla="*/ 828000 h 828000"/>
                <a:gd name="csX18" fmla="*/ 2184842 w 5220000"/>
                <a:gd name="csY18" fmla="*/ 828000 h 828000"/>
                <a:gd name="csX19" fmla="*/ 1632691 w 5220000"/>
                <a:gd name="csY19" fmla="*/ 828000 h 828000"/>
                <a:gd name="csX20" fmla="*/ 981152 w 5220000"/>
                <a:gd name="csY20" fmla="*/ 828000 h 828000"/>
                <a:gd name="csX21" fmla="*/ 125317 w 5220000"/>
                <a:gd name="csY21" fmla="*/ 828000 h 828000"/>
                <a:gd name="csX22" fmla="*/ 0 w 5220000"/>
                <a:gd name="csY22" fmla="*/ 702682 h 828000"/>
                <a:gd name="csX23" fmla="*/ 0 w 5220000"/>
                <a:gd name="csY23" fmla="*/ 125318 h 828000"/>
                <a:gd name="csX0" fmla="*/ 0 w 5220000"/>
                <a:gd name="csY0" fmla="*/ 125318 h 828000"/>
                <a:gd name="csX1" fmla="*/ 125317 w 5220000"/>
                <a:gd name="csY1" fmla="*/ 0 h 828000"/>
                <a:gd name="csX2" fmla="*/ 776856 w 5220000"/>
                <a:gd name="csY2" fmla="*/ 0 h 828000"/>
                <a:gd name="csX3" fmla="*/ 1179926 w 5220000"/>
                <a:gd name="csY3" fmla="*/ 0 h 828000"/>
                <a:gd name="csX4" fmla="*/ 1732078 w 5220000"/>
                <a:gd name="csY4" fmla="*/ 0 h 828000"/>
                <a:gd name="csX5" fmla="*/ 2383617 w 5220000"/>
                <a:gd name="csY5" fmla="*/ 0 h 828000"/>
                <a:gd name="csX6" fmla="*/ 2886075 w 5220000"/>
                <a:gd name="csY6" fmla="*/ 0 h 828000"/>
                <a:gd name="csX7" fmla="*/ 3537614 w 5220000"/>
                <a:gd name="csY7" fmla="*/ 0 h 828000"/>
                <a:gd name="csX8" fmla="*/ 4040072 w 5220000"/>
                <a:gd name="csY8" fmla="*/ 0 h 828000"/>
                <a:gd name="csX9" fmla="*/ 4542529 w 5220000"/>
                <a:gd name="csY9" fmla="*/ 0 h 828000"/>
                <a:gd name="csX10" fmla="*/ 5094681 w 5220000"/>
                <a:gd name="csY10" fmla="*/ 0 h 828000"/>
                <a:gd name="csX11" fmla="*/ 5220000 w 5220000"/>
                <a:gd name="csY11" fmla="*/ 125318 h 828000"/>
                <a:gd name="csX12" fmla="*/ 5220000 w 5220000"/>
                <a:gd name="csY12" fmla="*/ 702682 h 828000"/>
                <a:gd name="csX13" fmla="*/ 5094681 w 5220000"/>
                <a:gd name="csY13" fmla="*/ 828000 h 828000"/>
                <a:gd name="csX14" fmla="*/ 4691610 w 5220000"/>
                <a:gd name="csY14" fmla="*/ 828000 h 828000"/>
                <a:gd name="csX15" fmla="*/ 4288540 w 5220000"/>
                <a:gd name="csY15" fmla="*/ 828000 h 828000"/>
                <a:gd name="csX16" fmla="*/ 3786082 w 5220000"/>
                <a:gd name="csY16" fmla="*/ 828000 h 828000"/>
                <a:gd name="csX17" fmla="*/ 3283624 w 5220000"/>
                <a:gd name="csY17" fmla="*/ 828000 h 828000"/>
                <a:gd name="csX18" fmla="*/ 2731472 w 5220000"/>
                <a:gd name="csY18" fmla="*/ 828000 h 828000"/>
                <a:gd name="csX19" fmla="*/ 2079934 w 5220000"/>
                <a:gd name="csY19" fmla="*/ 828000 h 828000"/>
                <a:gd name="csX20" fmla="*/ 1676863 w 5220000"/>
                <a:gd name="csY20" fmla="*/ 828000 h 828000"/>
                <a:gd name="csX21" fmla="*/ 1124711 w 5220000"/>
                <a:gd name="csY21" fmla="*/ 828000 h 828000"/>
                <a:gd name="csX22" fmla="*/ 671947 w 5220000"/>
                <a:gd name="csY22" fmla="*/ 828000 h 828000"/>
                <a:gd name="csX23" fmla="*/ 125317 w 5220000"/>
                <a:gd name="csY23" fmla="*/ 828000 h 828000"/>
                <a:gd name="csX24" fmla="*/ 0 w 5220000"/>
                <a:gd name="csY24" fmla="*/ 702682 h 828000"/>
                <a:gd name="csX25" fmla="*/ 0 w 5220000"/>
                <a:gd name="csY25" fmla="*/ 125318 h 82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sX0" fmla="*/ 0 w 5220000"/>
                  <a:gd name="csY0" fmla="*/ 207046 h 1368000"/>
                  <a:gd name="csX1" fmla="*/ 207046 w 5220000"/>
                  <a:gd name="csY1" fmla="*/ 0 h 1368000"/>
                  <a:gd name="csX2" fmla="*/ 692976 w 5220000"/>
                  <a:gd name="csY2" fmla="*/ 0 h 1368000"/>
                  <a:gd name="csX3" fmla="*/ 1178907 w 5220000"/>
                  <a:gd name="csY3" fmla="*/ 0 h 1368000"/>
                  <a:gd name="csX4" fmla="*/ 1809015 w 5220000"/>
                  <a:gd name="csY4" fmla="*/ 0 h 1368000"/>
                  <a:gd name="csX5" fmla="*/ 2294945 w 5220000"/>
                  <a:gd name="csY5" fmla="*/ 0 h 1368000"/>
                  <a:gd name="csX6" fmla="*/ 2780876 w 5220000"/>
                  <a:gd name="csY6" fmla="*/ 0 h 1368000"/>
                  <a:gd name="csX7" fmla="*/ 3314865 w 5220000"/>
                  <a:gd name="csY7" fmla="*/ 0 h 1368000"/>
                  <a:gd name="csX8" fmla="*/ 3704678 w 5220000"/>
                  <a:gd name="csY8" fmla="*/ 0 h 1368000"/>
                  <a:gd name="csX9" fmla="*/ 4094490 w 5220000"/>
                  <a:gd name="csY9" fmla="*/ 0 h 1368000"/>
                  <a:gd name="csX10" fmla="*/ 5012952 w 5220000"/>
                  <a:gd name="csY10" fmla="*/ 0 h 1368000"/>
                  <a:gd name="csX11" fmla="*/ 5220000 w 5220000"/>
                  <a:gd name="csY11" fmla="*/ 207046 h 1368000"/>
                  <a:gd name="csX12" fmla="*/ 5220000 w 5220000"/>
                  <a:gd name="csY12" fmla="*/ 655381 h 1368000"/>
                  <a:gd name="csX13" fmla="*/ 5220000 w 5220000"/>
                  <a:gd name="csY13" fmla="*/ 1160951 h 1368000"/>
                  <a:gd name="csX14" fmla="*/ 5012952 w 5220000"/>
                  <a:gd name="csY14" fmla="*/ 1368000 h 1368000"/>
                  <a:gd name="csX15" fmla="*/ 4575081 w 5220000"/>
                  <a:gd name="csY15" fmla="*/ 1368000 h 1368000"/>
                  <a:gd name="csX16" fmla="*/ 3944973 w 5220000"/>
                  <a:gd name="csY16" fmla="*/ 1368000 h 1368000"/>
                  <a:gd name="csX17" fmla="*/ 3555161 w 5220000"/>
                  <a:gd name="csY17" fmla="*/ 1368000 h 1368000"/>
                  <a:gd name="csX18" fmla="*/ 3021171 w 5220000"/>
                  <a:gd name="csY18" fmla="*/ 1368000 h 1368000"/>
                  <a:gd name="csX19" fmla="*/ 2583300 w 5220000"/>
                  <a:gd name="csY19" fmla="*/ 1368000 h 1368000"/>
                  <a:gd name="csX20" fmla="*/ 1953192 w 5220000"/>
                  <a:gd name="csY20" fmla="*/ 1368000 h 1368000"/>
                  <a:gd name="csX21" fmla="*/ 1419202 w 5220000"/>
                  <a:gd name="csY21" fmla="*/ 1368000 h 1368000"/>
                  <a:gd name="csX22" fmla="*/ 981331 w 5220000"/>
                  <a:gd name="csY22" fmla="*/ 1368000 h 1368000"/>
                  <a:gd name="csX23" fmla="*/ 207046 w 5220000"/>
                  <a:gd name="csY23" fmla="*/ 1368000 h 1368000"/>
                  <a:gd name="csX24" fmla="*/ 0 w 5220000"/>
                  <a:gd name="csY24" fmla="*/ 1160951 h 1368000"/>
                  <a:gd name="csX25" fmla="*/ 0 w 5220000"/>
                  <a:gd name="csY25" fmla="*/ 693538 h 1368000"/>
                  <a:gd name="csX26" fmla="*/ 0 w 5220000"/>
                  <a:gd name="csY26" fmla="*/ 207046 h 1368000"/>
                  <a:gd name="csX0" fmla="*/ 0 w 5220000"/>
                  <a:gd name="csY0" fmla="*/ 207046 h 1368000"/>
                  <a:gd name="csX1" fmla="*/ 207046 w 5220000"/>
                  <a:gd name="csY1" fmla="*/ 0 h 1368000"/>
                  <a:gd name="csX2" fmla="*/ 741036 w 5220000"/>
                  <a:gd name="csY2" fmla="*/ 0 h 1368000"/>
                  <a:gd name="csX3" fmla="*/ 1275025 w 5220000"/>
                  <a:gd name="csY3" fmla="*/ 0 h 1368000"/>
                  <a:gd name="csX4" fmla="*/ 1712897 w 5220000"/>
                  <a:gd name="csY4" fmla="*/ 0 h 1368000"/>
                  <a:gd name="csX5" fmla="*/ 2198827 w 5220000"/>
                  <a:gd name="csY5" fmla="*/ 0 h 1368000"/>
                  <a:gd name="csX6" fmla="*/ 2780876 w 5220000"/>
                  <a:gd name="csY6" fmla="*/ 0 h 1368000"/>
                  <a:gd name="csX7" fmla="*/ 3314865 w 5220000"/>
                  <a:gd name="csY7" fmla="*/ 0 h 1368000"/>
                  <a:gd name="csX8" fmla="*/ 3944973 w 5220000"/>
                  <a:gd name="csY8" fmla="*/ 0 h 1368000"/>
                  <a:gd name="csX9" fmla="*/ 4430903 w 5220000"/>
                  <a:gd name="csY9" fmla="*/ 0 h 1368000"/>
                  <a:gd name="csX10" fmla="*/ 5012952 w 5220000"/>
                  <a:gd name="csY10" fmla="*/ 0 h 1368000"/>
                  <a:gd name="csX11" fmla="*/ 5220000 w 5220000"/>
                  <a:gd name="csY11" fmla="*/ 207046 h 1368000"/>
                  <a:gd name="csX12" fmla="*/ 5220000 w 5220000"/>
                  <a:gd name="csY12" fmla="*/ 655381 h 1368000"/>
                  <a:gd name="csX13" fmla="*/ 5220000 w 5220000"/>
                  <a:gd name="csY13" fmla="*/ 1160951 h 1368000"/>
                  <a:gd name="csX14" fmla="*/ 5012952 w 5220000"/>
                  <a:gd name="csY14" fmla="*/ 1368000 h 1368000"/>
                  <a:gd name="csX15" fmla="*/ 4430903 w 5220000"/>
                  <a:gd name="csY15" fmla="*/ 1368000 h 1368000"/>
                  <a:gd name="csX16" fmla="*/ 3896914 w 5220000"/>
                  <a:gd name="csY16" fmla="*/ 1368000 h 1368000"/>
                  <a:gd name="csX17" fmla="*/ 3410983 w 5220000"/>
                  <a:gd name="csY17" fmla="*/ 1368000 h 1368000"/>
                  <a:gd name="csX18" fmla="*/ 2876994 w 5220000"/>
                  <a:gd name="csY18" fmla="*/ 1368000 h 1368000"/>
                  <a:gd name="csX19" fmla="*/ 2343004 w 5220000"/>
                  <a:gd name="csY19" fmla="*/ 1368000 h 1368000"/>
                  <a:gd name="csX20" fmla="*/ 1712897 w 5220000"/>
                  <a:gd name="csY20" fmla="*/ 1368000 h 1368000"/>
                  <a:gd name="csX21" fmla="*/ 1323084 w 5220000"/>
                  <a:gd name="csY21" fmla="*/ 1368000 h 1368000"/>
                  <a:gd name="csX22" fmla="*/ 837154 w 5220000"/>
                  <a:gd name="csY22" fmla="*/ 1368000 h 1368000"/>
                  <a:gd name="csX23" fmla="*/ 207046 w 5220000"/>
                  <a:gd name="csY23" fmla="*/ 1368000 h 1368000"/>
                  <a:gd name="csX24" fmla="*/ 0 w 5220000"/>
                  <a:gd name="csY24" fmla="*/ 1160951 h 1368000"/>
                  <a:gd name="csX25" fmla="*/ 0 w 5220000"/>
                  <a:gd name="csY25" fmla="*/ 703077 h 1368000"/>
                  <a:gd name="csX26" fmla="*/ 0 w 5220000"/>
                  <a:gd name="csY26" fmla="*/ 207046 h 1368000"/>
                  <a:gd name="csX0" fmla="*/ 0 w 5220000"/>
                  <a:gd name="csY0" fmla="*/ 207046 h 1368000"/>
                  <a:gd name="csX1" fmla="*/ 207046 w 5220000"/>
                  <a:gd name="csY1" fmla="*/ 0 h 1368000"/>
                  <a:gd name="csX2" fmla="*/ 692976 w 5220000"/>
                  <a:gd name="csY2" fmla="*/ 0 h 1368000"/>
                  <a:gd name="csX3" fmla="*/ 1178907 w 5220000"/>
                  <a:gd name="csY3" fmla="*/ 0 h 1368000"/>
                  <a:gd name="csX4" fmla="*/ 1809015 w 5220000"/>
                  <a:gd name="csY4" fmla="*/ 0 h 1368000"/>
                  <a:gd name="csX5" fmla="*/ 2294945 w 5220000"/>
                  <a:gd name="csY5" fmla="*/ 0 h 1368000"/>
                  <a:gd name="csX6" fmla="*/ 2780876 w 5220000"/>
                  <a:gd name="csY6" fmla="*/ 0 h 1368000"/>
                  <a:gd name="csX7" fmla="*/ 3314865 w 5220000"/>
                  <a:gd name="csY7" fmla="*/ 0 h 1368000"/>
                  <a:gd name="csX8" fmla="*/ 3704678 w 5220000"/>
                  <a:gd name="csY8" fmla="*/ 0 h 1368000"/>
                  <a:gd name="csX9" fmla="*/ 4094490 w 5220000"/>
                  <a:gd name="csY9" fmla="*/ 0 h 1368000"/>
                  <a:gd name="csX10" fmla="*/ 5012952 w 5220000"/>
                  <a:gd name="csY10" fmla="*/ 0 h 1368000"/>
                  <a:gd name="csX11" fmla="*/ 5220000 w 5220000"/>
                  <a:gd name="csY11" fmla="*/ 207046 h 1368000"/>
                  <a:gd name="csX12" fmla="*/ 5220000 w 5220000"/>
                  <a:gd name="csY12" fmla="*/ 655381 h 1368000"/>
                  <a:gd name="csX13" fmla="*/ 5220000 w 5220000"/>
                  <a:gd name="csY13" fmla="*/ 1160951 h 1368000"/>
                  <a:gd name="csX14" fmla="*/ 5012952 w 5220000"/>
                  <a:gd name="csY14" fmla="*/ 1368000 h 1368000"/>
                  <a:gd name="csX15" fmla="*/ 4575081 w 5220000"/>
                  <a:gd name="csY15" fmla="*/ 1368000 h 1368000"/>
                  <a:gd name="csX16" fmla="*/ 3944973 w 5220000"/>
                  <a:gd name="csY16" fmla="*/ 1368000 h 1368000"/>
                  <a:gd name="csX17" fmla="*/ 3555161 w 5220000"/>
                  <a:gd name="csY17" fmla="*/ 1368000 h 1368000"/>
                  <a:gd name="csX18" fmla="*/ 3021171 w 5220000"/>
                  <a:gd name="csY18" fmla="*/ 1368000 h 1368000"/>
                  <a:gd name="csX19" fmla="*/ 2583300 w 5220000"/>
                  <a:gd name="csY19" fmla="*/ 1368000 h 1368000"/>
                  <a:gd name="csX20" fmla="*/ 1953192 w 5220000"/>
                  <a:gd name="csY20" fmla="*/ 1368000 h 1368000"/>
                  <a:gd name="csX21" fmla="*/ 1419202 w 5220000"/>
                  <a:gd name="csY21" fmla="*/ 1368000 h 1368000"/>
                  <a:gd name="csX22" fmla="*/ 981331 w 5220000"/>
                  <a:gd name="csY22" fmla="*/ 1368000 h 1368000"/>
                  <a:gd name="csX23" fmla="*/ 207046 w 5220000"/>
                  <a:gd name="csY23" fmla="*/ 1368000 h 1368000"/>
                  <a:gd name="csX24" fmla="*/ 0 w 5220000"/>
                  <a:gd name="csY24" fmla="*/ 1160951 h 1368000"/>
                  <a:gd name="csX25" fmla="*/ 0 w 5220000"/>
                  <a:gd name="csY25" fmla="*/ 693538 h 1368000"/>
                  <a:gd name="csX26" fmla="*/ 0 w 5220000"/>
                  <a:gd name="csY26" fmla="*/ 207046 h 136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sX0" fmla="*/ 0 w 4425376"/>
                <a:gd name="csY0" fmla="*/ 108972 h 720000"/>
                <a:gd name="csX1" fmla="*/ 108970 w 4425376"/>
                <a:gd name="csY1" fmla="*/ 0 h 720000"/>
                <a:gd name="csX2" fmla="*/ 550749 w 4425376"/>
                <a:gd name="csY2" fmla="*/ 0 h 720000"/>
                <a:gd name="csX3" fmla="*/ 992532 w 4425376"/>
                <a:gd name="csY3" fmla="*/ 0 h 720000"/>
                <a:gd name="csX4" fmla="*/ 1518461 w 4425376"/>
                <a:gd name="csY4" fmla="*/ 0 h 720000"/>
                <a:gd name="csX5" fmla="*/ 1918166 w 4425376"/>
                <a:gd name="csY5" fmla="*/ 0 h 720000"/>
                <a:gd name="csX6" fmla="*/ 2444096 w 4425376"/>
                <a:gd name="csY6" fmla="*/ 0 h 720000"/>
                <a:gd name="csX7" fmla="*/ 3054172 w 4425376"/>
                <a:gd name="csY7" fmla="*/ 0 h 720000"/>
                <a:gd name="csX8" fmla="*/ 3538027 w 4425376"/>
                <a:gd name="csY8" fmla="*/ 0 h 720000"/>
                <a:gd name="csX9" fmla="*/ 4316403 w 4425376"/>
                <a:gd name="csY9" fmla="*/ 0 h 720000"/>
                <a:gd name="csX10" fmla="*/ 4425376 w 4425376"/>
                <a:gd name="csY10" fmla="*/ 108972 h 720000"/>
                <a:gd name="csX11" fmla="*/ 4425376 w 4425376"/>
                <a:gd name="csY11" fmla="*/ 611028 h 720000"/>
                <a:gd name="csX12" fmla="*/ 4316403 w 4425376"/>
                <a:gd name="csY12" fmla="*/ 720000 h 720000"/>
                <a:gd name="csX13" fmla="*/ 3916696 w 4425376"/>
                <a:gd name="csY13" fmla="*/ 720000 h 720000"/>
                <a:gd name="csX14" fmla="*/ 3306619 w 4425376"/>
                <a:gd name="csY14" fmla="*/ 720000 h 720000"/>
                <a:gd name="csX15" fmla="*/ 2906912 w 4425376"/>
                <a:gd name="csY15" fmla="*/ 720000 h 720000"/>
                <a:gd name="csX16" fmla="*/ 2423059 w 4425376"/>
                <a:gd name="csY16" fmla="*/ 720000 h 720000"/>
                <a:gd name="csX17" fmla="*/ 2023352 w 4425376"/>
                <a:gd name="csY17" fmla="*/ 720000 h 720000"/>
                <a:gd name="csX18" fmla="*/ 1539497 w 4425376"/>
                <a:gd name="csY18" fmla="*/ 720000 h 720000"/>
                <a:gd name="csX19" fmla="*/ 1055643 w 4425376"/>
                <a:gd name="csY19" fmla="*/ 720000 h 720000"/>
                <a:gd name="csX20" fmla="*/ 108970 w 4425376"/>
                <a:gd name="csY20" fmla="*/ 720000 h 720000"/>
                <a:gd name="csX21" fmla="*/ 0 w 4425376"/>
                <a:gd name="csY21" fmla="*/ 611028 h 720000"/>
                <a:gd name="csX22" fmla="*/ 0 w 4425376"/>
                <a:gd name="csY22" fmla="*/ 108972 h 720000"/>
                <a:gd name="csX0" fmla="*/ 0 w 4425376"/>
                <a:gd name="csY0" fmla="*/ 108972 h 720000"/>
                <a:gd name="csX1" fmla="*/ 108970 w 4425376"/>
                <a:gd name="csY1" fmla="*/ 0 h 720000"/>
                <a:gd name="csX2" fmla="*/ 634899 w 4425376"/>
                <a:gd name="csY2" fmla="*/ 0 h 720000"/>
                <a:gd name="csX3" fmla="*/ 1160829 w 4425376"/>
                <a:gd name="csY3" fmla="*/ 0 h 720000"/>
                <a:gd name="csX4" fmla="*/ 1602608 w 4425376"/>
                <a:gd name="csY4" fmla="*/ 0 h 720000"/>
                <a:gd name="csX5" fmla="*/ 2086463 w 4425376"/>
                <a:gd name="csY5" fmla="*/ 0 h 720000"/>
                <a:gd name="csX6" fmla="*/ 2654467 w 4425376"/>
                <a:gd name="csY6" fmla="*/ 0 h 720000"/>
                <a:gd name="csX7" fmla="*/ 3180395 w 4425376"/>
                <a:gd name="csY7" fmla="*/ 0 h 720000"/>
                <a:gd name="csX8" fmla="*/ 3790474 w 4425376"/>
                <a:gd name="csY8" fmla="*/ 0 h 720000"/>
                <a:gd name="csX9" fmla="*/ 4316403 w 4425376"/>
                <a:gd name="csY9" fmla="*/ 0 h 720000"/>
                <a:gd name="csX10" fmla="*/ 4425376 w 4425376"/>
                <a:gd name="csY10" fmla="*/ 108972 h 720000"/>
                <a:gd name="csX11" fmla="*/ 4425376 w 4425376"/>
                <a:gd name="csY11" fmla="*/ 611028 h 720000"/>
                <a:gd name="csX12" fmla="*/ 4316403 w 4425376"/>
                <a:gd name="csY12" fmla="*/ 720000 h 720000"/>
                <a:gd name="csX13" fmla="*/ 3706324 w 4425376"/>
                <a:gd name="csY13" fmla="*/ 720000 h 720000"/>
                <a:gd name="csX14" fmla="*/ 3180395 w 4425376"/>
                <a:gd name="csY14" fmla="*/ 720000 h 720000"/>
                <a:gd name="csX15" fmla="*/ 2570318 w 4425376"/>
                <a:gd name="csY15" fmla="*/ 720000 h 720000"/>
                <a:gd name="csX16" fmla="*/ 2044388 w 4425376"/>
                <a:gd name="csY16" fmla="*/ 720000 h 720000"/>
                <a:gd name="csX17" fmla="*/ 1560534 w 4425376"/>
                <a:gd name="csY17" fmla="*/ 720000 h 720000"/>
                <a:gd name="csX18" fmla="*/ 1034606 w 4425376"/>
                <a:gd name="csY18" fmla="*/ 720000 h 720000"/>
                <a:gd name="csX19" fmla="*/ 108970 w 4425376"/>
                <a:gd name="csY19" fmla="*/ 720000 h 720000"/>
                <a:gd name="csX20" fmla="*/ 0 w 4425376"/>
                <a:gd name="csY20" fmla="*/ 611028 h 720000"/>
                <a:gd name="csX21" fmla="*/ 0 w 4425376"/>
                <a:gd name="csY21" fmla="*/ 108972 h 720000"/>
                <a:gd name="csX0" fmla="*/ 0 w 4425376"/>
                <a:gd name="csY0" fmla="*/ 108972 h 720000"/>
                <a:gd name="csX1" fmla="*/ 108970 w 4425376"/>
                <a:gd name="csY1" fmla="*/ 0 h 720000"/>
                <a:gd name="csX2" fmla="*/ 550749 w 4425376"/>
                <a:gd name="csY2" fmla="*/ 0 h 720000"/>
                <a:gd name="csX3" fmla="*/ 992532 w 4425376"/>
                <a:gd name="csY3" fmla="*/ 0 h 720000"/>
                <a:gd name="csX4" fmla="*/ 1518461 w 4425376"/>
                <a:gd name="csY4" fmla="*/ 0 h 720000"/>
                <a:gd name="csX5" fmla="*/ 1918166 w 4425376"/>
                <a:gd name="csY5" fmla="*/ 0 h 720000"/>
                <a:gd name="csX6" fmla="*/ 2444096 w 4425376"/>
                <a:gd name="csY6" fmla="*/ 0 h 720000"/>
                <a:gd name="csX7" fmla="*/ 3054172 w 4425376"/>
                <a:gd name="csY7" fmla="*/ 0 h 720000"/>
                <a:gd name="csX8" fmla="*/ 3538027 w 4425376"/>
                <a:gd name="csY8" fmla="*/ 0 h 720000"/>
                <a:gd name="csX9" fmla="*/ 4316403 w 4425376"/>
                <a:gd name="csY9" fmla="*/ 0 h 720000"/>
                <a:gd name="csX10" fmla="*/ 4425376 w 4425376"/>
                <a:gd name="csY10" fmla="*/ 108972 h 720000"/>
                <a:gd name="csX11" fmla="*/ 4425376 w 4425376"/>
                <a:gd name="csY11" fmla="*/ 611028 h 720000"/>
                <a:gd name="csX12" fmla="*/ 4316403 w 4425376"/>
                <a:gd name="csY12" fmla="*/ 720000 h 720000"/>
                <a:gd name="csX13" fmla="*/ 3916696 w 4425376"/>
                <a:gd name="csY13" fmla="*/ 720000 h 720000"/>
                <a:gd name="csX14" fmla="*/ 3306619 w 4425376"/>
                <a:gd name="csY14" fmla="*/ 720000 h 720000"/>
                <a:gd name="csX15" fmla="*/ 2906912 w 4425376"/>
                <a:gd name="csY15" fmla="*/ 720000 h 720000"/>
                <a:gd name="csX16" fmla="*/ 2423059 w 4425376"/>
                <a:gd name="csY16" fmla="*/ 720000 h 720000"/>
                <a:gd name="csX17" fmla="*/ 2023352 w 4425376"/>
                <a:gd name="csY17" fmla="*/ 720000 h 720000"/>
                <a:gd name="csX18" fmla="*/ 1539497 w 4425376"/>
                <a:gd name="csY18" fmla="*/ 720000 h 720000"/>
                <a:gd name="csX19" fmla="*/ 1055643 w 4425376"/>
                <a:gd name="csY19" fmla="*/ 720000 h 720000"/>
                <a:gd name="csX20" fmla="*/ 108970 w 4425376"/>
                <a:gd name="csY20" fmla="*/ 720000 h 720000"/>
                <a:gd name="csX21" fmla="*/ 0 w 4425376"/>
                <a:gd name="csY21" fmla="*/ 611028 h 720000"/>
                <a:gd name="csX22" fmla="*/ 0 w 4425376"/>
                <a:gd name="csY22" fmla="*/ 108972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sX0" fmla="*/ 0 w 3807586"/>
                <a:gd name="csY0" fmla="*/ 108972 h 720000"/>
                <a:gd name="csX1" fmla="*/ 108970 w 3807586"/>
                <a:gd name="csY1" fmla="*/ 0 h 720000"/>
                <a:gd name="csX2" fmla="*/ 743141 w 3807586"/>
                <a:gd name="csY2" fmla="*/ 0 h 720000"/>
                <a:gd name="csX3" fmla="*/ 1305518 w 3807586"/>
                <a:gd name="csY3" fmla="*/ 0 h 720000"/>
                <a:gd name="csX4" fmla="*/ 1831999 w 3807586"/>
                <a:gd name="csY4" fmla="*/ 0 h 720000"/>
                <a:gd name="csX5" fmla="*/ 2358480 w 3807586"/>
                <a:gd name="csY5" fmla="*/ 0 h 720000"/>
                <a:gd name="csX6" fmla="*/ 2884960 w 3807586"/>
                <a:gd name="csY6" fmla="*/ 0 h 720000"/>
                <a:gd name="csX7" fmla="*/ 3698613 w 3807586"/>
                <a:gd name="csY7" fmla="*/ 0 h 720000"/>
                <a:gd name="csX8" fmla="*/ 3807586 w 3807586"/>
                <a:gd name="csY8" fmla="*/ 108972 h 720000"/>
                <a:gd name="csX9" fmla="*/ 3807586 w 3807586"/>
                <a:gd name="csY9" fmla="*/ 611028 h 720000"/>
                <a:gd name="csX10" fmla="*/ 3698613 w 3807586"/>
                <a:gd name="csY10" fmla="*/ 720000 h 720000"/>
                <a:gd name="csX11" fmla="*/ 3100338 w 3807586"/>
                <a:gd name="csY11" fmla="*/ 720000 h 720000"/>
                <a:gd name="csX12" fmla="*/ 2537961 w 3807586"/>
                <a:gd name="csY12" fmla="*/ 720000 h 720000"/>
                <a:gd name="csX13" fmla="*/ 1939688 w 3807586"/>
                <a:gd name="csY13" fmla="*/ 720000 h 720000"/>
                <a:gd name="csX14" fmla="*/ 1449104 w 3807586"/>
                <a:gd name="csY14" fmla="*/ 720000 h 720000"/>
                <a:gd name="csX15" fmla="*/ 958519 w 3807586"/>
                <a:gd name="csY15" fmla="*/ 720000 h 720000"/>
                <a:gd name="csX16" fmla="*/ 108970 w 3807586"/>
                <a:gd name="csY16" fmla="*/ 720000 h 720000"/>
                <a:gd name="csX17" fmla="*/ 0 w 3807586"/>
                <a:gd name="csY17" fmla="*/ 611028 h 720000"/>
                <a:gd name="csX18" fmla="*/ 0 w 3807586"/>
                <a:gd name="csY18" fmla="*/ 108972 h 720000"/>
                <a:gd name="csX0" fmla="*/ 0 w 3807586"/>
                <a:gd name="csY0" fmla="*/ 108972 h 720000"/>
                <a:gd name="csX1" fmla="*/ 108970 w 3807586"/>
                <a:gd name="csY1" fmla="*/ 0 h 720000"/>
                <a:gd name="csX2" fmla="*/ 707245 w 3807586"/>
                <a:gd name="csY2" fmla="*/ 0 h 720000"/>
                <a:gd name="csX3" fmla="*/ 1305518 w 3807586"/>
                <a:gd name="csY3" fmla="*/ 0 h 720000"/>
                <a:gd name="csX4" fmla="*/ 1831999 w 3807586"/>
                <a:gd name="csY4" fmla="*/ 0 h 720000"/>
                <a:gd name="csX5" fmla="*/ 2394376 w 3807586"/>
                <a:gd name="csY5" fmla="*/ 0 h 720000"/>
                <a:gd name="csX6" fmla="*/ 3028546 w 3807586"/>
                <a:gd name="csY6" fmla="*/ 0 h 720000"/>
                <a:gd name="csX7" fmla="*/ 3698613 w 3807586"/>
                <a:gd name="csY7" fmla="*/ 0 h 720000"/>
                <a:gd name="csX8" fmla="*/ 3807586 w 3807586"/>
                <a:gd name="csY8" fmla="*/ 108972 h 720000"/>
                <a:gd name="csX9" fmla="*/ 3807586 w 3807586"/>
                <a:gd name="csY9" fmla="*/ 611028 h 720000"/>
                <a:gd name="csX10" fmla="*/ 3698613 w 3807586"/>
                <a:gd name="csY10" fmla="*/ 720000 h 720000"/>
                <a:gd name="csX11" fmla="*/ 3208028 w 3807586"/>
                <a:gd name="csY11" fmla="*/ 720000 h 720000"/>
                <a:gd name="csX12" fmla="*/ 2609755 w 3807586"/>
                <a:gd name="csY12" fmla="*/ 720000 h 720000"/>
                <a:gd name="csX13" fmla="*/ 2011480 w 3807586"/>
                <a:gd name="csY13" fmla="*/ 720000 h 720000"/>
                <a:gd name="csX14" fmla="*/ 1413208 w 3807586"/>
                <a:gd name="csY14" fmla="*/ 720000 h 720000"/>
                <a:gd name="csX15" fmla="*/ 743141 w 3807586"/>
                <a:gd name="csY15" fmla="*/ 720000 h 720000"/>
                <a:gd name="csX16" fmla="*/ 108970 w 3807586"/>
                <a:gd name="csY16" fmla="*/ 720000 h 720000"/>
                <a:gd name="csX17" fmla="*/ 0 w 3807586"/>
                <a:gd name="csY17" fmla="*/ 611028 h 720000"/>
                <a:gd name="csX18" fmla="*/ 0 w 3807586"/>
                <a:gd name="csY18" fmla="*/ 108972 h 720000"/>
                <a:gd name="csX0" fmla="*/ 0 w 3807586"/>
                <a:gd name="csY0" fmla="*/ 108972 h 720000"/>
                <a:gd name="csX1" fmla="*/ 108970 w 3807586"/>
                <a:gd name="csY1" fmla="*/ 0 h 720000"/>
                <a:gd name="csX2" fmla="*/ 743141 w 3807586"/>
                <a:gd name="csY2" fmla="*/ 0 h 720000"/>
                <a:gd name="csX3" fmla="*/ 1305518 w 3807586"/>
                <a:gd name="csY3" fmla="*/ 0 h 720000"/>
                <a:gd name="csX4" fmla="*/ 1831999 w 3807586"/>
                <a:gd name="csY4" fmla="*/ 0 h 720000"/>
                <a:gd name="csX5" fmla="*/ 2358480 w 3807586"/>
                <a:gd name="csY5" fmla="*/ 0 h 720000"/>
                <a:gd name="csX6" fmla="*/ 2884960 w 3807586"/>
                <a:gd name="csY6" fmla="*/ 0 h 720000"/>
                <a:gd name="csX7" fmla="*/ 3698613 w 3807586"/>
                <a:gd name="csY7" fmla="*/ 0 h 720000"/>
                <a:gd name="csX8" fmla="*/ 3807586 w 3807586"/>
                <a:gd name="csY8" fmla="*/ 108972 h 720000"/>
                <a:gd name="csX9" fmla="*/ 3807586 w 3807586"/>
                <a:gd name="csY9" fmla="*/ 611028 h 720000"/>
                <a:gd name="csX10" fmla="*/ 3698613 w 3807586"/>
                <a:gd name="csY10" fmla="*/ 720000 h 720000"/>
                <a:gd name="csX11" fmla="*/ 3100338 w 3807586"/>
                <a:gd name="csY11" fmla="*/ 720000 h 720000"/>
                <a:gd name="csX12" fmla="*/ 2537961 w 3807586"/>
                <a:gd name="csY12" fmla="*/ 720000 h 720000"/>
                <a:gd name="csX13" fmla="*/ 1939688 w 3807586"/>
                <a:gd name="csY13" fmla="*/ 720000 h 720000"/>
                <a:gd name="csX14" fmla="*/ 1449104 w 3807586"/>
                <a:gd name="csY14" fmla="*/ 720000 h 720000"/>
                <a:gd name="csX15" fmla="*/ 958519 w 3807586"/>
                <a:gd name="csY15" fmla="*/ 720000 h 720000"/>
                <a:gd name="csX16" fmla="*/ 108970 w 3807586"/>
                <a:gd name="csY16" fmla="*/ 720000 h 720000"/>
                <a:gd name="csX17" fmla="*/ 0 w 3807586"/>
                <a:gd name="csY17" fmla="*/ 611028 h 720000"/>
                <a:gd name="csX18" fmla="*/ 0 w 3807586"/>
                <a:gd name="csY18" fmla="*/ 108972 h 720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sX0" fmla="*/ 0 w 5380538"/>
                <a:gd name="csY0" fmla="*/ 223892 h 1479303"/>
                <a:gd name="csX1" fmla="*/ 126533 w 5380538"/>
                <a:gd name="csY1" fmla="*/ 0 h 1479303"/>
                <a:gd name="csX2" fmla="*/ 451273 w 5380538"/>
                <a:gd name="csY2" fmla="*/ 0 h 1479303"/>
                <a:gd name="csX3" fmla="*/ 929837 w 5380538"/>
                <a:gd name="csY3" fmla="*/ 0 h 1479303"/>
                <a:gd name="csX4" fmla="*/ 1459676 w 5380538"/>
                <a:gd name="csY4" fmla="*/ 0 h 1479303"/>
                <a:gd name="csX5" fmla="*/ 1733141 w 5380538"/>
                <a:gd name="csY5" fmla="*/ 0 h 1479303"/>
                <a:gd name="csX6" fmla="*/ 2109155 w 5380538"/>
                <a:gd name="csY6" fmla="*/ 0 h 1479303"/>
                <a:gd name="csX7" fmla="*/ 2382620 w 5380538"/>
                <a:gd name="csY7" fmla="*/ 0 h 1479303"/>
                <a:gd name="csX8" fmla="*/ 2758635 w 5380538"/>
                <a:gd name="csY8" fmla="*/ 0 h 1479303"/>
                <a:gd name="csX9" fmla="*/ 3134649 w 5380538"/>
                <a:gd name="csY9" fmla="*/ 0 h 1479303"/>
                <a:gd name="csX10" fmla="*/ 3561939 w 5380538"/>
                <a:gd name="csY10" fmla="*/ 0 h 1479303"/>
                <a:gd name="csX11" fmla="*/ 4091777 w 5380538"/>
                <a:gd name="csY11" fmla="*/ 0 h 1479303"/>
                <a:gd name="csX12" fmla="*/ 4365242 w 5380538"/>
                <a:gd name="csY12" fmla="*/ 0 h 1479303"/>
                <a:gd name="csX13" fmla="*/ 4792531 w 5380538"/>
                <a:gd name="csY13" fmla="*/ 0 h 1479303"/>
                <a:gd name="csX14" fmla="*/ 5254004 w 5380538"/>
                <a:gd name="csY14" fmla="*/ 0 h 1479303"/>
                <a:gd name="csX15" fmla="*/ 5380538 w 5380538"/>
                <a:gd name="csY15" fmla="*/ 223892 h 1479303"/>
                <a:gd name="csX16" fmla="*/ 5380538 w 5380538"/>
                <a:gd name="csY16" fmla="*/ 729335 h 1479303"/>
                <a:gd name="csX17" fmla="*/ 5380538 w 5380538"/>
                <a:gd name="csY17" fmla="*/ 1255410 h 1479303"/>
                <a:gd name="csX18" fmla="*/ 5254004 w 5380538"/>
                <a:gd name="csY18" fmla="*/ 1479303 h 1479303"/>
                <a:gd name="csX19" fmla="*/ 4877989 w 5380538"/>
                <a:gd name="csY19" fmla="*/ 1479303 h 1479303"/>
                <a:gd name="csX20" fmla="*/ 4604524 w 5380538"/>
                <a:gd name="csY20" fmla="*/ 1479303 h 1479303"/>
                <a:gd name="csX21" fmla="*/ 4074685 w 5380538"/>
                <a:gd name="csY21" fmla="*/ 1479303 h 1479303"/>
                <a:gd name="csX22" fmla="*/ 3596122 w 5380538"/>
                <a:gd name="csY22" fmla="*/ 1479303 h 1479303"/>
                <a:gd name="csX23" fmla="*/ 3220107 w 5380538"/>
                <a:gd name="csY23" fmla="*/ 1479303 h 1479303"/>
                <a:gd name="csX24" fmla="*/ 2741544 w 5380538"/>
                <a:gd name="csY24" fmla="*/ 1479303 h 1479303"/>
                <a:gd name="csX25" fmla="*/ 2365528 w 5380538"/>
                <a:gd name="csY25" fmla="*/ 1479303 h 1479303"/>
                <a:gd name="csX26" fmla="*/ 1835690 w 5380538"/>
                <a:gd name="csY26" fmla="*/ 1479303 h 1479303"/>
                <a:gd name="csX27" fmla="*/ 1510950 w 5380538"/>
                <a:gd name="csY27" fmla="*/ 1479303 h 1479303"/>
                <a:gd name="csX28" fmla="*/ 981112 w 5380538"/>
                <a:gd name="csY28" fmla="*/ 1479303 h 1479303"/>
                <a:gd name="csX29" fmla="*/ 126533 w 5380538"/>
                <a:gd name="csY29" fmla="*/ 1479303 h 1479303"/>
                <a:gd name="csX30" fmla="*/ 0 w 5380538"/>
                <a:gd name="csY30" fmla="*/ 1255410 h 1479303"/>
                <a:gd name="csX31" fmla="*/ 0 w 5380538"/>
                <a:gd name="csY31" fmla="*/ 729335 h 1479303"/>
                <a:gd name="csX32" fmla="*/ 0 w 5380538"/>
                <a:gd name="csY32" fmla="*/ 223892 h 1479303"/>
                <a:gd name="csX0" fmla="*/ 0 w 5380538"/>
                <a:gd name="csY0" fmla="*/ 223892 h 1479303"/>
                <a:gd name="csX1" fmla="*/ 126533 w 5380538"/>
                <a:gd name="csY1" fmla="*/ 0 h 1479303"/>
                <a:gd name="csX2" fmla="*/ 553822 w 5380538"/>
                <a:gd name="csY2" fmla="*/ 0 h 1479303"/>
                <a:gd name="csX3" fmla="*/ 981112 w 5380538"/>
                <a:gd name="csY3" fmla="*/ 0 h 1479303"/>
                <a:gd name="csX4" fmla="*/ 1305852 w 5380538"/>
                <a:gd name="csY4" fmla="*/ 0 h 1479303"/>
                <a:gd name="csX5" fmla="*/ 1681866 w 5380538"/>
                <a:gd name="csY5" fmla="*/ 0 h 1479303"/>
                <a:gd name="csX6" fmla="*/ 2160430 w 5380538"/>
                <a:gd name="csY6" fmla="*/ 0 h 1479303"/>
                <a:gd name="csX7" fmla="*/ 2587719 w 5380538"/>
                <a:gd name="csY7" fmla="*/ 0 h 1479303"/>
                <a:gd name="csX8" fmla="*/ 3117558 w 5380538"/>
                <a:gd name="csY8" fmla="*/ 0 h 1479303"/>
                <a:gd name="csX9" fmla="*/ 3493572 w 5380538"/>
                <a:gd name="csY9" fmla="*/ 0 h 1479303"/>
                <a:gd name="csX10" fmla="*/ 3869587 w 5380538"/>
                <a:gd name="csY10" fmla="*/ 0 h 1479303"/>
                <a:gd name="csX11" fmla="*/ 4245601 w 5380538"/>
                <a:gd name="csY11" fmla="*/ 0 h 1479303"/>
                <a:gd name="csX12" fmla="*/ 4672891 w 5380538"/>
                <a:gd name="csY12" fmla="*/ 0 h 1479303"/>
                <a:gd name="csX13" fmla="*/ 5254004 w 5380538"/>
                <a:gd name="csY13" fmla="*/ 0 h 1479303"/>
                <a:gd name="csX14" fmla="*/ 5380538 w 5380538"/>
                <a:gd name="csY14" fmla="*/ 223892 h 1479303"/>
                <a:gd name="csX15" fmla="*/ 5380538 w 5380538"/>
                <a:gd name="csY15" fmla="*/ 760281 h 1479303"/>
                <a:gd name="csX16" fmla="*/ 5380538 w 5380538"/>
                <a:gd name="csY16" fmla="*/ 1255410 h 1479303"/>
                <a:gd name="csX17" fmla="*/ 5254004 w 5380538"/>
                <a:gd name="csY17" fmla="*/ 1479303 h 1479303"/>
                <a:gd name="csX18" fmla="*/ 4775440 w 5380538"/>
                <a:gd name="csY18" fmla="*/ 1479303 h 1479303"/>
                <a:gd name="csX19" fmla="*/ 4348150 w 5380538"/>
                <a:gd name="csY19" fmla="*/ 1479303 h 1479303"/>
                <a:gd name="csX20" fmla="*/ 3818312 w 5380538"/>
                <a:gd name="csY20" fmla="*/ 1479303 h 1479303"/>
                <a:gd name="csX21" fmla="*/ 3544847 w 5380538"/>
                <a:gd name="csY21" fmla="*/ 1479303 h 1479303"/>
                <a:gd name="csX22" fmla="*/ 3168833 w 5380538"/>
                <a:gd name="csY22" fmla="*/ 1479303 h 1479303"/>
                <a:gd name="csX23" fmla="*/ 2792818 w 5380538"/>
                <a:gd name="csY23" fmla="*/ 1479303 h 1479303"/>
                <a:gd name="csX24" fmla="*/ 2468078 w 5380538"/>
                <a:gd name="csY24" fmla="*/ 1479303 h 1479303"/>
                <a:gd name="csX25" fmla="*/ 2143338 w 5380538"/>
                <a:gd name="csY25" fmla="*/ 1479303 h 1479303"/>
                <a:gd name="csX26" fmla="*/ 1818598 w 5380538"/>
                <a:gd name="csY26" fmla="*/ 1479303 h 1479303"/>
                <a:gd name="csX27" fmla="*/ 1391309 w 5380538"/>
                <a:gd name="csY27" fmla="*/ 1479303 h 1479303"/>
                <a:gd name="csX28" fmla="*/ 1117844 w 5380538"/>
                <a:gd name="csY28" fmla="*/ 1479303 h 1479303"/>
                <a:gd name="csX29" fmla="*/ 690555 w 5380538"/>
                <a:gd name="csY29" fmla="*/ 1479303 h 1479303"/>
                <a:gd name="csX30" fmla="*/ 126533 w 5380538"/>
                <a:gd name="csY30" fmla="*/ 1479303 h 1479303"/>
                <a:gd name="csX31" fmla="*/ 0 w 5380538"/>
                <a:gd name="csY31" fmla="*/ 1255410 h 1479303"/>
                <a:gd name="csX32" fmla="*/ 0 w 5380538"/>
                <a:gd name="csY32" fmla="*/ 739651 h 1479303"/>
                <a:gd name="csX33" fmla="*/ 0 w 5380538"/>
                <a:gd name="csY33" fmla="*/ 223892 h 14793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HP001 5 hàng" panose="020B0603050302020204" pitchFamily="34" charset="0"/>
                </a:rPr>
                <a:t>Út</a:t>
              </a:r>
              <a:r>
                <a:rPr lang="en-US" sz="4400" b="1" dirty="0">
                  <a:latin typeface="HP001 5 hàng" panose="020B0603050302020204" pitchFamily="34" charset="0"/>
                </a:rPr>
                <a:t> </a:t>
              </a:r>
              <a:r>
                <a:rPr lang="en-US" sz="4400" b="1" dirty="0" err="1">
                  <a:latin typeface="HP001 5 hàng" panose="020B0603050302020204" pitchFamily="34" charset="0"/>
                </a:rPr>
                <a:t>Tςà</a:t>
              </a:r>
              <a:r>
                <a:rPr lang="en-US" sz="4400" b="1" dirty="0">
                  <a:latin typeface="HP001 5 hàng" panose="020B0603050302020204" pitchFamily="34" charset="0"/>
                </a:rPr>
                <a:t> </a:t>
              </a:r>
              <a:r>
                <a:rPr lang="en-US" sz="4400" b="1" dirty="0" err="1">
                  <a:latin typeface="HP001 5 hàng" panose="020B0603050302020204" pitchFamily="34" charset="0"/>
                </a:rPr>
                <a:t>Ôn</a:t>
              </a:r>
              <a:endParaRPr lang="en-US" sz="4400" b="1" dirty="0">
                <a:latin typeface="HP001 5 hàng"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Mười Út( 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5"/>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T</a:t>
              </a:r>
              <a:r>
                <a:rPr lang="el-GR" sz="4400" b="1" dirty="0">
                  <a:solidFill>
                    <a:srgbClr val="000000"/>
                  </a:solidFill>
                  <a:latin typeface="HP001 4 hàng" panose="020B0603050302020204" pitchFamily="34" charset="0"/>
                </a:rPr>
                <a:t>ς</a:t>
              </a:r>
              <a:r>
                <a:rPr lang="en-US" sz="4400" b="1" dirty="0">
                  <a:solidFill>
                    <a:srgbClr val="000000"/>
                  </a:solidFill>
                  <a:latin typeface="HP001 5 hàng" panose="020B0603050302020204" pitchFamily="34" charset="0"/>
                </a:rPr>
                <a:t>à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8"/>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551</TotalTime>
  <Words>645</Words>
  <Application>Microsoft Office PowerPoint</Application>
  <PresentationFormat>Widescreen</PresentationFormat>
  <Paragraphs>75</Paragraphs>
  <Slides>20</Slides>
  <Notes>20</Notes>
  <HiddenSlides>0</HiddenSlides>
  <MMClips>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Arial</vt:lpstr>
      <vt:lpstr>Arialal</vt:lpstr>
      <vt:lpstr>Calibri</vt:lpstr>
      <vt:lpstr>HP001 4 hàng</vt:lpstr>
      <vt:lpstr>HP001 5 hàng</vt:lpstr>
      <vt:lpstr>inpin heiti</vt:lpstr>
      <vt:lpstr>LNTH-LuoLuoNotangYuanTi 1</vt:lpstr>
      <vt:lpstr>Lobster</vt:lpstr>
      <vt:lpstr>Office 主题</vt:lpstr>
      <vt:lpstr>1_Office Theme</vt:lpstr>
      <vt:lpstr>3_Office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Administrator</cp:lastModifiedBy>
  <cp:revision>24</cp:revision>
  <dcterms:created xsi:type="dcterms:W3CDTF">2017-05-18T14:26:00Z</dcterms:created>
  <dcterms:modified xsi:type="dcterms:W3CDTF">2026-03-31T22:02:42Z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