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>
  <p:sldMasterIdLst>
    <p:sldMasterId id="2147483648" r:id="rId1"/>
  </p:sldMasterIdLst>
  <p:sldIdLst>
    <p:sldId id="27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777"/>
    <a:srgbClr val="1B89E0"/>
    <a:srgbClr val="CCFF99"/>
    <a:srgbClr val="CCFF33"/>
    <a:srgbClr val="99FF33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64" d="100"/>
          <a:sy n="64" d="100"/>
        </p:scale>
        <p:origin x="1638" y="9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E6854-400E-4661-91E7-B9A1DFFBC66D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D2D7-3BDC-48C6-87BC-3EEC86AA7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014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E6854-400E-4661-91E7-B9A1DFFBC66D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D2D7-3BDC-48C6-87BC-3EEC86AA7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580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E6854-400E-4661-91E7-B9A1DFFBC66D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D2D7-3BDC-48C6-87BC-3EEC86AA7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931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E6854-400E-4661-91E7-B9A1DFFBC66D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D2D7-3BDC-48C6-87BC-3EEC86AA7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676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E6854-400E-4661-91E7-B9A1DFFBC66D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D2D7-3BDC-48C6-87BC-3EEC86AA7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110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E6854-400E-4661-91E7-B9A1DFFBC66D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D2D7-3BDC-48C6-87BC-3EEC86AA7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591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E6854-400E-4661-91E7-B9A1DFFBC66D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D2D7-3BDC-48C6-87BC-3EEC86AA7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634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E6854-400E-4661-91E7-B9A1DFFBC66D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D2D7-3BDC-48C6-87BC-3EEC86AA7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226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E6854-400E-4661-91E7-B9A1DFFBC66D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D2D7-3BDC-48C6-87BC-3EEC86AA7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46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E6854-400E-4661-91E7-B9A1DFFBC66D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D2D7-3BDC-48C6-87BC-3EEC86AA7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03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E6854-400E-4661-91E7-B9A1DFFBC66D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D2D7-3BDC-48C6-87BC-3EEC86AA7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684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E6854-400E-4661-91E7-B9A1DFFBC66D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BD2D7-3BDC-48C6-87BC-3EEC86AA7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235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297C4DB-759D-13DB-B50E-BA33C00787B4}"/>
              </a:ext>
            </a:extLst>
          </p:cNvPr>
          <p:cNvSpPr/>
          <p:nvPr/>
        </p:nvSpPr>
        <p:spPr>
          <a:xfrm>
            <a:off x="0" y="1280"/>
            <a:ext cx="3008376" cy="1673352"/>
          </a:xfrm>
          <a:prstGeom prst="rect">
            <a:avLst/>
          </a:prstGeom>
          <a:solidFill>
            <a:srgbClr val="1B89E0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BEDA606-0EF2-51D9-AD94-92DB522AD45F}"/>
              </a:ext>
            </a:extLst>
          </p:cNvPr>
          <p:cNvSpPr/>
          <p:nvPr/>
        </p:nvSpPr>
        <p:spPr>
          <a:xfrm>
            <a:off x="3063556" y="1280"/>
            <a:ext cx="3008376" cy="1673352"/>
          </a:xfrm>
          <a:prstGeom prst="rect">
            <a:avLst/>
          </a:prstGeom>
          <a:solidFill>
            <a:srgbClr val="004777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234E77B-D553-827E-5DAC-7A16C68FC826}"/>
              </a:ext>
            </a:extLst>
          </p:cNvPr>
          <p:cNvSpPr/>
          <p:nvPr/>
        </p:nvSpPr>
        <p:spPr>
          <a:xfrm>
            <a:off x="6127112" y="1280"/>
            <a:ext cx="3008376" cy="1673352"/>
          </a:xfrm>
          <a:prstGeom prst="rect">
            <a:avLst/>
          </a:prstGeom>
          <a:solidFill>
            <a:srgbClr val="1B89E0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ED570F-EA80-A968-0DB2-78CD3658F185}"/>
              </a:ext>
            </a:extLst>
          </p:cNvPr>
          <p:cNvSpPr/>
          <p:nvPr/>
        </p:nvSpPr>
        <p:spPr>
          <a:xfrm>
            <a:off x="9190668" y="1280"/>
            <a:ext cx="3008376" cy="1673352"/>
          </a:xfrm>
          <a:prstGeom prst="rect">
            <a:avLst/>
          </a:prstGeom>
          <a:solidFill>
            <a:srgbClr val="004777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5B87D72-3D7E-3D42-5D5D-7A6488AE133F}"/>
              </a:ext>
            </a:extLst>
          </p:cNvPr>
          <p:cNvSpPr/>
          <p:nvPr/>
        </p:nvSpPr>
        <p:spPr>
          <a:xfrm>
            <a:off x="0" y="1733478"/>
            <a:ext cx="3008376" cy="1673352"/>
          </a:xfrm>
          <a:prstGeom prst="rect">
            <a:avLst/>
          </a:prstGeom>
          <a:solidFill>
            <a:srgbClr val="004777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DD72CEC-140D-B0D9-5A94-45A0AA9DDD98}"/>
              </a:ext>
            </a:extLst>
          </p:cNvPr>
          <p:cNvSpPr/>
          <p:nvPr/>
        </p:nvSpPr>
        <p:spPr>
          <a:xfrm>
            <a:off x="3063556" y="1733478"/>
            <a:ext cx="3008376" cy="1673352"/>
          </a:xfrm>
          <a:prstGeom prst="rect">
            <a:avLst/>
          </a:prstGeom>
          <a:solidFill>
            <a:srgbClr val="1B89E0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52E093C-15E7-5CB3-8A49-BAFF6F974B36}"/>
              </a:ext>
            </a:extLst>
          </p:cNvPr>
          <p:cNvSpPr/>
          <p:nvPr/>
        </p:nvSpPr>
        <p:spPr>
          <a:xfrm>
            <a:off x="6127112" y="1733478"/>
            <a:ext cx="3008376" cy="1673352"/>
          </a:xfrm>
          <a:prstGeom prst="rect">
            <a:avLst/>
          </a:prstGeom>
          <a:solidFill>
            <a:srgbClr val="004777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1D1EF4A-ACFF-3786-72EA-9B320A17D415}"/>
              </a:ext>
            </a:extLst>
          </p:cNvPr>
          <p:cNvSpPr/>
          <p:nvPr/>
        </p:nvSpPr>
        <p:spPr>
          <a:xfrm>
            <a:off x="9190668" y="1733478"/>
            <a:ext cx="3008376" cy="1673352"/>
          </a:xfrm>
          <a:prstGeom prst="rect">
            <a:avLst/>
          </a:prstGeom>
          <a:solidFill>
            <a:srgbClr val="1B89E0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A9D03D-E5F6-133A-17E1-73B73728FB6B}"/>
              </a:ext>
            </a:extLst>
          </p:cNvPr>
          <p:cNvSpPr/>
          <p:nvPr/>
        </p:nvSpPr>
        <p:spPr>
          <a:xfrm>
            <a:off x="0" y="3459154"/>
            <a:ext cx="3008376" cy="1673352"/>
          </a:xfrm>
          <a:prstGeom prst="rect">
            <a:avLst/>
          </a:prstGeom>
          <a:solidFill>
            <a:srgbClr val="1B89E0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5280715-BB34-1F66-9CEC-53B06FF32ECB}"/>
              </a:ext>
            </a:extLst>
          </p:cNvPr>
          <p:cNvSpPr/>
          <p:nvPr/>
        </p:nvSpPr>
        <p:spPr>
          <a:xfrm>
            <a:off x="3063556" y="3459154"/>
            <a:ext cx="3008376" cy="1673352"/>
          </a:xfrm>
          <a:prstGeom prst="rect">
            <a:avLst/>
          </a:prstGeom>
          <a:solidFill>
            <a:srgbClr val="004777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1BE5B19-10ED-AF45-2D29-13C3FF9DC5EC}"/>
              </a:ext>
            </a:extLst>
          </p:cNvPr>
          <p:cNvSpPr/>
          <p:nvPr/>
        </p:nvSpPr>
        <p:spPr>
          <a:xfrm>
            <a:off x="6127112" y="3459154"/>
            <a:ext cx="3008376" cy="1673352"/>
          </a:xfrm>
          <a:prstGeom prst="rect">
            <a:avLst/>
          </a:prstGeom>
          <a:solidFill>
            <a:srgbClr val="1B89E0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1DAD7C9-5F58-C02D-00A8-AC17192F7CCF}"/>
              </a:ext>
            </a:extLst>
          </p:cNvPr>
          <p:cNvSpPr/>
          <p:nvPr/>
        </p:nvSpPr>
        <p:spPr>
          <a:xfrm>
            <a:off x="9190668" y="3459154"/>
            <a:ext cx="3008376" cy="1673352"/>
          </a:xfrm>
          <a:prstGeom prst="rect">
            <a:avLst/>
          </a:prstGeom>
          <a:solidFill>
            <a:srgbClr val="004777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341FDB3-7B43-C01C-9393-240827182E98}"/>
              </a:ext>
            </a:extLst>
          </p:cNvPr>
          <p:cNvSpPr/>
          <p:nvPr/>
        </p:nvSpPr>
        <p:spPr>
          <a:xfrm>
            <a:off x="0" y="5192541"/>
            <a:ext cx="3008376" cy="1673352"/>
          </a:xfrm>
          <a:prstGeom prst="rect">
            <a:avLst/>
          </a:prstGeom>
          <a:solidFill>
            <a:srgbClr val="004777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8FE5D6D-5179-0159-A710-B7F0F66F1F64}"/>
              </a:ext>
            </a:extLst>
          </p:cNvPr>
          <p:cNvSpPr/>
          <p:nvPr/>
        </p:nvSpPr>
        <p:spPr>
          <a:xfrm>
            <a:off x="3063556" y="5192541"/>
            <a:ext cx="3008376" cy="1673352"/>
          </a:xfrm>
          <a:prstGeom prst="rect">
            <a:avLst/>
          </a:prstGeom>
          <a:solidFill>
            <a:srgbClr val="1B89E0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3A08426-5D0D-2D18-057C-9C6D41003B01}"/>
              </a:ext>
            </a:extLst>
          </p:cNvPr>
          <p:cNvSpPr/>
          <p:nvPr/>
        </p:nvSpPr>
        <p:spPr>
          <a:xfrm>
            <a:off x="6127112" y="5192541"/>
            <a:ext cx="3008376" cy="1673352"/>
          </a:xfrm>
          <a:prstGeom prst="rect">
            <a:avLst/>
          </a:prstGeom>
          <a:solidFill>
            <a:srgbClr val="004777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39ADAF9-CE58-F4E8-41CA-3BD5AB00B45C}"/>
              </a:ext>
            </a:extLst>
          </p:cNvPr>
          <p:cNvSpPr/>
          <p:nvPr/>
        </p:nvSpPr>
        <p:spPr>
          <a:xfrm>
            <a:off x="9190668" y="5192541"/>
            <a:ext cx="3008376" cy="1673352"/>
          </a:xfrm>
          <a:prstGeom prst="rect">
            <a:avLst/>
          </a:prstGeom>
          <a:solidFill>
            <a:srgbClr val="1B89E0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chemeClr val="bg1"/>
                </a:solidFill>
              </a:rPr>
              <a:t>16</a:t>
            </a:r>
          </a:p>
        </p:txBody>
      </p:sp>
      <p:pic>
        <p:nvPicPr>
          <p:cNvPr id="18" name="Picture 17" descr="A red arrows in a circle&#10;&#10;Description automatically generated">
            <a:extLst>
              <a:ext uri="{FF2B5EF4-FFF2-40B4-BE49-F238E27FC236}">
                <a16:creationId xmlns:a16="http://schemas.microsoft.com/office/drawing/2014/main" id="{AAD35D25-B7FB-FC0E-3C4B-545D352FAA3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232" y="820411"/>
            <a:ext cx="856952" cy="856952"/>
          </a:xfrm>
          <a:prstGeom prst="rect">
            <a:avLst/>
          </a:prstGeom>
        </p:spPr>
      </p:pic>
      <p:pic>
        <p:nvPicPr>
          <p:cNvPr id="19" name="Picture 18" descr="A red arrows in a circle&#10;&#10;Description automatically generated">
            <a:extLst>
              <a:ext uri="{FF2B5EF4-FFF2-40B4-BE49-F238E27FC236}">
                <a16:creationId xmlns:a16="http://schemas.microsoft.com/office/drawing/2014/main" id="{32A88C1D-39A0-111A-F114-223EC2ED3A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8568" y="820411"/>
            <a:ext cx="856952" cy="856952"/>
          </a:xfrm>
          <a:prstGeom prst="rect">
            <a:avLst/>
          </a:prstGeom>
        </p:spPr>
      </p:pic>
      <p:pic>
        <p:nvPicPr>
          <p:cNvPr id="20" name="Picture 19" descr="A red arrows in a circle&#10;&#10;Description automatically generated">
            <a:extLst>
              <a:ext uri="{FF2B5EF4-FFF2-40B4-BE49-F238E27FC236}">
                <a16:creationId xmlns:a16="http://schemas.microsoft.com/office/drawing/2014/main" id="{111312A4-82BA-743B-1FAA-57320CFC90C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7904" y="820411"/>
            <a:ext cx="856952" cy="856952"/>
          </a:xfrm>
          <a:prstGeom prst="rect">
            <a:avLst/>
          </a:prstGeom>
        </p:spPr>
      </p:pic>
      <p:pic>
        <p:nvPicPr>
          <p:cNvPr id="21" name="Picture 20" descr="A red arrows in a circle&#10;&#10;Description automatically generated">
            <a:extLst>
              <a:ext uri="{FF2B5EF4-FFF2-40B4-BE49-F238E27FC236}">
                <a16:creationId xmlns:a16="http://schemas.microsoft.com/office/drawing/2014/main" id="{145B7C16-32CC-7E8F-C086-593256BA375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7241" y="820411"/>
            <a:ext cx="856952" cy="856952"/>
          </a:xfrm>
          <a:prstGeom prst="rect">
            <a:avLst/>
          </a:prstGeom>
        </p:spPr>
      </p:pic>
      <p:pic>
        <p:nvPicPr>
          <p:cNvPr id="22" name="Picture 21" descr="A red arrows in a circle&#10;&#10;Description automatically generated">
            <a:extLst>
              <a:ext uri="{FF2B5EF4-FFF2-40B4-BE49-F238E27FC236}">
                <a16:creationId xmlns:a16="http://schemas.microsoft.com/office/drawing/2014/main" id="{3F3974C7-EB0F-EC19-52AF-1B3726F7F05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232" y="2572048"/>
            <a:ext cx="856952" cy="856952"/>
          </a:xfrm>
          <a:prstGeom prst="rect">
            <a:avLst/>
          </a:prstGeom>
        </p:spPr>
      </p:pic>
      <p:pic>
        <p:nvPicPr>
          <p:cNvPr id="23" name="Picture 22" descr="A red arrows in a circle&#10;&#10;Description automatically generated">
            <a:extLst>
              <a:ext uri="{FF2B5EF4-FFF2-40B4-BE49-F238E27FC236}">
                <a16:creationId xmlns:a16="http://schemas.microsoft.com/office/drawing/2014/main" id="{DBA82A76-4852-828A-3AC0-012A092152F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8568" y="2572048"/>
            <a:ext cx="856952" cy="856952"/>
          </a:xfrm>
          <a:prstGeom prst="rect">
            <a:avLst/>
          </a:prstGeom>
        </p:spPr>
      </p:pic>
      <p:pic>
        <p:nvPicPr>
          <p:cNvPr id="24" name="Picture 23" descr="A red arrows in a circle&#10;&#10;Description automatically generated">
            <a:extLst>
              <a:ext uri="{FF2B5EF4-FFF2-40B4-BE49-F238E27FC236}">
                <a16:creationId xmlns:a16="http://schemas.microsoft.com/office/drawing/2014/main" id="{57768AF8-169D-C100-A1E7-E58B7013621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7904" y="2572048"/>
            <a:ext cx="856952" cy="856952"/>
          </a:xfrm>
          <a:prstGeom prst="rect">
            <a:avLst/>
          </a:prstGeom>
        </p:spPr>
      </p:pic>
      <p:pic>
        <p:nvPicPr>
          <p:cNvPr id="25" name="Picture 24" descr="A red arrows in a circle&#10;&#10;Description automatically generated">
            <a:extLst>
              <a:ext uri="{FF2B5EF4-FFF2-40B4-BE49-F238E27FC236}">
                <a16:creationId xmlns:a16="http://schemas.microsoft.com/office/drawing/2014/main" id="{354ABFFA-2CBC-8F0E-BD57-13A3C8921A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7241" y="2572048"/>
            <a:ext cx="856952" cy="856952"/>
          </a:xfrm>
          <a:prstGeom prst="rect">
            <a:avLst/>
          </a:prstGeom>
        </p:spPr>
      </p:pic>
      <p:pic>
        <p:nvPicPr>
          <p:cNvPr id="26" name="Picture 25" descr="A red arrows in a circle&#10;&#10;Description automatically generated">
            <a:extLst>
              <a:ext uri="{FF2B5EF4-FFF2-40B4-BE49-F238E27FC236}">
                <a16:creationId xmlns:a16="http://schemas.microsoft.com/office/drawing/2014/main" id="{2370A13D-BD44-D717-C577-7F8FF2436CC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232" y="4269132"/>
            <a:ext cx="856952" cy="856952"/>
          </a:xfrm>
          <a:prstGeom prst="rect">
            <a:avLst/>
          </a:prstGeom>
        </p:spPr>
      </p:pic>
      <p:pic>
        <p:nvPicPr>
          <p:cNvPr id="27" name="Picture 26" descr="A red arrows in a circle&#10;&#10;Description automatically generated">
            <a:extLst>
              <a:ext uri="{FF2B5EF4-FFF2-40B4-BE49-F238E27FC236}">
                <a16:creationId xmlns:a16="http://schemas.microsoft.com/office/drawing/2014/main" id="{8CAEC457-CC9C-63B8-7066-1A9320D308A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8568" y="4269132"/>
            <a:ext cx="856952" cy="856952"/>
          </a:xfrm>
          <a:prstGeom prst="rect">
            <a:avLst/>
          </a:prstGeom>
        </p:spPr>
      </p:pic>
      <p:pic>
        <p:nvPicPr>
          <p:cNvPr id="28" name="Picture 27" descr="A red arrows in a circle&#10;&#10;Description automatically generated">
            <a:extLst>
              <a:ext uri="{FF2B5EF4-FFF2-40B4-BE49-F238E27FC236}">
                <a16:creationId xmlns:a16="http://schemas.microsoft.com/office/drawing/2014/main" id="{56918125-EED2-13E9-8B3B-DDFA3263C8C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7904" y="4269132"/>
            <a:ext cx="856952" cy="856952"/>
          </a:xfrm>
          <a:prstGeom prst="rect">
            <a:avLst/>
          </a:prstGeom>
        </p:spPr>
      </p:pic>
      <p:pic>
        <p:nvPicPr>
          <p:cNvPr id="29" name="Picture 28" descr="A red arrows in a circle&#10;&#10;Description automatically generated">
            <a:extLst>
              <a:ext uri="{FF2B5EF4-FFF2-40B4-BE49-F238E27FC236}">
                <a16:creationId xmlns:a16="http://schemas.microsoft.com/office/drawing/2014/main" id="{70678DA5-0C8F-3018-E53C-8C6CD6B043F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7241" y="4269132"/>
            <a:ext cx="856952" cy="856952"/>
          </a:xfrm>
          <a:prstGeom prst="rect">
            <a:avLst/>
          </a:prstGeom>
        </p:spPr>
      </p:pic>
      <p:pic>
        <p:nvPicPr>
          <p:cNvPr id="30" name="Picture 29" descr="A red arrows in a circle&#10;&#10;Description automatically generated">
            <a:extLst>
              <a:ext uri="{FF2B5EF4-FFF2-40B4-BE49-F238E27FC236}">
                <a16:creationId xmlns:a16="http://schemas.microsoft.com/office/drawing/2014/main" id="{A566E412-866C-97BE-E5E3-F3EB52C847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183" y="6001048"/>
            <a:ext cx="856952" cy="856952"/>
          </a:xfrm>
          <a:prstGeom prst="rect">
            <a:avLst/>
          </a:prstGeom>
        </p:spPr>
      </p:pic>
      <p:pic>
        <p:nvPicPr>
          <p:cNvPr id="31" name="Picture 30" descr="A red arrows in a circle&#10;&#10;Description automatically generated">
            <a:extLst>
              <a:ext uri="{FF2B5EF4-FFF2-40B4-BE49-F238E27FC236}">
                <a16:creationId xmlns:a16="http://schemas.microsoft.com/office/drawing/2014/main" id="{75E9B496-89CA-3FDC-2EB5-EDAB0C8D4A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5519" y="6001048"/>
            <a:ext cx="856952" cy="856952"/>
          </a:xfrm>
          <a:prstGeom prst="rect">
            <a:avLst/>
          </a:prstGeom>
        </p:spPr>
      </p:pic>
      <p:pic>
        <p:nvPicPr>
          <p:cNvPr id="32" name="Picture 31" descr="A red arrows in a circle&#10;&#10;Description automatically generated">
            <a:extLst>
              <a:ext uri="{FF2B5EF4-FFF2-40B4-BE49-F238E27FC236}">
                <a16:creationId xmlns:a16="http://schemas.microsoft.com/office/drawing/2014/main" id="{EA5245EF-EEF4-77B4-589F-5F64AEDDA4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855" y="6001048"/>
            <a:ext cx="856952" cy="856952"/>
          </a:xfrm>
          <a:prstGeom prst="rect">
            <a:avLst/>
          </a:prstGeom>
        </p:spPr>
      </p:pic>
      <p:pic>
        <p:nvPicPr>
          <p:cNvPr id="33" name="Picture 32" descr="A red arrows in a circle&#10;&#10;Description automatically generated">
            <a:extLst>
              <a:ext uri="{FF2B5EF4-FFF2-40B4-BE49-F238E27FC236}">
                <a16:creationId xmlns:a16="http://schemas.microsoft.com/office/drawing/2014/main" id="{DE59CA6B-EDFF-D3CF-7C43-E9EE350A7A5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4192" y="6001048"/>
            <a:ext cx="856952" cy="856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459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0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0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64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5" fill="hold">
                      <p:stCondLst>
                        <p:cond delay="0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76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7" fill="hold">
                      <p:stCondLst>
                        <p:cond delay="0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88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9" fill="hold">
                      <p:stCondLst>
                        <p:cond delay="0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2019-08-12T10:32:05Z</dcterms:created>
  <dcterms:modified xsi:type="dcterms:W3CDTF">2024-08-30T13:02:32Z</dcterms:modified>
</cp:coreProperties>
</file>