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5" r:id="rId8"/>
  </p:sldIdLst>
  <p:sldSz cx="18288000" cy="10287000"/>
  <p:notesSz cx="6858000" cy="9144000"/>
  <p:embeddedFontLst>
    <p:embeddedFont>
      <p:font typeface="Montserrat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ondrina Soli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392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6710" y="834329"/>
            <a:ext cx="7590468" cy="8387258"/>
          </a:xfrm>
          <a:custGeom>
            <a:avLst/>
            <a:gdLst/>
            <a:ahLst/>
            <a:cxnLst/>
            <a:rect l="l" t="t" r="r" b="b"/>
            <a:pathLst>
              <a:path w="7590468" h="8387258">
                <a:moveTo>
                  <a:pt x="0" y="0"/>
                </a:moveTo>
                <a:lnTo>
                  <a:pt x="7590468" y="0"/>
                </a:lnTo>
                <a:lnTo>
                  <a:pt x="7590468" y="8387258"/>
                </a:lnTo>
                <a:lnTo>
                  <a:pt x="0" y="83872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472965" y="7011341"/>
            <a:ext cx="5801859" cy="67647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9" name="Freeform 9"/>
          <p:cNvSpPr/>
          <p:nvPr/>
        </p:nvSpPr>
        <p:spPr>
          <a:xfrm>
            <a:off x="282857" y="253026"/>
            <a:ext cx="2752259" cy="2714416"/>
          </a:xfrm>
          <a:custGeom>
            <a:avLst/>
            <a:gdLst/>
            <a:ahLst/>
            <a:cxnLst/>
            <a:rect l="l" t="t" r="r" b="b"/>
            <a:pathLst>
              <a:path w="2752259" h="2714416">
                <a:moveTo>
                  <a:pt x="0" y="0"/>
                </a:moveTo>
                <a:lnTo>
                  <a:pt x="2752259" y="0"/>
                </a:lnTo>
                <a:lnTo>
                  <a:pt x="2752259" y="2714416"/>
                </a:lnTo>
                <a:lnTo>
                  <a:pt x="0" y="27144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5221919" y="7238285"/>
            <a:ext cx="2752259" cy="2714416"/>
          </a:xfrm>
          <a:custGeom>
            <a:avLst/>
            <a:gdLst/>
            <a:ahLst/>
            <a:cxnLst/>
            <a:rect l="l" t="t" r="r" b="b"/>
            <a:pathLst>
              <a:path w="2752259" h="2714416">
                <a:moveTo>
                  <a:pt x="2752259" y="2714416"/>
                </a:moveTo>
                <a:lnTo>
                  <a:pt x="0" y="2714416"/>
                </a:lnTo>
                <a:lnTo>
                  <a:pt x="0" y="0"/>
                </a:lnTo>
                <a:lnTo>
                  <a:pt x="2752259" y="0"/>
                </a:lnTo>
                <a:lnTo>
                  <a:pt x="2752259" y="271441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716000" y="-1375440"/>
            <a:ext cx="6345440" cy="5750555"/>
          </a:xfrm>
          <a:custGeom>
            <a:avLst/>
            <a:gdLst/>
            <a:ahLst/>
            <a:cxnLst/>
            <a:rect l="l" t="t" r="r" b="b"/>
            <a:pathLst>
              <a:path w="6345440" h="5750555">
                <a:moveTo>
                  <a:pt x="0" y="0"/>
                </a:moveTo>
                <a:lnTo>
                  <a:pt x="6345440" y="0"/>
                </a:lnTo>
                <a:lnTo>
                  <a:pt x="6345440" y="5750555"/>
                </a:lnTo>
                <a:lnTo>
                  <a:pt x="0" y="5750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65181" y="3668121"/>
            <a:ext cx="727038" cy="1025803"/>
          </a:xfrm>
          <a:custGeom>
            <a:avLst/>
            <a:gdLst/>
            <a:ahLst/>
            <a:cxnLst/>
            <a:rect l="l" t="t" r="r" b="b"/>
            <a:pathLst>
              <a:path w="727038" h="1025803">
                <a:moveTo>
                  <a:pt x="0" y="0"/>
                </a:moveTo>
                <a:lnTo>
                  <a:pt x="727038" y="0"/>
                </a:lnTo>
                <a:lnTo>
                  <a:pt x="727038" y="1025804"/>
                </a:lnTo>
                <a:lnTo>
                  <a:pt x="0" y="10258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864307" y="834329"/>
            <a:ext cx="765236" cy="775905"/>
          </a:xfrm>
          <a:custGeom>
            <a:avLst/>
            <a:gdLst/>
            <a:ahLst/>
            <a:cxnLst/>
            <a:rect l="l" t="t" r="r" b="b"/>
            <a:pathLst>
              <a:path w="765236" h="775905">
                <a:moveTo>
                  <a:pt x="0" y="0"/>
                </a:moveTo>
                <a:lnTo>
                  <a:pt x="765236" y="0"/>
                </a:lnTo>
                <a:lnTo>
                  <a:pt x="765236" y="775905"/>
                </a:lnTo>
                <a:lnTo>
                  <a:pt x="0" y="77590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378915" y="8359452"/>
            <a:ext cx="1048582" cy="1056506"/>
          </a:xfrm>
          <a:custGeom>
            <a:avLst/>
            <a:gdLst/>
            <a:ahLst/>
            <a:cxnLst/>
            <a:rect l="l" t="t" r="r" b="b"/>
            <a:pathLst>
              <a:path w="1048582" h="1056506">
                <a:moveTo>
                  <a:pt x="0" y="0"/>
                </a:moveTo>
                <a:lnTo>
                  <a:pt x="1048582" y="0"/>
                </a:lnTo>
                <a:lnTo>
                  <a:pt x="1048582" y="1056506"/>
                </a:lnTo>
                <a:lnTo>
                  <a:pt x="0" y="10565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421041" y="3177541"/>
            <a:ext cx="102870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6000" b="1" dirty="0" smtClean="0">
                <a:solidFill>
                  <a:srgbClr val="BA3C2D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GIÁO DỤC KỸ NĂNG SỐNG</a:t>
            </a:r>
            <a:endParaRPr lang="en-US" sz="6000" b="1" dirty="0">
              <a:solidFill>
                <a:srgbClr val="BA3C2D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071925" y="2575436"/>
            <a:ext cx="10963778" cy="4012669"/>
            <a:chOff x="0" y="-57150"/>
            <a:chExt cx="6044226" cy="463550"/>
          </a:xfrm>
        </p:grpSpPr>
        <p:sp>
          <p:nvSpPr>
            <p:cNvPr id="18" name="Freeform 17"/>
            <p:cNvSpPr/>
            <p:nvPr/>
          </p:nvSpPr>
          <p:spPr>
            <a:xfrm>
              <a:off x="0" y="134098"/>
              <a:ext cx="6044226" cy="272302"/>
            </a:xfrm>
            <a:custGeom>
              <a:avLst/>
              <a:gdLst/>
              <a:ahLst/>
              <a:cxnLst/>
              <a:rect l="l" t="t" r="r" b="b"/>
              <a:pathLst>
                <a:path w="6044226" h="406400">
                  <a:moveTo>
                    <a:pt x="5841026" y="0"/>
                  </a:moveTo>
                  <a:cubicBezTo>
                    <a:pt x="5953250" y="0"/>
                    <a:pt x="6044226" y="90976"/>
                    <a:pt x="6044226" y="203200"/>
                  </a:cubicBezTo>
                  <a:cubicBezTo>
                    <a:pt x="6044226" y="315424"/>
                    <a:pt x="5953250" y="406400"/>
                    <a:pt x="584102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27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6"/>
            <p:cNvSpPr txBox="1"/>
            <p:nvPr/>
          </p:nvSpPr>
          <p:spPr>
            <a:xfrm>
              <a:off x="0" y="-57150"/>
              <a:ext cx="6044226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15"/>
          <p:cNvSpPr txBox="1"/>
          <p:nvPr/>
        </p:nvSpPr>
        <p:spPr>
          <a:xfrm>
            <a:off x="7154904" y="4258476"/>
            <a:ext cx="10553137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BA3C2D"/>
                </a:solidFill>
                <a:latin typeface="Arial" panose="020B0604020202020204" pitchFamily="34" charset="0"/>
                <a:ea typeface="Londrina Solid"/>
                <a:cs typeface="Arial" panose="020B0604020202020204" pitchFamily="34" charset="0"/>
                <a:sym typeface="Londrina Solid"/>
              </a:rPr>
              <a:t>NGÀY TẾT </a:t>
            </a:r>
            <a:r>
              <a:rPr lang="en-US" sz="8000" b="1" smtClean="0">
                <a:solidFill>
                  <a:srgbClr val="BA3C2D"/>
                </a:solidFill>
                <a:latin typeface="Arial" panose="020B0604020202020204" pitchFamily="34" charset="0"/>
                <a:ea typeface="Londrina Solid"/>
                <a:cs typeface="Arial" panose="020B0604020202020204" pitchFamily="34" charset="0"/>
                <a:sym typeface="Londrina Solid"/>
              </a:rPr>
              <a:t>QUÊ </a:t>
            </a:r>
            <a:r>
              <a:rPr lang="en-US" sz="8000" b="1" smtClean="0">
                <a:solidFill>
                  <a:srgbClr val="BA3C2D"/>
                </a:solidFill>
                <a:latin typeface="Arial" panose="020B0604020202020204" pitchFamily="34" charset="0"/>
                <a:ea typeface="Londrina Solid"/>
                <a:cs typeface="Arial" panose="020B0604020202020204" pitchFamily="34" charset="0"/>
                <a:sym typeface="Londrina Solid"/>
              </a:rPr>
              <a:t>EM</a:t>
            </a:r>
          </a:p>
          <a:p>
            <a:pPr algn="ctr"/>
            <a:r>
              <a:rPr lang="en-US" sz="7000" b="1" smtClean="0">
                <a:solidFill>
                  <a:srgbClr val="BA3C2D"/>
                </a:solidFill>
                <a:latin typeface="Arial" panose="020B0604020202020204" pitchFamily="34" charset="0"/>
                <a:ea typeface="Londrina Solid"/>
                <a:cs typeface="Arial" panose="020B0604020202020204" pitchFamily="34" charset="0"/>
                <a:sym typeface="Londrina Solid"/>
              </a:rPr>
              <a:t>TIẾT 2</a:t>
            </a:r>
            <a:endParaRPr lang="en-US" sz="7000" b="1" dirty="0">
              <a:solidFill>
                <a:srgbClr val="BA3C2D"/>
              </a:solidFill>
              <a:latin typeface="Arial" panose="020B0604020202020204" pitchFamily="34" charset="0"/>
              <a:ea typeface="Londrina Solid"/>
              <a:cs typeface="Arial" panose="020B0604020202020204" pitchFamily="34" charset="0"/>
              <a:sym typeface="Londrina Soli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/>
          <p:cNvSpPr/>
          <p:nvPr/>
        </p:nvSpPr>
        <p:spPr>
          <a:xfrm>
            <a:off x="533550" y="4545050"/>
            <a:ext cx="6261555" cy="5620751"/>
          </a:xfrm>
          <a:custGeom>
            <a:avLst/>
            <a:gdLst/>
            <a:ahLst/>
            <a:cxnLst/>
            <a:rect l="l" t="t" r="r" b="b"/>
            <a:pathLst>
              <a:path w="7898169" h="6525862">
                <a:moveTo>
                  <a:pt x="0" y="0"/>
                </a:moveTo>
                <a:lnTo>
                  <a:pt x="7898169" y="0"/>
                </a:lnTo>
                <a:lnTo>
                  <a:pt x="7898169" y="6525861"/>
                </a:lnTo>
                <a:lnTo>
                  <a:pt x="0" y="65258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82857" y="253026"/>
            <a:ext cx="2752259" cy="2714416"/>
          </a:xfrm>
          <a:custGeom>
            <a:avLst/>
            <a:gdLst/>
            <a:ahLst/>
            <a:cxnLst/>
            <a:rect l="l" t="t" r="r" b="b"/>
            <a:pathLst>
              <a:path w="2752259" h="2714416">
                <a:moveTo>
                  <a:pt x="0" y="0"/>
                </a:moveTo>
                <a:lnTo>
                  <a:pt x="2752259" y="0"/>
                </a:lnTo>
                <a:lnTo>
                  <a:pt x="2752259" y="2714416"/>
                </a:lnTo>
                <a:lnTo>
                  <a:pt x="0" y="27144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flipH="1" flipV="1">
            <a:off x="15221919" y="7238285"/>
            <a:ext cx="2752259" cy="2714416"/>
          </a:xfrm>
          <a:custGeom>
            <a:avLst/>
            <a:gdLst/>
            <a:ahLst/>
            <a:cxnLst/>
            <a:rect l="l" t="t" r="r" b="b"/>
            <a:pathLst>
              <a:path w="2752259" h="2714416">
                <a:moveTo>
                  <a:pt x="2752259" y="2714416"/>
                </a:moveTo>
                <a:lnTo>
                  <a:pt x="0" y="2714416"/>
                </a:lnTo>
                <a:lnTo>
                  <a:pt x="0" y="0"/>
                </a:lnTo>
                <a:lnTo>
                  <a:pt x="2752259" y="0"/>
                </a:lnTo>
                <a:lnTo>
                  <a:pt x="2752259" y="271441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3574822" y="9075231"/>
            <a:ext cx="727038" cy="1025803"/>
          </a:xfrm>
          <a:custGeom>
            <a:avLst/>
            <a:gdLst/>
            <a:ahLst/>
            <a:cxnLst/>
            <a:rect l="l" t="t" r="r" b="b"/>
            <a:pathLst>
              <a:path w="727038" h="1025803">
                <a:moveTo>
                  <a:pt x="0" y="0"/>
                </a:moveTo>
                <a:lnTo>
                  <a:pt x="727038" y="0"/>
                </a:lnTo>
                <a:lnTo>
                  <a:pt x="727038" y="1025804"/>
                </a:lnTo>
                <a:lnTo>
                  <a:pt x="0" y="10258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915177" y="7143484"/>
            <a:ext cx="1048582" cy="1056506"/>
          </a:xfrm>
          <a:custGeom>
            <a:avLst/>
            <a:gdLst/>
            <a:ahLst/>
            <a:cxnLst/>
            <a:rect l="l" t="t" r="r" b="b"/>
            <a:pathLst>
              <a:path w="1048582" h="1056506">
                <a:moveTo>
                  <a:pt x="0" y="0"/>
                </a:moveTo>
                <a:lnTo>
                  <a:pt x="1048582" y="0"/>
                </a:lnTo>
                <a:lnTo>
                  <a:pt x="1048582" y="1056506"/>
                </a:lnTo>
                <a:lnTo>
                  <a:pt x="0" y="10565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866575" y="253026"/>
            <a:ext cx="3708141" cy="3360503"/>
          </a:xfrm>
          <a:custGeom>
            <a:avLst/>
            <a:gdLst/>
            <a:ahLst/>
            <a:cxnLst/>
            <a:rect l="l" t="t" r="r" b="b"/>
            <a:pathLst>
              <a:path w="3708141" h="3360503">
                <a:moveTo>
                  <a:pt x="0" y="0"/>
                </a:moveTo>
                <a:lnTo>
                  <a:pt x="3708142" y="0"/>
                </a:lnTo>
                <a:lnTo>
                  <a:pt x="3708142" y="3360503"/>
                </a:lnTo>
                <a:lnTo>
                  <a:pt x="0" y="33605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9" name="Group 5"/>
          <p:cNvGrpSpPr/>
          <p:nvPr/>
        </p:nvGrpSpPr>
        <p:grpSpPr>
          <a:xfrm>
            <a:off x="6504921" y="-38800"/>
            <a:ext cx="8354079" cy="1585130"/>
            <a:chOff x="0" y="-57150"/>
            <a:chExt cx="4078226" cy="463550"/>
          </a:xfrm>
        </p:grpSpPr>
        <p:sp>
          <p:nvSpPr>
            <p:cNvPr id="30" name="Freeform 6"/>
            <p:cNvSpPr/>
            <p:nvPr/>
          </p:nvSpPr>
          <p:spPr>
            <a:xfrm>
              <a:off x="0" y="0"/>
              <a:ext cx="3908758" cy="406400"/>
            </a:xfrm>
            <a:custGeom>
              <a:avLst/>
              <a:gdLst/>
              <a:ahLst/>
              <a:cxnLst/>
              <a:rect l="l" t="t" r="r" b="b"/>
              <a:pathLst>
                <a:path w="3908758" h="406400">
                  <a:moveTo>
                    <a:pt x="3705558" y="0"/>
                  </a:moveTo>
                  <a:cubicBezTo>
                    <a:pt x="3817782" y="0"/>
                    <a:pt x="3908758" y="90976"/>
                    <a:pt x="3908758" y="203200"/>
                  </a:cubicBezTo>
                  <a:cubicBezTo>
                    <a:pt x="3908758" y="315424"/>
                    <a:pt x="3817782" y="406400"/>
                    <a:pt x="370555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279"/>
            </a:solidFill>
          </p:spPr>
        </p:sp>
        <p:sp>
          <p:nvSpPr>
            <p:cNvPr id="31" name="TextBox 7"/>
            <p:cNvSpPr txBox="1"/>
            <p:nvPr/>
          </p:nvSpPr>
          <p:spPr>
            <a:xfrm>
              <a:off x="0" y="-57150"/>
              <a:ext cx="4078226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35" name="TextBox 11"/>
          <p:cNvSpPr txBox="1"/>
          <p:nvPr/>
        </p:nvSpPr>
        <p:spPr>
          <a:xfrm>
            <a:off x="7243726" y="-49925"/>
            <a:ext cx="7010177" cy="15234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6600" b="1" dirty="0" err="1" smtClean="0">
                <a:solidFill>
                  <a:srgbClr val="BA3C2D"/>
                </a:solidFill>
                <a:latin typeface="Arial" panose="020B0604020202020204" pitchFamily="34" charset="0"/>
                <a:ea typeface="Londrina Solid"/>
                <a:cs typeface="Arial" panose="020B0604020202020204" pitchFamily="34" charset="0"/>
                <a:sym typeface="Londrina Solid"/>
              </a:rPr>
              <a:t>Ôn</a:t>
            </a:r>
            <a:r>
              <a:rPr lang="en-US" sz="6600" b="1" dirty="0" smtClean="0">
                <a:solidFill>
                  <a:srgbClr val="BA3C2D"/>
                </a:solidFill>
                <a:latin typeface="Arial" panose="020B0604020202020204" pitchFamily="34" charset="0"/>
                <a:ea typeface="Londrina Solid"/>
                <a:cs typeface="Arial" panose="020B0604020202020204" pitchFamily="34" charset="0"/>
                <a:sym typeface="Londrina Solid"/>
              </a:rPr>
              <a:t> </a:t>
            </a:r>
            <a:r>
              <a:rPr lang="en-US" sz="6600" b="1" dirty="0" err="1" smtClean="0">
                <a:solidFill>
                  <a:srgbClr val="BA3C2D"/>
                </a:solidFill>
                <a:latin typeface="Arial" panose="020B0604020202020204" pitchFamily="34" charset="0"/>
                <a:ea typeface="Londrina Solid"/>
                <a:cs typeface="Arial" panose="020B0604020202020204" pitchFamily="34" charset="0"/>
                <a:sym typeface="Londrina Solid"/>
              </a:rPr>
              <a:t>tập</a:t>
            </a:r>
            <a:r>
              <a:rPr lang="en-US" sz="6600" b="1" dirty="0" smtClean="0">
                <a:solidFill>
                  <a:srgbClr val="BA3C2D"/>
                </a:solidFill>
                <a:latin typeface="Arial" panose="020B0604020202020204" pitchFamily="34" charset="0"/>
                <a:ea typeface="Londrina Solid"/>
                <a:cs typeface="Arial" panose="020B0604020202020204" pitchFamily="34" charset="0"/>
                <a:sym typeface="Londrina Solid"/>
              </a:rPr>
              <a:t> </a:t>
            </a:r>
            <a:r>
              <a:rPr lang="en-US" sz="6600" b="1" dirty="0" err="1" smtClean="0">
                <a:solidFill>
                  <a:srgbClr val="BA3C2D"/>
                </a:solidFill>
                <a:latin typeface="Arial" panose="020B0604020202020204" pitchFamily="34" charset="0"/>
                <a:ea typeface="Londrina Solid"/>
                <a:cs typeface="Arial" panose="020B0604020202020204" pitchFamily="34" charset="0"/>
                <a:sym typeface="Londrina Solid"/>
              </a:rPr>
              <a:t>kiến</a:t>
            </a:r>
            <a:r>
              <a:rPr lang="en-US" sz="6600" b="1" dirty="0" smtClean="0">
                <a:solidFill>
                  <a:srgbClr val="BA3C2D"/>
                </a:solidFill>
                <a:latin typeface="Arial" panose="020B0604020202020204" pitchFamily="34" charset="0"/>
                <a:ea typeface="Londrina Solid"/>
                <a:cs typeface="Arial" panose="020B0604020202020204" pitchFamily="34" charset="0"/>
                <a:sym typeface="Londrina Solid"/>
              </a:rPr>
              <a:t> </a:t>
            </a:r>
            <a:r>
              <a:rPr lang="en-US" sz="6600" b="1" dirty="0" err="1" smtClean="0">
                <a:solidFill>
                  <a:srgbClr val="BA3C2D"/>
                </a:solidFill>
                <a:latin typeface="Arial" panose="020B0604020202020204" pitchFamily="34" charset="0"/>
                <a:ea typeface="Londrina Solid"/>
                <a:cs typeface="Arial" panose="020B0604020202020204" pitchFamily="34" charset="0"/>
                <a:sym typeface="Londrina Solid"/>
              </a:rPr>
              <a:t>thức</a:t>
            </a:r>
            <a:endParaRPr lang="en-US" sz="6600" b="1" dirty="0">
              <a:solidFill>
                <a:srgbClr val="BA3C2D"/>
              </a:solidFill>
              <a:latin typeface="Arial" panose="020B0604020202020204" pitchFamily="34" charset="0"/>
              <a:ea typeface="Londrina Solid"/>
              <a:cs typeface="Arial" panose="020B0604020202020204" pitchFamily="34" charset="0"/>
              <a:sym typeface="Londrina Soli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708" y="1617794"/>
            <a:ext cx="6629399" cy="52581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0" y="3771900"/>
            <a:ext cx="6781800" cy="49211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414509">
            <a:off x="6318110" y="3427177"/>
            <a:ext cx="2850276" cy="2970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 rot="21316711">
            <a:off x="12150516" y="5392067"/>
            <a:ext cx="3130968" cy="2970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282857" y="7238285"/>
            <a:ext cx="2752259" cy="2714416"/>
          </a:xfrm>
          <a:custGeom>
            <a:avLst/>
            <a:gdLst/>
            <a:ahLst/>
            <a:cxnLst/>
            <a:rect l="l" t="t" r="r" b="b"/>
            <a:pathLst>
              <a:path w="2752259" h="2714416">
                <a:moveTo>
                  <a:pt x="0" y="2714416"/>
                </a:moveTo>
                <a:lnTo>
                  <a:pt x="2752259" y="2714416"/>
                </a:lnTo>
                <a:lnTo>
                  <a:pt x="2752259" y="0"/>
                </a:lnTo>
                <a:lnTo>
                  <a:pt x="0" y="0"/>
                </a:lnTo>
                <a:lnTo>
                  <a:pt x="0" y="271441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5221919" y="295775"/>
            <a:ext cx="2752259" cy="2714416"/>
          </a:xfrm>
          <a:custGeom>
            <a:avLst/>
            <a:gdLst/>
            <a:ahLst/>
            <a:cxnLst/>
            <a:rect l="l" t="t" r="r" b="b"/>
            <a:pathLst>
              <a:path w="2752259" h="2714416">
                <a:moveTo>
                  <a:pt x="2752259" y="0"/>
                </a:moveTo>
                <a:lnTo>
                  <a:pt x="0" y="0"/>
                </a:lnTo>
                <a:lnTo>
                  <a:pt x="0" y="2714416"/>
                </a:lnTo>
                <a:lnTo>
                  <a:pt x="2752259" y="2714416"/>
                </a:lnTo>
                <a:lnTo>
                  <a:pt x="275225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8305495" y="2387516"/>
            <a:ext cx="8975902" cy="2512897"/>
            <a:chOff x="-109688" y="-57150"/>
            <a:chExt cx="4763106" cy="463550"/>
          </a:xfrm>
        </p:grpSpPr>
        <p:sp>
          <p:nvSpPr>
            <p:cNvPr id="6" name="Freeform 6"/>
            <p:cNvSpPr/>
            <p:nvPr/>
          </p:nvSpPr>
          <p:spPr>
            <a:xfrm>
              <a:off x="-109688" y="-34236"/>
              <a:ext cx="4653418" cy="406400"/>
            </a:xfrm>
            <a:custGeom>
              <a:avLst/>
              <a:gdLst/>
              <a:ahLst/>
              <a:cxnLst/>
              <a:rect l="l" t="t" r="r" b="b"/>
              <a:pathLst>
                <a:path w="4653418" h="406400">
                  <a:moveTo>
                    <a:pt x="4450218" y="0"/>
                  </a:moveTo>
                  <a:cubicBezTo>
                    <a:pt x="4562442" y="0"/>
                    <a:pt x="4653418" y="90976"/>
                    <a:pt x="4653418" y="203200"/>
                  </a:cubicBezTo>
                  <a:cubicBezTo>
                    <a:pt x="4653418" y="315424"/>
                    <a:pt x="4562442" y="406400"/>
                    <a:pt x="445021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27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653418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flipH="1">
            <a:off x="25599" y="1010326"/>
            <a:ext cx="8279535" cy="7254942"/>
          </a:xfrm>
          <a:custGeom>
            <a:avLst/>
            <a:gdLst/>
            <a:ahLst/>
            <a:cxnLst/>
            <a:rect l="l" t="t" r="r" b="b"/>
            <a:pathLst>
              <a:path w="8279535" h="7254942">
                <a:moveTo>
                  <a:pt x="8279534" y="0"/>
                </a:moveTo>
                <a:lnTo>
                  <a:pt x="0" y="0"/>
                </a:lnTo>
                <a:lnTo>
                  <a:pt x="0" y="7254942"/>
                </a:lnTo>
                <a:lnTo>
                  <a:pt x="8279534" y="7254942"/>
                </a:lnTo>
                <a:lnTo>
                  <a:pt x="827953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588626" y="-614878"/>
            <a:ext cx="3708141" cy="3360503"/>
          </a:xfrm>
          <a:custGeom>
            <a:avLst/>
            <a:gdLst/>
            <a:ahLst/>
            <a:cxnLst/>
            <a:rect l="l" t="t" r="r" b="b"/>
            <a:pathLst>
              <a:path w="3708141" h="3360503">
                <a:moveTo>
                  <a:pt x="0" y="0"/>
                </a:moveTo>
                <a:lnTo>
                  <a:pt x="3708141" y="0"/>
                </a:lnTo>
                <a:lnTo>
                  <a:pt x="3708141" y="3360503"/>
                </a:lnTo>
                <a:lnTo>
                  <a:pt x="0" y="3360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299955" y="1010326"/>
            <a:ext cx="727038" cy="1025803"/>
          </a:xfrm>
          <a:custGeom>
            <a:avLst/>
            <a:gdLst/>
            <a:ahLst/>
            <a:cxnLst/>
            <a:rect l="l" t="t" r="r" b="b"/>
            <a:pathLst>
              <a:path w="727038" h="1025803">
                <a:moveTo>
                  <a:pt x="0" y="0"/>
                </a:moveTo>
                <a:lnTo>
                  <a:pt x="727038" y="0"/>
                </a:lnTo>
                <a:lnTo>
                  <a:pt x="727038" y="1025803"/>
                </a:lnTo>
                <a:lnTo>
                  <a:pt x="0" y="10258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952674" y="877078"/>
            <a:ext cx="765236" cy="775905"/>
          </a:xfrm>
          <a:custGeom>
            <a:avLst/>
            <a:gdLst/>
            <a:ahLst/>
            <a:cxnLst/>
            <a:rect l="l" t="t" r="r" b="b"/>
            <a:pathLst>
              <a:path w="765236" h="775905">
                <a:moveTo>
                  <a:pt x="0" y="0"/>
                </a:moveTo>
                <a:lnTo>
                  <a:pt x="765236" y="0"/>
                </a:lnTo>
                <a:lnTo>
                  <a:pt x="765236" y="775905"/>
                </a:lnTo>
                <a:lnTo>
                  <a:pt x="0" y="77590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4784417" y="8566279"/>
            <a:ext cx="1048582" cy="1056506"/>
          </a:xfrm>
          <a:custGeom>
            <a:avLst/>
            <a:gdLst/>
            <a:ahLst/>
            <a:cxnLst/>
            <a:rect l="l" t="t" r="r" b="b"/>
            <a:pathLst>
              <a:path w="1048582" h="1056506">
                <a:moveTo>
                  <a:pt x="0" y="0"/>
                </a:moveTo>
                <a:lnTo>
                  <a:pt x="1048583" y="0"/>
                </a:lnTo>
                <a:lnTo>
                  <a:pt x="1048583" y="1056506"/>
                </a:lnTo>
                <a:lnTo>
                  <a:pt x="0" y="105650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" name="Freeform 21"/>
          <p:cNvSpPr/>
          <p:nvPr/>
        </p:nvSpPr>
        <p:spPr>
          <a:xfrm flipH="1" flipV="1">
            <a:off x="15221919" y="7238285"/>
            <a:ext cx="2752259" cy="2714416"/>
          </a:xfrm>
          <a:custGeom>
            <a:avLst/>
            <a:gdLst/>
            <a:ahLst/>
            <a:cxnLst/>
            <a:rect l="l" t="t" r="r" b="b"/>
            <a:pathLst>
              <a:path w="2752259" h="2714416">
                <a:moveTo>
                  <a:pt x="2752259" y="2714416"/>
                </a:moveTo>
                <a:lnTo>
                  <a:pt x="0" y="2714416"/>
                </a:lnTo>
                <a:lnTo>
                  <a:pt x="0" y="0"/>
                </a:lnTo>
                <a:lnTo>
                  <a:pt x="2752259" y="0"/>
                </a:lnTo>
                <a:lnTo>
                  <a:pt x="2752259" y="271441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2"/>
          <p:cNvSpPr/>
          <p:nvPr/>
        </p:nvSpPr>
        <p:spPr>
          <a:xfrm rot="11822847">
            <a:off x="15849540" y="1812067"/>
            <a:ext cx="727038" cy="1025803"/>
          </a:xfrm>
          <a:custGeom>
            <a:avLst/>
            <a:gdLst/>
            <a:ahLst/>
            <a:cxnLst/>
            <a:rect l="l" t="t" r="r" b="b"/>
            <a:pathLst>
              <a:path w="727038" h="1025803">
                <a:moveTo>
                  <a:pt x="0" y="0"/>
                </a:moveTo>
                <a:lnTo>
                  <a:pt x="727038" y="0"/>
                </a:lnTo>
                <a:lnTo>
                  <a:pt x="727038" y="1025804"/>
                </a:lnTo>
                <a:lnTo>
                  <a:pt x="0" y="10258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" name="Rectangle 3"/>
          <p:cNvSpPr/>
          <p:nvPr/>
        </p:nvSpPr>
        <p:spPr>
          <a:xfrm>
            <a:off x="8772570" y="2792908"/>
            <a:ext cx="7835048" cy="1687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THIỆP TẾT</a:t>
            </a:r>
            <a:endParaRPr lang="en-US" sz="7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13"/>
          <p:cNvSpPr/>
          <p:nvPr/>
        </p:nvSpPr>
        <p:spPr>
          <a:xfrm>
            <a:off x="9296401" y="4526636"/>
            <a:ext cx="6528770" cy="5620751"/>
          </a:xfrm>
          <a:custGeom>
            <a:avLst/>
            <a:gdLst/>
            <a:ahLst/>
            <a:cxnLst/>
            <a:rect l="l" t="t" r="r" b="b"/>
            <a:pathLst>
              <a:path w="7898169" h="6525862">
                <a:moveTo>
                  <a:pt x="0" y="0"/>
                </a:moveTo>
                <a:lnTo>
                  <a:pt x="7898169" y="0"/>
                </a:lnTo>
                <a:lnTo>
                  <a:pt x="7898169" y="6525861"/>
                </a:lnTo>
                <a:lnTo>
                  <a:pt x="0" y="65258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>
          <a:xfrm>
            <a:off x="3072117" y="9551977"/>
            <a:ext cx="6224284" cy="429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https://www.youtube.com/watch?v=s4lr98ze0mg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7003000" y="253026"/>
            <a:ext cx="10971178" cy="9699675"/>
            <a:chOff x="0" y="0"/>
            <a:chExt cx="4381387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81386" cy="406400"/>
            </a:xfrm>
            <a:custGeom>
              <a:avLst/>
              <a:gdLst/>
              <a:ahLst/>
              <a:cxnLst/>
              <a:rect l="l" t="t" r="r" b="b"/>
              <a:pathLst>
                <a:path w="4381386" h="406400">
                  <a:moveTo>
                    <a:pt x="4178186" y="0"/>
                  </a:moveTo>
                  <a:cubicBezTo>
                    <a:pt x="4290411" y="0"/>
                    <a:pt x="4381386" y="90976"/>
                    <a:pt x="4381386" y="203200"/>
                  </a:cubicBezTo>
                  <a:cubicBezTo>
                    <a:pt x="4381386" y="315424"/>
                    <a:pt x="4290411" y="406400"/>
                    <a:pt x="41781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27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381387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82857" y="253026"/>
            <a:ext cx="2752259" cy="2714416"/>
          </a:xfrm>
          <a:custGeom>
            <a:avLst/>
            <a:gdLst/>
            <a:ahLst/>
            <a:cxnLst/>
            <a:rect l="l" t="t" r="r" b="b"/>
            <a:pathLst>
              <a:path w="2752259" h="2714416">
                <a:moveTo>
                  <a:pt x="0" y="0"/>
                </a:moveTo>
                <a:lnTo>
                  <a:pt x="2752259" y="0"/>
                </a:lnTo>
                <a:lnTo>
                  <a:pt x="2752259" y="2714416"/>
                </a:lnTo>
                <a:lnTo>
                  <a:pt x="0" y="27144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 flipV="1">
            <a:off x="15221919" y="7238285"/>
            <a:ext cx="2752259" cy="2714416"/>
          </a:xfrm>
          <a:custGeom>
            <a:avLst/>
            <a:gdLst/>
            <a:ahLst/>
            <a:cxnLst/>
            <a:rect l="l" t="t" r="r" b="b"/>
            <a:pathLst>
              <a:path w="2752259" h="2714416">
                <a:moveTo>
                  <a:pt x="2752259" y="2714416"/>
                </a:moveTo>
                <a:lnTo>
                  <a:pt x="0" y="2714416"/>
                </a:lnTo>
                <a:lnTo>
                  <a:pt x="0" y="0"/>
                </a:lnTo>
                <a:lnTo>
                  <a:pt x="2752259" y="0"/>
                </a:lnTo>
                <a:lnTo>
                  <a:pt x="2752259" y="271441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503382" y="-1998454"/>
            <a:ext cx="6345440" cy="5750555"/>
          </a:xfrm>
          <a:custGeom>
            <a:avLst/>
            <a:gdLst/>
            <a:ahLst/>
            <a:cxnLst/>
            <a:rect l="l" t="t" r="r" b="b"/>
            <a:pathLst>
              <a:path w="6345440" h="5750555">
                <a:moveTo>
                  <a:pt x="0" y="0"/>
                </a:moveTo>
                <a:lnTo>
                  <a:pt x="6345440" y="0"/>
                </a:lnTo>
                <a:lnTo>
                  <a:pt x="6345440" y="5750555"/>
                </a:lnTo>
                <a:lnTo>
                  <a:pt x="0" y="57505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66138" y="4244911"/>
            <a:ext cx="727038" cy="1025803"/>
          </a:xfrm>
          <a:custGeom>
            <a:avLst/>
            <a:gdLst/>
            <a:ahLst/>
            <a:cxnLst/>
            <a:rect l="l" t="t" r="r" b="b"/>
            <a:pathLst>
              <a:path w="727038" h="1025803">
                <a:moveTo>
                  <a:pt x="0" y="0"/>
                </a:moveTo>
                <a:lnTo>
                  <a:pt x="727038" y="0"/>
                </a:lnTo>
                <a:lnTo>
                  <a:pt x="727038" y="1025804"/>
                </a:lnTo>
                <a:lnTo>
                  <a:pt x="0" y="10258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504270" y="303816"/>
            <a:ext cx="765236" cy="775905"/>
          </a:xfrm>
          <a:custGeom>
            <a:avLst/>
            <a:gdLst/>
            <a:ahLst/>
            <a:cxnLst/>
            <a:rect l="l" t="t" r="r" b="b"/>
            <a:pathLst>
              <a:path w="765236" h="775905">
                <a:moveTo>
                  <a:pt x="0" y="0"/>
                </a:moveTo>
                <a:lnTo>
                  <a:pt x="765236" y="0"/>
                </a:lnTo>
                <a:lnTo>
                  <a:pt x="765236" y="775905"/>
                </a:lnTo>
                <a:lnTo>
                  <a:pt x="0" y="7759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378915" y="8359452"/>
            <a:ext cx="1048582" cy="1056506"/>
          </a:xfrm>
          <a:custGeom>
            <a:avLst/>
            <a:gdLst/>
            <a:ahLst/>
            <a:cxnLst/>
            <a:rect l="l" t="t" r="r" b="b"/>
            <a:pathLst>
              <a:path w="1048582" h="1056506">
                <a:moveTo>
                  <a:pt x="0" y="0"/>
                </a:moveTo>
                <a:lnTo>
                  <a:pt x="1048582" y="0"/>
                </a:lnTo>
                <a:lnTo>
                  <a:pt x="1048582" y="1056506"/>
                </a:lnTo>
                <a:lnTo>
                  <a:pt x="0" y="10565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29421" y="1906417"/>
            <a:ext cx="7240085" cy="6728593"/>
          </a:xfrm>
          <a:custGeom>
            <a:avLst/>
            <a:gdLst/>
            <a:ahLst/>
            <a:cxnLst/>
            <a:rect l="l" t="t" r="r" b="b"/>
            <a:pathLst>
              <a:path w="8005872" h="7015145">
                <a:moveTo>
                  <a:pt x="8005871" y="0"/>
                </a:moveTo>
                <a:lnTo>
                  <a:pt x="0" y="0"/>
                </a:lnTo>
                <a:lnTo>
                  <a:pt x="0" y="7015145"/>
                </a:lnTo>
                <a:lnTo>
                  <a:pt x="8005871" y="7015145"/>
                </a:lnTo>
                <a:lnTo>
                  <a:pt x="8005871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Rectangle 14"/>
          <p:cNvSpPr/>
          <p:nvPr/>
        </p:nvSpPr>
        <p:spPr>
          <a:xfrm>
            <a:off x="8883658" y="408724"/>
            <a:ext cx="7159242" cy="2267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½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A4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endParaRPr lang="en-US" sz="5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Keo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rot="714237">
            <a:off x="7743988" y="3197826"/>
            <a:ext cx="2758892" cy="44806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79583" y1="55000" x2="79583" y2="55000"/>
                        <a14:foregroundMark x1="83194" y1="49028" x2="83194" y2="49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627" y="2354336"/>
            <a:ext cx="4570455" cy="45704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0000" l="0" r="100000">
                        <a14:backgroundMark x1="87344" y1="11406" x2="87344" y2="11406"/>
                        <a14:backgroundMark x1="72813" y1="8281" x2="72813" y2="8281"/>
                        <a14:backgroundMark x1="53125" y1="8906" x2="53125" y2="8906"/>
                        <a14:backgroundMark x1="32188" y1="7813" x2="32188" y2="7813"/>
                        <a14:backgroundMark x1="87656" y1="53906" x2="89688" y2="53750"/>
                        <a14:backgroundMark x1="79688" y1="62500" x2="79688" y2="62500"/>
                        <a14:backgroundMark x1="65781" y1="70156" x2="65781" y2="70156"/>
                        <a14:backgroundMark x1="31719" y1="69375" x2="31719" y2="69375"/>
                        <a14:backgroundMark x1="15000" y1="59375" x2="15000" y2="59375"/>
                        <a14:backgroundMark x1="37344" y1="3750" x2="37344" y2="3750"/>
                        <a14:backgroundMark x1="64688" y1="8281" x2="64688" y2="8281"/>
                        <a14:backgroundMark x1="88750" y1="12031" x2="88750" y2="12031"/>
                        <a14:backgroundMark x1="84531" y1="14375" x2="84531" y2="14375"/>
                        <a14:backgroundMark x1="79531" y1="9688" x2="79531" y2="9688"/>
                        <a14:backgroundMark x1="79531" y1="16875" x2="79531" y2="16875"/>
                        <a14:backgroundMark x1="77188" y1="25625" x2="77188" y2="25625"/>
                        <a14:backgroundMark x1="73281" y1="28281" x2="73281" y2="28281"/>
                        <a14:backgroundMark x1="68281" y1="32500" x2="68281" y2="32500"/>
                        <a14:backgroundMark x1="91719" y1="14375" x2="91719" y2="14375"/>
                        <a14:backgroundMark x1="90469" y1="6094" x2="90469" y2="60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19518">
            <a:off x="13352935" y="6065189"/>
            <a:ext cx="3556274" cy="36855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500" b="935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328613">
            <a:off x="10158204" y="6066133"/>
            <a:ext cx="3153852" cy="372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8083336" y="406400"/>
            <a:ext cx="9242947" cy="9533601"/>
            <a:chOff x="0" y="0"/>
            <a:chExt cx="4381387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81386" cy="406400"/>
            </a:xfrm>
            <a:custGeom>
              <a:avLst/>
              <a:gdLst/>
              <a:ahLst/>
              <a:cxnLst/>
              <a:rect l="l" t="t" r="r" b="b"/>
              <a:pathLst>
                <a:path w="4381386" h="406400">
                  <a:moveTo>
                    <a:pt x="4178186" y="0"/>
                  </a:moveTo>
                  <a:cubicBezTo>
                    <a:pt x="4290411" y="0"/>
                    <a:pt x="4381386" y="90976"/>
                    <a:pt x="4381386" y="203200"/>
                  </a:cubicBezTo>
                  <a:cubicBezTo>
                    <a:pt x="4381386" y="315424"/>
                    <a:pt x="4290411" y="406400"/>
                    <a:pt x="41781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27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381387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82857" y="253026"/>
            <a:ext cx="2752259" cy="2714416"/>
          </a:xfrm>
          <a:custGeom>
            <a:avLst/>
            <a:gdLst/>
            <a:ahLst/>
            <a:cxnLst/>
            <a:rect l="l" t="t" r="r" b="b"/>
            <a:pathLst>
              <a:path w="2752259" h="2714416">
                <a:moveTo>
                  <a:pt x="0" y="0"/>
                </a:moveTo>
                <a:lnTo>
                  <a:pt x="2752259" y="0"/>
                </a:lnTo>
                <a:lnTo>
                  <a:pt x="2752259" y="2714416"/>
                </a:lnTo>
                <a:lnTo>
                  <a:pt x="0" y="27144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 flipV="1">
            <a:off x="15221919" y="7238285"/>
            <a:ext cx="2752259" cy="2714416"/>
          </a:xfrm>
          <a:custGeom>
            <a:avLst/>
            <a:gdLst/>
            <a:ahLst/>
            <a:cxnLst/>
            <a:rect l="l" t="t" r="r" b="b"/>
            <a:pathLst>
              <a:path w="2752259" h="2714416">
                <a:moveTo>
                  <a:pt x="2752259" y="2714416"/>
                </a:moveTo>
                <a:lnTo>
                  <a:pt x="0" y="2714416"/>
                </a:lnTo>
                <a:lnTo>
                  <a:pt x="0" y="0"/>
                </a:lnTo>
                <a:lnTo>
                  <a:pt x="2752259" y="0"/>
                </a:lnTo>
                <a:lnTo>
                  <a:pt x="2752259" y="271441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458355" y="-1234986"/>
            <a:ext cx="6345440" cy="5750555"/>
          </a:xfrm>
          <a:custGeom>
            <a:avLst/>
            <a:gdLst/>
            <a:ahLst/>
            <a:cxnLst/>
            <a:rect l="l" t="t" r="r" b="b"/>
            <a:pathLst>
              <a:path w="6345440" h="5750555">
                <a:moveTo>
                  <a:pt x="0" y="0"/>
                </a:moveTo>
                <a:lnTo>
                  <a:pt x="6345440" y="0"/>
                </a:lnTo>
                <a:lnTo>
                  <a:pt x="6345440" y="5750555"/>
                </a:lnTo>
                <a:lnTo>
                  <a:pt x="0" y="57505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66138" y="4244911"/>
            <a:ext cx="727038" cy="1025803"/>
          </a:xfrm>
          <a:custGeom>
            <a:avLst/>
            <a:gdLst/>
            <a:ahLst/>
            <a:cxnLst/>
            <a:rect l="l" t="t" r="r" b="b"/>
            <a:pathLst>
              <a:path w="727038" h="1025803">
                <a:moveTo>
                  <a:pt x="0" y="0"/>
                </a:moveTo>
                <a:lnTo>
                  <a:pt x="727038" y="0"/>
                </a:lnTo>
                <a:lnTo>
                  <a:pt x="727038" y="1025804"/>
                </a:lnTo>
                <a:lnTo>
                  <a:pt x="0" y="10258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864307" y="834329"/>
            <a:ext cx="765236" cy="775905"/>
          </a:xfrm>
          <a:custGeom>
            <a:avLst/>
            <a:gdLst/>
            <a:ahLst/>
            <a:cxnLst/>
            <a:rect l="l" t="t" r="r" b="b"/>
            <a:pathLst>
              <a:path w="765236" h="775905">
                <a:moveTo>
                  <a:pt x="0" y="0"/>
                </a:moveTo>
                <a:lnTo>
                  <a:pt x="765236" y="0"/>
                </a:lnTo>
                <a:lnTo>
                  <a:pt x="765236" y="775905"/>
                </a:lnTo>
                <a:lnTo>
                  <a:pt x="0" y="7759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105252" y="8939185"/>
            <a:ext cx="1048582" cy="1056506"/>
          </a:xfrm>
          <a:custGeom>
            <a:avLst/>
            <a:gdLst/>
            <a:ahLst/>
            <a:cxnLst/>
            <a:rect l="l" t="t" r="r" b="b"/>
            <a:pathLst>
              <a:path w="1048582" h="1056506">
                <a:moveTo>
                  <a:pt x="0" y="0"/>
                </a:moveTo>
                <a:lnTo>
                  <a:pt x="1048582" y="0"/>
                </a:lnTo>
                <a:lnTo>
                  <a:pt x="1048582" y="1056506"/>
                </a:lnTo>
                <a:lnTo>
                  <a:pt x="0" y="10565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589452" y="1866900"/>
            <a:ext cx="7240085" cy="6728593"/>
          </a:xfrm>
          <a:custGeom>
            <a:avLst/>
            <a:gdLst/>
            <a:ahLst/>
            <a:cxnLst/>
            <a:rect l="l" t="t" r="r" b="b"/>
            <a:pathLst>
              <a:path w="8005872" h="7015145">
                <a:moveTo>
                  <a:pt x="8005871" y="0"/>
                </a:moveTo>
                <a:lnTo>
                  <a:pt x="0" y="0"/>
                </a:lnTo>
                <a:lnTo>
                  <a:pt x="0" y="7015145"/>
                </a:lnTo>
                <a:lnTo>
                  <a:pt x="8005871" y="7015145"/>
                </a:lnTo>
                <a:lnTo>
                  <a:pt x="8005871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Rectangle 14"/>
          <p:cNvSpPr/>
          <p:nvPr/>
        </p:nvSpPr>
        <p:spPr>
          <a:xfrm>
            <a:off x="8754240" y="329837"/>
            <a:ext cx="7455047" cy="2267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marL="285750" indent="-285750">
              <a:buFontTx/>
              <a:buChar char="-"/>
            </a:pP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36274" y="2668616"/>
            <a:ext cx="3122602" cy="60218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8963272" y="4690851"/>
            <a:ext cx="312260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09637" y="6614321"/>
            <a:ext cx="31226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806953" y="3152879"/>
            <a:ext cx="1268737" cy="732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91132" y="7327098"/>
            <a:ext cx="1212885" cy="732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10772" y="5403628"/>
            <a:ext cx="1212885" cy="732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12073932" y="5490046"/>
            <a:ext cx="1295400" cy="647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484238" y="4118870"/>
            <a:ext cx="3113810" cy="39857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6" idx="1"/>
          </p:cNvCxnSpPr>
          <p:nvPr/>
        </p:nvCxnSpPr>
        <p:spPr>
          <a:xfrm flipV="1">
            <a:off x="13484238" y="6108773"/>
            <a:ext cx="3113810" cy="2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4382328" y="4794538"/>
            <a:ext cx="1268737" cy="732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470528" y="6655601"/>
            <a:ext cx="1212885" cy="732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4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198370" y="422496"/>
            <a:ext cx="11775808" cy="9674003"/>
            <a:chOff x="0" y="0"/>
            <a:chExt cx="4381387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81386" cy="406400"/>
            </a:xfrm>
            <a:custGeom>
              <a:avLst/>
              <a:gdLst/>
              <a:ahLst/>
              <a:cxnLst/>
              <a:rect l="l" t="t" r="r" b="b"/>
              <a:pathLst>
                <a:path w="4381386" h="406400">
                  <a:moveTo>
                    <a:pt x="4178186" y="0"/>
                  </a:moveTo>
                  <a:cubicBezTo>
                    <a:pt x="4290411" y="0"/>
                    <a:pt x="4381386" y="90976"/>
                    <a:pt x="4381386" y="203200"/>
                  </a:cubicBezTo>
                  <a:cubicBezTo>
                    <a:pt x="4381386" y="315424"/>
                    <a:pt x="4290411" y="406400"/>
                    <a:pt x="41781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27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381387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82857" y="253026"/>
            <a:ext cx="2752259" cy="2714416"/>
          </a:xfrm>
          <a:custGeom>
            <a:avLst/>
            <a:gdLst/>
            <a:ahLst/>
            <a:cxnLst/>
            <a:rect l="l" t="t" r="r" b="b"/>
            <a:pathLst>
              <a:path w="2752259" h="2714416">
                <a:moveTo>
                  <a:pt x="0" y="0"/>
                </a:moveTo>
                <a:lnTo>
                  <a:pt x="2752259" y="0"/>
                </a:lnTo>
                <a:lnTo>
                  <a:pt x="2752259" y="2714416"/>
                </a:lnTo>
                <a:lnTo>
                  <a:pt x="0" y="27144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 flipV="1">
            <a:off x="15221919" y="7238285"/>
            <a:ext cx="2752259" cy="2714416"/>
          </a:xfrm>
          <a:custGeom>
            <a:avLst/>
            <a:gdLst/>
            <a:ahLst/>
            <a:cxnLst/>
            <a:rect l="l" t="t" r="r" b="b"/>
            <a:pathLst>
              <a:path w="2752259" h="2714416">
                <a:moveTo>
                  <a:pt x="2752259" y="2714416"/>
                </a:moveTo>
                <a:lnTo>
                  <a:pt x="0" y="2714416"/>
                </a:lnTo>
                <a:lnTo>
                  <a:pt x="0" y="0"/>
                </a:lnTo>
                <a:lnTo>
                  <a:pt x="2752259" y="0"/>
                </a:lnTo>
                <a:lnTo>
                  <a:pt x="2752259" y="271441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66138" y="4244911"/>
            <a:ext cx="727038" cy="1025803"/>
          </a:xfrm>
          <a:custGeom>
            <a:avLst/>
            <a:gdLst/>
            <a:ahLst/>
            <a:cxnLst/>
            <a:rect l="l" t="t" r="r" b="b"/>
            <a:pathLst>
              <a:path w="727038" h="1025803">
                <a:moveTo>
                  <a:pt x="0" y="0"/>
                </a:moveTo>
                <a:lnTo>
                  <a:pt x="727038" y="0"/>
                </a:lnTo>
                <a:lnTo>
                  <a:pt x="727038" y="1025804"/>
                </a:lnTo>
                <a:lnTo>
                  <a:pt x="0" y="10258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732484" y="672011"/>
            <a:ext cx="765236" cy="775905"/>
          </a:xfrm>
          <a:custGeom>
            <a:avLst/>
            <a:gdLst/>
            <a:ahLst/>
            <a:cxnLst/>
            <a:rect l="l" t="t" r="r" b="b"/>
            <a:pathLst>
              <a:path w="765236" h="775905">
                <a:moveTo>
                  <a:pt x="0" y="0"/>
                </a:moveTo>
                <a:lnTo>
                  <a:pt x="765236" y="0"/>
                </a:lnTo>
                <a:lnTo>
                  <a:pt x="765236" y="775905"/>
                </a:lnTo>
                <a:lnTo>
                  <a:pt x="0" y="7759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378915" y="8359452"/>
            <a:ext cx="1048582" cy="1056506"/>
          </a:xfrm>
          <a:custGeom>
            <a:avLst/>
            <a:gdLst/>
            <a:ahLst/>
            <a:cxnLst/>
            <a:rect l="l" t="t" r="r" b="b"/>
            <a:pathLst>
              <a:path w="1048582" h="1056506">
                <a:moveTo>
                  <a:pt x="0" y="0"/>
                </a:moveTo>
                <a:lnTo>
                  <a:pt x="1048582" y="0"/>
                </a:lnTo>
                <a:lnTo>
                  <a:pt x="1048582" y="1056506"/>
                </a:lnTo>
                <a:lnTo>
                  <a:pt x="0" y="10565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-70418" y="2690343"/>
            <a:ext cx="6318818" cy="5944667"/>
          </a:xfrm>
          <a:custGeom>
            <a:avLst/>
            <a:gdLst/>
            <a:ahLst/>
            <a:cxnLst/>
            <a:rect l="l" t="t" r="r" b="b"/>
            <a:pathLst>
              <a:path w="8005872" h="7015145">
                <a:moveTo>
                  <a:pt x="8005871" y="0"/>
                </a:moveTo>
                <a:lnTo>
                  <a:pt x="0" y="0"/>
                </a:lnTo>
                <a:lnTo>
                  <a:pt x="0" y="7015145"/>
                </a:lnTo>
                <a:lnTo>
                  <a:pt x="8005871" y="7015145"/>
                </a:lnTo>
                <a:lnTo>
                  <a:pt x="8005871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Rectangle 14"/>
          <p:cNvSpPr/>
          <p:nvPr/>
        </p:nvSpPr>
        <p:spPr>
          <a:xfrm>
            <a:off x="6511184" y="422496"/>
            <a:ext cx="10255367" cy="2267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5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</a:p>
          <a:p>
            <a:pPr algn="ctr"/>
            <a:r>
              <a:rPr lang="en-US" sz="5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thiệp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763" y="2690344"/>
            <a:ext cx="4357687" cy="7379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8" t="1894" r="14895" b="2044"/>
          <a:stretch/>
        </p:blipFill>
        <p:spPr>
          <a:xfrm>
            <a:off x="12453720" y="2745175"/>
            <a:ext cx="4144328" cy="7324896"/>
          </a:xfrm>
          <a:prstGeom prst="rect">
            <a:avLst/>
          </a:prstGeom>
        </p:spPr>
      </p:pic>
      <p:sp>
        <p:nvSpPr>
          <p:cNvPr id="19" name="Freeform 10"/>
          <p:cNvSpPr/>
          <p:nvPr/>
        </p:nvSpPr>
        <p:spPr>
          <a:xfrm>
            <a:off x="14607541" y="-992743"/>
            <a:ext cx="6345440" cy="5750555"/>
          </a:xfrm>
          <a:custGeom>
            <a:avLst/>
            <a:gdLst/>
            <a:ahLst/>
            <a:cxnLst/>
            <a:rect l="l" t="t" r="r" b="b"/>
            <a:pathLst>
              <a:path w="6345440" h="5750555">
                <a:moveTo>
                  <a:pt x="0" y="0"/>
                </a:moveTo>
                <a:lnTo>
                  <a:pt x="6345440" y="0"/>
                </a:lnTo>
                <a:lnTo>
                  <a:pt x="6345440" y="5750555"/>
                </a:lnTo>
                <a:lnTo>
                  <a:pt x="0" y="57505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981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3206" y="3917199"/>
            <a:ext cx="5801859" cy="593072"/>
            <a:chOff x="0" y="0"/>
            <a:chExt cx="397570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75700" cy="406400"/>
            </a:xfrm>
            <a:custGeom>
              <a:avLst/>
              <a:gdLst/>
              <a:ahLst/>
              <a:cxnLst/>
              <a:rect l="l" t="t" r="r" b="b"/>
              <a:pathLst>
                <a:path w="3975700" h="406400">
                  <a:moveTo>
                    <a:pt x="3772500" y="0"/>
                  </a:moveTo>
                  <a:cubicBezTo>
                    <a:pt x="3884724" y="0"/>
                    <a:pt x="3975700" y="90976"/>
                    <a:pt x="3975700" y="203200"/>
                  </a:cubicBezTo>
                  <a:cubicBezTo>
                    <a:pt x="3975700" y="315424"/>
                    <a:pt x="3884724" y="406400"/>
                    <a:pt x="37725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2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9757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903206" y="5767571"/>
            <a:ext cx="6393890" cy="593072"/>
            <a:chOff x="0" y="0"/>
            <a:chExt cx="4381387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81386" cy="406400"/>
            </a:xfrm>
            <a:custGeom>
              <a:avLst/>
              <a:gdLst/>
              <a:ahLst/>
              <a:cxnLst/>
              <a:rect l="l" t="t" r="r" b="b"/>
              <a:pathLst>
                <a:path w="4381386" h="406400">
                  <a:moveTo>
                    <a:pt x="4178186" y="0"/>
                  </a:moveTo>
                  <a:cubicBezTo>
                    <a:pt x="4290411" y="0"/>
                    <a:pt x="4381386" y="90976"/>
                    <a:pt x="4381386" y="203200"/>
                  </a:cubicBezTo>
                  <a:cubicBezTo>
                    <a:pt x="4381386" y="315424"/>
                    <a:pt x="4290411" y="406400"/>
                    <a:pt x="41781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27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381387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82857" y="253026"/>
            <a:ext cx="2752259" cy="2714416"/>
          </a:xfrm>
          <a:custGeom>
            <a:avLst/>
            <a:gdLst/>
            <a:ahLst/>
            <a:cxnLst/>
            <a:rect l="l" t="t" r="r" b="b"/>
            <a:pathLst>
              <a:path w="2752259" h="2714416">
                <a:moveTo>
                  <a:pt x="0" y="0"/>
                </a:moveTo>
                <a:lnTo>
                  <a:pt x="2752259" y="0"/>
                </a:lnTo>
                <a:lnTo>
                  <a:pt x="2752259" y="2714416"/>
                </a:lnTo>
                <a:lnTo>
                  <a:pt x="0" y="27144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 flipV="1">
            <a:off x="15221919" y="7238285"/>
            <a:ext cx="2752259" cy="2714416"/>
          </a:xfrm>
          <a:custGeom>
            <a:avLst/>
            <a:gdLst/>
            <a:ahLst/>
            <a:cxnLst/>
            <a:rect l="l" t="t" r="r" b="b"/>
            <a:pathLst>
              <a:path w="2752259" h="2714416">
                <a:moveTo>
                  <a:pt x="2752259" y="2714416"/>
                </a:moveTo>
                <a:lnTo>
                  <a:pt x="0" y="2714416"/>
                </a:lnTo>
                <a:lnTo>
                  <a:pt x="0" y="0"/>
                </a:lnTo>
                <a:lnTo>
                  <a:pt x="2752259" y="0"/>
                </a:lnTo>
                <a:lnTo>
                  <a:pt x="2752259" y="271441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086580" y="-2224369"/>
            <a:ext cx="6345440" cy="5750555"/>
          </a:xfrm>
          <a:custGeom>
            <a:avLst/>
            <a:gdLst/>
            <a:ahLst/>
            <a:cxnLst/>
            <a:rect l="l" t="t" r="r" b="b"/>
            <a:pathLst>
              <a:path w="6345440" h="5750555">
                <a:moveTo>
                  <a:pt x="0" y="0"/>
                </a:moveTo>
                <a:lnTo>
                  <a:pt x="6345440" y="0"/>
                </a:lnTo>
                <a:lnTo>
                  <a:pt x="6345440" y="5750555"/>
                </a:lnTo>
                <a:lnTo>
                  <a:pt x="0" y="57505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65181" y="3668121"/>
            <a:ext cx="727038" cy="1025803"/>
          </a:xfrm>
          <a:custGeom>
            <a:avLst/>
            <a:gdLst/>
            <a:ahLst/>
            <a:cxnLst/>
            <a:rect l="l" t="t" r="r" b="b"/>
            <a:pathLst>
              <a:path w="727038" h="1025803">
                <a:moveTo>
                  <a:pt x="0" y="0"/>
                </a:moveTo>
                <a:lnTo>
                  <a:pt x="727038" y="0"/>
                </a:lnTo>
                <a:lnTo>
                  <a:pt x="727038" y="1025804"/>
                </a:lnTo>
                <a:lnTo>
                  <a:pt x="0" y="10258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864307" y="834329"/>
            <a:ext cx="765236" cy="775905"/>
          </a:xfrm>
          <a:custGeom>
            <a:avLst/>
            <a:gdLst/>
            <a:ahLst/>
            <a:cxnLst/>
            <a:rect l="l" t="t" r="r" b="b"/>
            <a:pathLst>
              <a:path w="765236" h="775905">
                <a:moveTo>
                  <a:pt x="0" y="0"/>
                </a:moveTo>
                <a:lnTo>
                  <a:pt x="765236" y="0"/>
                </a:lnTo>
                <a:lnTo>
                  <a:pt x="765236" y="775905"/>
                </a:lnTo>
                <a:lnTo>
                  <a:pt x="0" y="7759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378915" y="8359452"/>
            <a:ext cx="1048582" cy="1056506"/>
          </a:xfrm>
          <a:custGeom>
            <a:avLst/>
            <a:gdLst/>
            <a:ahLst/>
            <a:cxnLst/>
            <a:rect l="l" t="t" r="r" b="b"/>
            <a:pathLst>
              <a:path w="1048582" h="1056506">
                <a:moveTo>
                  <a:pt x="0" y="0"/>
                </a:moveTo>
                <a:lnTo>
                  <a:pt x="1048582" y="0"/>
                </a:lnTo>
                <a:lnTo>
                  <a:pt x="1048582" y="1056506"/>
                </a:lnTo>
                <a:lnTo>
                  <a:pt x="0" y="10565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273409" y="2890442"/>
            <a:ext cx="6553837" cy="3718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471"/>
              </a:lnSpc>
            </a:pPr>
            <a:r>
              <a:rPr lang="en-US" sz="14000" dirty="0" smtClean="0">
                <a:solidFill>
                  <a:srgbClr val="BA3C2D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THANK</a:t>
            </a:r>
            <a:r>
              <a:rPr lang="en-US" sz="14000" dirty="0">
                <a:solidFill>
                  <a:srgbClr val="BA3C2D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endParaRPr lang="en-US" sz="14000" dirty="0" smtClean="0">
              <a:solidFill>
                <a:srgbClr val="BA3C2D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algn="l">
              <a:lnSpc>
                <a:spcPts val="14471"/>
              </a:lnSpc>
            </a:pPr>
            <a:r>
              <a:rPr lang="en-US" sz="14000" dirty="0" smtClean="0">
                <a:solidFill>
                  <a:srgbClr val="BA3C2D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YOU</a:t>
            </a:r>
          </a:p>
        </p:txBody>
      </p:sp>
      <p:sp>
        <p:nvSpPr>
          <p:cNvPr id="16" name="Freeform 16"/>
          <p:cNvSpPr/>
          <p:nvPr/>
        </p:nvSpPr>
        <p:spPr>
          <a:xfrm flipH="1">
            <a:off x="1623672" y="1850031"/>
            <a:ext cx="8005872" cy="7015145"/>
          </a:xfrm>
          <a:custGeom>
            <a:avLst/>
            <a:gdLst/>
            <a:ahLst/>
            <a:cxnLst/>
            <a:rect l="l" t="t" r="r" b="b"/>
            <a:pathLst>
              <a:path w="8005872" h="7015145">
                <a:moveTo>
                  <a:pt x="8005871" y="0"/>
                </a:moveTo>
                <a:lnTo>
                  <a:pt x="0" y="0"/>
                </a:lnTo>
                <a:lnTo>
                  <a:pt x="0" y="7015145"/>
                </a:lnTo>
                <a:lnTo>
                  <a:pt x="8005871" y="7015145"/>
                </a:lnTo>
                <a:lnTo>
                  <a:pt x="8005871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80</Words>
  <Application>Microsoft Office PowerPoint</Application>
  <PresentationFormat>Custom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Montserrat</vt:lpstr>
      <vt:lpstr>Calibri</vt:lpstr>
      <vt:lpstr>Londrina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K3-B37-NGAY TET QUE EM</dc:title>
  <cp:lastModifiedBy>Lan Lan</cp:lastModifiedBy>
  <cp:revision>31</cp:revision>
  <dcterms:created xsi:type="dcterms:W3CDTF">2006-08-16T00:00:00Z</dcterms:created>
  <dcterms:modified xsi:type="dcterms:W3CDTF">2026-01-28T07:26:38Z</dcterms:modified>
  <dc:identifier>DAG-Q_XEuGc</dc:identifier>
</cp:coreProperties>
</file>