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4" r:id="rId4"/>
    <p:sldId id="268" r:id="rId5"/>
    <p:sldId id="269" r:id="rId6"/>
    <p:sldId id="259" r:id="rId7"/>
    <p:sldId id="258" r:id="rId8"/>
    <p:sldId id="262" r:id="rId9"/>
    <p:sldId id="276" r:id="rId10"/>
    <p:sldId id="275" r:id="rId11"/>
    <p:sldId id="277" r:id="rId12"/>
    <p:sldId id="266" r:id="rId13"/>
  </p:sldIdLst>
  <p:sldSz cx="18288000" cy="10287000"/>
  <p:notesSz cx="6858000" cy="9144000"/>
  <p:embeddedFontLst>
    <p:embeddedFont>
      <p:font typeface="Madelyn" panose="020B0604020202020204" charset="0"/>
      <p:regular r:id="rId14"/>
    </p:embeddedFont>
    <p:embeddedFont>
      <p:font typeface="Calibri" panose="020F0502020204030204" pitchFamily="34" charset="0"/>
      <p:regular r:id="rId15"/>
      <p:bold r:id="rId16"/>
      <p:italic r:id="rId17"/>
      <p:boldItalic r:id="rId18"/>
    </p:embeddedFont>
    <p:embeddedFont>
      <p:font typeface="Zing Sans Rust"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8" d="100"/>
          <a:sy n="38" d="100"/>
        </p:scale>
        <p:origin x="948"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13" Type="http://schemas.openxmlformats.org/officeDocument/2006/relationships/image" Target="../media/image18.svg"/><Relationship Id="rId3" Type="http://schemas.openxmlformats.org/officeDocument/2006/relationships/image" Target="../media/image62.svg"/><Relationship Id="rId12" Type="http://schemas.openxmlformats.org/officeDocument/2006/relationships/image" Target="../media/image9.png"/><Relationship Id="rId7" Type="http://schemas.openxmlformats.org/officeDocument/2006/relationships/image" Target="../media/image40.svg"/><Relationship Id="rId2" Type="http://schemas.openxmlformats.org/officeDocument/2006/relationships/image" Target="../media/image27.png"/><Relationship Id="rId1" Type="http://schemas.openxmlformats.org/officeDocument/2006/relationships/slideLayout" Target="../slideLayouts/slideLayout7.xml"/><Relationship Id="rId11" Type="http://schemas.openxmlformats.org/officeDocument/2006/relationships/image" Target="../media/image12.svg"/><Relationship Id="rId5" Type="http://schemas.openxmlformats.org/officeDocument/2006/relationships/image" Target="../media/image38.svg"/><Relationship Id="rId15" Type="http://schemas.openxmlformats.org/officeDocument/2006/relationships/image" Target="../media/image26.png"/><Relationship Id="rId10"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14.svg"/><Relationship Id="rId1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14.svg"/><Relationship Id="rId5" Type="http://schemas.openxmlformats.org/officeDocument/2006/relationships/image" Target="../media/image38.svg"/><Relationship Id="rId10" Type="http://schemas.openxmlformats.org/officeDocument/2006/relationships/image" Target="../media/image7.png"/><Relationship Id="rId4" Type="http://schemas.openxmlformats.org/officeDocument/2006/relationships/image" Target="../media/image25.png"/><Relationship Id="rId9" Type="http://schemas.openxmlformats.org/officeDocument/2006/relationships/image" Target="../media/image12.sv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4.svg"/><Relationship Id="rId3" Type="http://schemas.openxmlformats.org/officeDocument/2006/relationships/image" Target="../media/image12.svg"/><Relationship Id="rId7" Type="http://schemas.openxmlformats.org/officeDocument/2006/relationships/image" Target="../media/image78.svg"/><Relationship Id="rId12" Type="http://schemas.openxmlformats.org/officeDocument/2006/relationships/image" Target="../media/image7.png"/><Relationship Id="rId17" Type="http://schemas.openxmlformats.org/officeDocument/2006/relationships/image" Target="../media/image70.svg"/><Relationship Id="rId2" Type="http://schemas.openxmlformats.org/officeDocument/2006/relationships/image" Target="../media/image6.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68.svg"/><Relationship Id="rId5" Type="http://schemas.openxmlformats.org/officeDocument/2006/relationships/image" Target="../media/image60.svg"/><Relationship Id="rId15" Type="http://schemas.openxmlformats.org/officeDocument/2006/relationships/image" Target="../media/image16.svg"/><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80.svg"/><Relationship Id="rId1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2.svg"/><Relationship Id="rId18" Type="http://schemas.openxmlformats.org/officeDocument/2006/relationships/image" Target="../media/image14.png"/><Relationship Id="rId3" Type="http://schemas.openxmlformats.org/officeDocument/2006/relationships/image" Target="../media/image18.svg"/><Relationship Id="rId21" Type="http://schemas.openxmlformats.org/officeDocument/2006/relationships/image" Target="../media/image30.svg"/><Relationship Id="rId7" Type="http://schemas.openxmlformats.org/officeDocument/2006/relationships/image" Target="../media/image12.svg"/><Relationship Id="rId12" Type="http://schemas.openxmlformats.org/officeDocument/2006/relationships/image" Target="../media/image11.png"/><Relationship Id="rId17" Type="http://schemas.openxmlformats.org/officeDocument/2006/relationships/image" Target="../media/image26.svg"/><Relationship Id="rId25" Type="http://schemas.openxmlformats.org/officeDocument/2006/relationships/image" Target="../media/image34.svg"/><Relationship Id="rId2" Type="http://schemas.openxmlformats.org/officeDocument/2006/relationships/image" Target="../media/image9.png"/><Relationship Id="rId16" Type="http://schemas.openxmlformats.org/officeDocument/2006/relationships/image" Target="../media/image13.png"/><Relationship Id="rId20"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4.svg"/><Relationship Id="rId24" Type="http://schemas.openxmlformats.org/officeDocument/2006/relationships/image" Target="../media/image17.png"/><Relationship Id="rId5" Type="http://schemas.openxmlformats.org/officeDocument/2006/relationships/image" Target="../media/image20.svg"/><Relationship Id="rId15" Type="http://schemas.openxmlformats.org/officeDocument/2006/relationships/image" Target="../media/image24.svg"/><Relationship Id="rId23" Type="http://schemas.openxmlformats.org/officeDocument/2006/relationships/image" Target="../media/image32.svg"/><Relationship Id="rId19" Type="http://schemas.openxmlformats.org/officeDocument/2006/relationships/image" Target="../media/image28.svg"/><Relationship Id="rId4" Type="http://schemas.openxmlformats.org/officeDocument/2006/relationships/image" Target="../media/image10.png"/><Relationship Id="rId14" Type="http://schemas.openxmlformats.org/officeDocument/2006/relationships/image" Target="../media/image12.png"/><Relationship Id="rId22"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2.svg"/><Relationship Id="rId18" Type="http://schemas.openxmlformats.org/officeDocument/2006/relationships/image" Target="../media/image14.png"/><Relationship Id="rId3" Type="http://schemas.openxmlformats.org/officeDocument/2006/relationships/image" Target="../media/image18.svg"/><Relationship Id="rId21" Type="http://schemas.openxmlformats.org/officeDocument/2006/relationships/image" Target="../media/image30.svg"/><Relationship Id="rId7" Type="http://schemas.openxmlformats.org/officeDocument/2006/relationships/image" Target="../media/image12.svg"/><Relationship Id="rId12" Type="http://schemas.openxmlformats.org/officeDocument/2006/relationships/image" Target="../media/image11.png"/><Relationship Id="rId17" Type="http://schemas.openxmlformats.org/officeDocument/2006/relationships/image" Target="../media/image26.svg"/><Relationship Id="rId25" Type="http://schemas.openxmlformats.org/officeDocument/2006/relationships/image" Target="../media/image34.svg"/><Relationship Id="rId2" Type="http://schemas.openxmlformats.org/officeDocument/2006/relationships/image" Target="../media/image9.png"/><Relationship Id="rId16" Type="http://schemas.openxmlformats.org/officeDocument/2006/relationships/image" Target="../media/image13.png"/><Relationship Id="rId20"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4.svg"/><Relationship Id="rId24" Type="http://schemas.openxmlformats.org/officeDocument/2006/relationships/image" Target="../media/image17.png"/><Relationship Id="rId5" Type="http://schemas.openxmlformats.org/officeDocument/2006/relationships/image" Target="../media/image20.svg"/><Relationship Id="rId15" Type="http://schemas.openxmlformats.org/officeDocument/2006/relationships/image" Target="../media/image24.svg"/><Relationship Id="rId23" Type="http://schemas.openxmlformats.org/officeDocument/2006/relationships/image" Target="../media/image32.svg"/><Relationship Id="rId19" Type="http://schemas.openxmlformats.org/officeDocument/2006/relationships/image" Target="../media/image28.svg"/><Relationship Id="rId4" Type="http://schemas.openxmlformats.org/officeDocument/2006/relationships/image" Target="../media/image10.png"/><Relationship Id="rId14" Type="http://schemas.openxmlformats.org/officeDocument/2006/relationships/image" Target="../media/image12.png"/><Relationship Id="rId22"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2.svg"/><Relationship Id="rId18" Type="http://schemas.openxmlformats.org/officeDocument/2006/relationships/image" Target="../media/image14.png"/><Relationship Id="rId3" Type="http://schemas.openxmlformats.org/officeDocument/2006/relationships/image" Target="../media/image18.svg"/><Relationship Id="rId21" Type="http://schemas.openxmlformats.org/officeDocument/2006/relationships/image" Target="../media/image30.svg"/><Relationship Id="rId7" Type="http://schemas.openxmlformats.org/officeDocument/2006/relationships/image" Target="../media/image12.svg"/><Relationship Id="rId12" Type="http://schemas.openxmlformats.org/officeDocument/2006/relationships/image" Target="../media/image11.png"/><Relationship Id="rId17" Type="http://schemas.openxmlformats.org/officeDocument/2006/relationships/image" Target="../media/image26.svg"/><Relationship Id="rId25" Type="http://schemas.openxmlformats.org/officeDocument/2006/relationships/image" Target="../media/image34.svg"/><Relationship Id="rId2" Type="http://schemas.openxmlformats.org/officeDocument/2006/relationships/image" Target="../media/image9.png"/><Relationship Id="rId16" Type="http://schemas.openxmlformats.org/officeDocument/2006/relationships/image" Target="../media/image13.png"/><Relationship Id="rId20"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4.svg"/><Relationship Id="rId24" Type="http://schemas.openxmlformats.org/officeDocument/2006/relationships/image" Target="../media/image17.png"/><Relationship Id="rId5" Type="http://schemas.openxmlformats.org/officeDocument/2006/relationships/image" Target="../media/image20.svg"/><Relationship Id="rId15" Type="http://schemas.openxmlformats.org/officeDocument/2006/relationships/image" Target="../media/image24.svg"/><Relationship Id="rId23" Type="http://schemas.openxmlformats.org/officeDocument/2006/relationships/image" Target="../media/image32.svg"/><Relationship Id="rId19" Type="http://schemas.openxmlformats.org/officeDocument/2006/relationships/image" Target="../media/image28.svg"/><Relationship Id="rId4" Type="http://schemas.openxmlformats.org/officeDocument/2006/relationships/image" Target="../media/image10.png"/><Relationship Id="rId14" Type="http://schemas.openxmlformats.org/officeDocument/2006/relationships/image" Target="../media/image12.png"/><Relationship Id="rId22"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0.svg"/><Relationship Id="rId3" Type="http://schemas.openxmlformats.org/officeDocument/2006/relationships/image" Target="../media/image42.svg"/><Relationship Id="rId7" Type="http://schemas.openxmlformats.org/officeDocument/2006/relationships/image" Target="../media/image44.svg"/><Relationship Id="rId12"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48.svg"/><Relationship Id="rId5" Type="http://schemas.openxmlformats.org/officeDocument/2006/relationships/image" Target="../media/image30.svg"/><Relationship Id="rId10"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46.sv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14.svg"/><Relationship Id="rId5" Type="http://schemas.openxmlformats.org/officeDocument/2006/relationships/image" Target="../media/image38.svg"/><Relationship Id="rId10" Type="http://schemas.openxmlformats.org/officeDocument/2006/relationships/image" Target="../media/image7.png"/><Relationship Id="rId4" Type="http://schemas.openxmlformats.org/officeDocument/2006/relationships/image" Target="../media/image25.png"/><Relationship Id="rId9" Type="http://schemas.openxmlformats.org/officeDocument/2006/relationships/image" Target="../media/image12.sv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8.svg"/><Relationship Id="rId3" Type="http://schemas.openxmlformats.org/officeDocument/2006/relationships/image" Target="../media/image62.svg"/><Relationship Id="rId7" Type="http://schemas.openxmlformats.org/officeDocument/2006/relationships/image" Target="../media/image66.svg"/><Relationship Id="rId12" Type="http://schemas.openxmlformats.org/officeDocument/2006/relationships/image" Target="../media/image9.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2.svg"/><Relationship Id="rId5" Type="http://schemas.openxmlformats.org/officeDocument/2006/relationships/image" Target="../media/image64.svg"/><Relationship Id="rId10" Type="http://schemas.openxmlformats.org/officeDocument/2006/relationships/image" Target="../media/image6.png"/><Relationship Id="rId4" Type="http://schemas.openxmlformats.org/officeDocument/2006/relationships/image" Target="../media/image28.png"/><Relationship Id="rId9" Type="http://schemas.openxmlformats.org/officeDocument/2006/relationships/image" Target="../media/image14.sv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0.svg"/><Relationship Id="rId3" Type="http://schemas.openxmlformats.org/officeDocument/2006/relationships/image" Target="../media/image42.svg"/><Relationship Id="rId7" Type="http://schemas.openxmlformats.org/officeDocument/2006/relationships/image" Target="../media/image44.svg"/><Relationship Id="rId12"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48.svg"/><Relationship Id="rId5" Type="http://schemas.openxmlformats.org/officeDocument/2006/relationships/image" Target="../media/image30.svg"/><Relationship Id="rId10"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4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6E6F3"/>
        </a:solidFill>
        <a:effectLst/>
      </p:bgPr>
    </p:bg>
    <p:spTree>
      <p:nvGrpSpPr>
        <p:cNvPr id="1" name=""/>
        <p:cNvGrpSpPr/>
        <p:nvPr/>
      </p:nvGrpSpPr>
      <p:grpSpPr>
        <a:xfrm>
          <a:off x="0" y="0"/>
          <a:ext cx="0" cy="0"/>
          <a:chOff x="0" y="0"/>
          <a:chExt cx="0" cy="0"/>
        </a:xfrm>
      </p:grpSpPr>
      <p:sp>
        <p:nvSpPr>
          <p:cNvPr id="2" name="Freeform 2"/>
          <p:cNvSpPr/>
          <p:nvPr/>
        </p:nvSpPr>
        <p:spPr>
          <a:xfrm>
            <a:off x="-1666507" y="5796428"/>
            <a:ext cx="12050305" cy="6220970"/>
          </a:xfrm>
          <a:custGeom>
            <a:avLst/>
            <a:gdLst/>
            <a:ahLst/>
            <a:cxnLst/>
            <a:rect l="l" t="t" r="r" b="b"/>
            <a:pathLst>
              <a:path w="12050305" h="6220970">
                <a:moveTo>
                  <a:pt x="0" y="0"/>
                </a:moveTo>
                <a:lnTo>
                  <a:pt x="12050305" y="0"/>
                </a:lnTo>
                <a:lnTo>
                  <a:pt x="12050305" y="6220970"/>
                </a:lnTo>
                <a:lnTo>
                  <a:pt x="0" y="622097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flipH="1">
            <a:off x="10327328" y="5796428"/>
            <a:ext cx="12050305" cy="6220970"/>
          </a:xfrm>
          <a:custGeom>
            <a:avLst/>
            <a:gdLst/>
            <a:ahLst/>
            <a:cxnLst/>
            <a:rect l="l" t="t" r="r" b="b"/>
            <a:pathLst>
              <a:path w="12050305" h="6220970">
                <a:moveTo>
                  <a:pt x="12050305" y="0"/>
                </a:moveTo>
                <a:lnTo>
                  <a:pt x="0" y="0"/>
                </a:lnTo>
                <a:lnTo>
                  <a:pt x="0" y="6220970"/>
                </a:lnTo>
                <a:lnTo>
                  <a:pt x="12050305" y="6220970"/>
                </a:lnTo>
                <a:lnTo>
                  <a:pt x="12050305"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2456462" y="4786866"/>
            <a:ext cx="6060138" cy="5706838"/>
          </a:xfrm>
          <a:custGeom>
            <a:avLst/>
            <a:gdLst/>
            <a:ahLst/>
            <a:cxnLst/>
            <a:rect l="l" t="t" r="r" b="b"/>
            <a:pathLst>
              <a:path w="6355942" h="6681673">
                <a:moveTo>
                  <a:pt x="0" y="0"/>
                </a:moveTo>
                <a:lnTo>
                  <a:pt x="6355942" y="0"/>
                </a:lnTo>
                <a:lnTo>
                  <a:pt x="6355942" y="6681673"/>
                </a:lnTo>
                <a:lnTo>
                  <a:pt x="0" y="668167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flipH="1">
            <a:off x="-872152" y="3805913"/>
            <a:ext cx="6973644" cy="6299097"/>
          </a:xfrm>
          <a:custGeom>
            <a:avLst/>
            <a:gdLst/>
            <a:ahLst/>
            <a:cxnLst/>
            <a:rect l="l" t="t" r="r" b="b"/>
            <a:pathLst>
              <a:path w="8318087" h="8058147">
                <a:moveTo>
                  <a:pt x="8318087" y="0"/>
                </a:moveTo>
                <a:lnTo>
                  <a:pt x="0" y="0"/>
                </a:lnTo>
                <a:lnTo>
                  <a:pt x="0" y="8058147"/>
                </a:lnTo>
                <a:lnTo>
                  <a:pt x="8318087" y="8058147"/>
                </a:lnTo>
                <a:lnTo>
                  <a:pt x="831808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4358645" y="9055735"/>
            <a:ext cx="3376336" cy="1786169"/>
          </a:xfrm>
          <a:custGeom>
            <a:avLst/>
            <a:gdLst/>
            <a:ahLst/>
            <a:cxnLst/>
            <a:rect l="l" t="t" r="r" b="b"/>
            <a:pathLst>
              <a:path w="4075296" h="2485931">
                <a:moveTo>
                  <a:pt x="0" y="0"/>
                </a:moveTo>
                <a:lnTo>
                  <a:pt x="4075296" y="0"/>
                </a:lnTo>
                <a:lnTo>
                  <a:pt x="4075296" y="2485931"/>
                </a:lnTo>
                <a:lnTo>
                  <a:pt x="0" y="248593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7315200" y="102048"/>
            <a:ext cx="3657600" cy="1344168"/>
          </a:xfrm>
          <a:custGeom>
            <a:avLst/>
            <a:gdLst/>
            <a:ahLst/>
            <a:cxnLst/>
            <a:rect l="l" t="t" r="r" b="b"/>
            <a:pathLst>
              <a:path w="3657600" h="1344168">
                <a:moveTo>
                  <a:pt x="0" y="0"/>
                </a:moveTo>
                <a:lnTo>
                  <a:pt x="3657600" y="0"/>
                </a:lnTo>
                <a:lnTo>
                  <a:pt x="3657600" y="1344168"/>
                </a:lnTo>
                <a:lnTo>
                  <a:pt x="0" y="134416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Freeform 8"/>
          <p:cNvSpPr/>
          <p:nvPr/>
        </p:nvSpPr>
        <p:spPr>
          <a:xfrm>
            <a:off x="-1786738" y="504794"/>
            <a:ext cx="4442012" cy="2679921"/>
          </a:xfrm>
          <a:custGeom>
            <a:avLst/>
            <a:gdLst/>
            <a:ahLst/>
            <a:cxnLst/>
            <a:rect l="l" t="t" r="r" b="b"/>
            <a:pathLst>
              <a:path w="4442012" h="2679921">
                <a:moveTo>
                  <a:pt x="0" y="0"/>
                </a:moveTo>
                <a:lnTo>
                  <a:pt x="4442012" y="0"/>
                </a:lnTo>
                <a:lnTo>
                  <a:pt x="4442012" y="2679921"/>
                </a:lnTo>
                <a:lnTo>
                  <a:pt x="0" y="2679921"/>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9" name="Freeform 9"/>
          <p:cNvSpPr/>
          <p:nvPr/>
        </p:nvSpPr>
        <p:spPr>
          <a:xfrm>
            <a:off x="15959442" y="1417749"/>
            <a:ext cx="4442012" cy="2679921"/>
          </a:xfrm>
          <a:custGeom>
            <a:avLst/>
            <a:gdLst/>
            <a:ahLst/>
            <a:cxnLst/>
            <a:rect l="l" t="t" r="r" b="b"/>
            <a:pathLst>
              <a:path w="4442012" h="2679921">
                <a:moveTo>
                  <a:pt x="0" y="0"/>
                </a:moveTo>
                <a:lnTo>
                  <a:pt x="4442012" y="0"/>
                </a:lnTo>
                <a:lnTo>
                  <a:pt x="4442012" y="2679921"/>
                </a:lnTo>
                <a:lnTo>
                  <a:pt x="0" y="2679921"/>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0" name="Freeform 10"/>
          <p:cNvSpPr/>
          <p:nvPr/>
        </p:nvSpPr>
        <p:spPr>
          <a:xfrm>
            <a:off x="12559804" y="-1339961"/>
            <a:ext cx="4442012" cy="2679921"/>
          </a:xfrm>
          <a:custGeom>
            <a:avLst/>
            <a:gdLst/>
            <a:ahLst/>
            <a:cxnLst/>
            <a:rect l="l" t="t" r="r" b="b"/>
            <a:pathLst>
              <a:path w="4442012" h="2679921">
                <a:moveTo>
                  <a:pt x="0" y="0"/>
                </a:moveTo>
                <a:lnTo>
                  <a:pt x="4442012" y="0"/>
                </a:lnTo>
                <a:lnTo>
                  <a:pt x="4442012" y="2679922"/>
                </a:lnTo>
                <a:lnTo>
                  <a:pt x="0" y="267992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1" name="Freeform 11"/>
          <p:cNvSpPr/>
          <p:nvPr/>
        </p:nvSpPr>
        <p:spPr>
          <a:xfrm flipH="1">
            <a:off x="4512411" y="286319"/>
            <a:ext cx="2583132" cy="1558436"/>
          </a:xfrm>
          <a:custGeom>
            <a:avLst/>
            <a:gdLst/>
            <a:ahLst/>
            <a:cxnLst/>
            <a:rect l="l" t="t" r="r" b="b"/>
            <a:pathLst>
              <a:path w="2583132" h="1558436">
                <a:moveTo>
                  <a:pt x="2583132" y="0"/>
                </a:moveTo>
                <a:lnTo>
                  <a:pt x="0" y="0"/>
                </a:lnTo>
                <a:lnTo>
                  <a:pt x="0" y="1558436"/>
                </a:lnTo>
                <a:lnTo>
                  <a:pt x="2583132" y="1558436"/>
                </a:lnTo>
                <a:lnTo>
                  <a:pt x="2583132"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2" name="Freeform 12"/>
          <p:cNvSpPr/>
          <p:nvPr/>
        </p:nvSpPr>
        <p:spPr>
          <a:xfrm>
            <a:off x="3766329" y="1932812"/>
            <a:ext cx="309469" cy="496233"/>
          </a:xfrm>
          <a:custGeom>
            <a:avLst/>
            <a:gdLst/>
            <a:ahLst/>
            <a:cxnLst/>
            <a:rect l="l" t="t" r="r" b="b"/>
            <a:pathLst>
              <a:path w="309469" h="496233">
                <a:moveTo>
                  <a:pt x="0" y="0"/>
                </a:moveTo>
                <a:lnTo>
                  <a:pt x="309469" y="0"/>
                </a:lnTo>
                <a:lnTo>
                  <a:pt x="309469" y="496233"/>
                </a:lnTo>
                <a:lnTo>
                  <a:pt x="0" y="496233"/>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3" name="Freeform 13"/>
          <p:cNvSpPr/>
          <p:nvPr/>
        </p:nvSpPr>
        <p:spPr>
          <a:xfrm>
            <a:off x="5914109" y="6521455"/>
            <a:ext cx="309469" cy="496233"/>
          </a:xfrm>
          <a:custGeom>
            <a:avLst/>
            <a:gdLst/>
            <a:ahLst/>
            <a:cxnLst/>
            <a:rect l="l" t="t" r="r" b="b"/>
            <a:pathLst>
              <a:path w="309469" h="496233">
                <a:moveTo>
                  <a:pt x="0" y="0"/>
                </a:moveTo>
                <a:lnTo>
                  <a:pt x="309469" y="0"/>
                </a:lnTo>
                <a:lnTo>
                  <a:pt x="309469" y="496232"/>
                </a:lnTo>
                <a:lnTo>
                  <a:pt x="0" y="49623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4" name="Freeform 14"/>
          <p:cNvSpPr/>
          <p:nvPr/>
        </p:nvSpPr>
        <p:spPr>
          <a:xfrm>
            <a:off x="15486531" y="3114582"/>
            <a:ext cx="309469" cy="496233"/>
          </a:xfrm>
          <a:custGeom>
            <a:avLst/>
            <a:gdLst/>
            <a:ahLst/>
            <a:cxnLst/>
            <a:rect l="l" t="t" r="r" b="b"/>
            <a:pathLst>
              <a:path w="309469" h="496233">
                <a:moveTo>
                  <a:pt x="0" y="0"/>
                </a:moveTo>
                <a:lnTo>
                  <a:pt x="309469" y="0"/>
                </a:lnTo>
                <a:lnTo>
                  <a:pt x="309469" y="496233"/>
                </a:lnTo>
                <a:lnTo>
                  <a:pt x="0" y="496233"/>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5" name="Freeform 15"/>
          <p:cNvSpPr/>
          <p:nvPr/>
        </p:nvSpPr>
        <p:spPr>
          <a:xfrm>
            <a:off x="11159316" y="586803"/>
            <a:ext cx="309469" cy="496233"/>
          </a:xfrm>
          <a:custGeom>
            <a:avLst/>
            <a:gdLst/>
            <a:ahLst/>
            <a:cxnLst/>
            <a:rect l="l" t="t" r="r" b="b"/>
            <a:pathLst>
              <a:path w="309469" h="496233">
                <a:moveTo>
                  <a:pt x="0" y="0"/>
                </a:moveTo>
                <a:lnTo>
                  <a:pt x="309469" y="0"/>
                </a:lnTo>
                <a:lnTo>
                  <a:pt x="309469" y="496233"/>
                </a:lnTo>
                <a:lnTo>
                  <a:pt x="0" y="496233"/>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6" name="Freeform 16"/>
          <p:cNvSpPr/>
          <p:nvPr/>
        </p:nvSpPr>
        <p:spPr>
          <a:xfrm>
            <a:off x="9144000" y="8383141"/>
            <a:ext cx="4282306" cy="2280328"/>
          </a:xfrm>
          <a:custGeom>
            <a:avLst/>
            <a:gdLst/>
            <a:ahLst/>
            <a:cxnLst/>
            <a:rect l="l" t="t" r="r" b="b"/>
            <a:pathLst>
              <a:path w="4282306" h="2280328">
                <a:moveTo>
                  <a:pt x="0" y="0"/>
                </a:moveTo>
                <a:lnTo>
                  <a:pt x="4282306" y="0"/>
                </a:lnTo>
                <a:lnTo>
                  <a:pt x="4282306" y="2280328"/>
                </a:lnTo>
                <a:lnTo>
                  <a:pt x="0" y="2280328"/>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7" name="TextBox 17"/>
          <p:cNvSpPr txBox="1"/>
          <p:nvPr/>
        </p:nvSpPr>
        <p:spPr>
          <a:xfrm>
            <a:off x="3222316" y="1722339"/>
            <a:ext cx="14706600" cy="1119474"/>
          </a:xfrm>
          <a:prstGeom prst="rect">
            <a:avLst/>
          </a:prstGeom>
        </p:spPr>
        <p:txBody>
          <a:bodyPr wrap="square" lIns="0" tIns="0" rIns="0" bIns="0" rtlCol="0" anchor="t">
            <a:spAutoFit/>
          </a:bodyPr>
          <a:lstStyle/>
          <a:p>
            <a:pPr algn="ctr">
              <a:lnSpc>
                <a:spcPts val="9986"/>
              </a:lnSpc>
            </a:pPr>
            <a:r>
              <a:rPr lang="en-US" sz="5400" b="1" dirty="0" smtClean="0">
                <a:solidFill>
                  <a:schemeClr val="bg2">
                    <a:lumMod val="10000"/>
                  </a:schemeClr>
                </a:solidFill>
                <a:latin typeface="Arial" panose="020B0604020202020204" pitchFamily="34" charset="0"/>
                <a:ea typeface="Madelyn"/>
                <a:cs typeface="Arial" panose="020B0604020202020204" pitchFamily="34" charset="0"/>
                <a:sym typeface="Madelyn"/>
              </a:rPr>
              <a:t>GIÁO DỤC KỸ NĂNG SỐNG</a:t>
            </a:r>
            <a:endParaRPr lang="en-US" sz="5400" b="1" dirty="0">
              <a:solidFill>
                <a:schemeClr val="bg2">
                  <a:lumMod val="10000"/>
                </a:schemeClr>
              </a:solidFill>
              <a:latin typeface="Arial" panose="020B0604020202020204" pitchFamily="34" charset="0"/>
              <a:ea typeface="Madelyn"/>
              <a:cs typeface="Arial" panose="020B0604020202020204" pitchFamily="34" charset="0"/>
              <a:sym typeface="Madelyn"/>
            </a:endParaRPr>
          </a:p>
        </p:txBody>
      </p:sp>
      <p:sp>
        <p:nvSpPr>
          <p:cNvPr id="19" name="TextBox 19"/>
          <p:cNvSpPr txBox="1"/>
          <p:nvPr/>
        </p:nvSpPr>
        <p:spPr>
          <a:xfrm>
            <a:off x="685800" y="2971272"/>
            <a:ext cx="19735800" cy="923330"/>
          </a:xfrm>
          <a:prstGeom prst="rect">
            <a:avLst/>
          </a:prstGeom>
        </p:spPr>
        <p:txBody>
          <a:bodyPr wrap="square" lIns="0" tIns="0" rIns="0" bIns="0" rtlCol="0" anchor="t">
            <a:spAutoFit/>
          </a:bodyPr>
          <a:lstStyle/>
          <a:p>
            <a:pPr algn="ctr"/>
            <a:r>
              <a:rPr lang="en-US" sz="6000" b="1" dirty="0" smtClean="0">
                <a:solidFill>
                  <a:srgbClr val="FF0000"/>
                </a:solidFill>
                <a:latin typeface="Arial" panose="020B0604020202020204" pitchFamily="34" charset="0"/>
                <a:ea typeface="Zing Sans Rust"/>
                <a:cs typeface="Arial" panose="020B0604020202020204" pitchFamily="34" charset="0"/>
                <a:sym typeface="Zing Sans Rust"/>
              </a:rPr>
              <a:t>HỌC CÁCH TIẾT KIỆM</a:t>
            </a:r>
          </a:p>
        </p:txBody>
      </p:sp>
      <p:sp>
        <p:nvSpPr>
          <p:cNvPr id="21" name="TextBox 19"/>
          <p:cNvSpPr txBox="1"/>
          <p:nvPr/>
        </p:nvSpPr>
        <p:spPr>
          <a:xfrm>
            <a:off x="857709" y="3704191"/>
            <a:ext cx="19735800" cy="1406282"/>
          </a:xfrm>
          <a:prstGeom prst="rect">
            <a:avLst/>
          </a:prstGeom>
        </p:spPr>
        <p:txBody>
          <a:bodyPr wrap="square" lIns="0" tIns="0" rIns="0" bIns="0" rtlCol="0" anchor="t">
            <a:spAutoFit/>
          </a:bodyPr>
          <a:lstStyle/>
          <a:p>
            <a:pPr algn="ctr">
              <a:lnSpc>
                <a:spcPts val="12798"/>
              </a:lnSpc>
            </a:pPr>
            <a:r>
              <a:rPr lang="en-US" sz="6000" b="1" dirty="0" err="1" smtClean="0">
                <a:solidFill>
                  <a:srgbClr val="FF0000"/>
                </a:solidFill>
                <a:latin typeface="Arial" panose="020B0604020202020204" pitchFamily="34" charset="0"/>
                <a:ea typeface="Zing Sans Rust"/>
                <a:cs typeface="Arial" panose="020B0604020202020204" pitchFamily="34" charset="0"/>
                <a:sym typeface="Zing Sans Rust"/>
              </a:rPr>
              <a:t>Tiết</a:t>
            </a:r>
            <a:r>
              <a:rPr lang="en-US" sz="6000" b="1" dirty="0" smtClean="0">
                <a:solidFill>
                  <a:srgbClr val="FF0000"/>
                </a:solidFill>
                <a:latin typeface="Arial" panose="020B0604020202020204" pitchFamily="34" charset="0"/>
                <a:ea typeface="Zing Sans Rust"/>
                <a:cs typeface="Arial" panose="020B0604020202020204" pitchFamily="34" charset="0"/>
                <a:sym typeface="Zing Sans Rust"/>
              </a:rPr>
              <a:t> 2: </a:t>
            </a:r>
            <a:r>
              <a:rPr lang="en-US" sz="6000" b="1" dirty="0" err="1" smtClean="0">
                <a:solidFill>
                  <a:srgbClr val="FF0000"/>
                </a:solidFill>
                <a:latin typeface="Arial" panose="020B0604020202020204" pitchFamily="34" charset="0"/>
                <a:ea typeface="Zing Sans Rust"/>
                <a:cs typeface="Arial" panose="020B0604020202020204" pitchFamily="34" charset="0"/>
                <a:sym typeface="Zing Sans Rust"/>
              </a:rPr>
              <a:t>Tiết</a:t>
            </a:r>
            <a:r>
              <a:rPr lang="en-US" sz="6000" b="1" dirty="0" smtClean="0">
                <a:solidFill>
                  <a:srgbClr val="FF0000"/>
                </a:solidFill>
                <a:latin typeface="Arial" panose="020B0604020202020204" pitchFamily="34" charset="0"/>
                <a:ea typeface="Zing Sans Rust"/>
                <a:cs typeface="Arial" panose="020B0604020202020204" pitchFamily="34" charset="0"/>
                <a:sym typeface="Zing Sans Rust"/>
              </a:rPr>
              <a:t> </a:t>
            </a:r>
            <a:r>
              <a:rPr lang="en-US" sz="6000" b="1" dirty="0" err="1" smtClean="0">
                <a:solidFill>
                  <a:srgbClr val="FF0000"/>
                </a:solidFill>
                <a:latin typeface="Arial" panose="020B0604020202020204" pitchFamily="34" charset="0"/>
                <a:ea typeface="Zing Sans Rust"/>
                <a:cs typeface="Arial" panose="020B0604020202020204" pitchFamily="34" charset="0"/>
                <a:sym typeface="Zing Sans Rust"/>
              </a:rPr>
              <a:t>kiệm</a:t>
            </a:r>
            <a:r>
              <a:rPr lang="en-US" sz="6000" b="1" dirty="0" smtClean="0">
                <a:solidFill>
                  <a:srgbClr val="FF0000"/>
                </a:solidFill>
                <a:latin typeface="Arial" panose="020B0604020202020204" pitchFamily="34" charset="0"/>
                <a:ea typeface="Zing Sans Rust"/>
                <a:cs typeface="Arial" panose="020B0604020202020204" pitchFamily="34" charset="0"/>
                <a:sym typeface="Zing Sans Rust"/>
              </a:rPr>
              <a:t> </a:t>
            </a:r>
            <a:r>
              <a:rPr lang="en-US" sz="6000" b="1" dirty="0" err="1" smtClean="0">
                <a:solidFill>
                  <a:srgbClr val="FF0000"/>
                </a:solidFill>
                <a:latin typeface="Arial" panose="020B0604020202020204" pitchFamily="34" charset="0"/>
                <a:ea typeface="Zing Sans Rust"/>
                <a:cs typeface="Arial" panose="020B0604020202020204" pitchFamily="34" charset="0"/>
                <a:sym typeface="Zing Sans Rust"/>
              </a:rPr>
              <a:t>điện</a:t>
            </a:r>
            <a:r>
              <a:rPr lang="en-US" sz="6000" b="1" dirty="0" smtClean="0">
                <a:solidFill>
                  <a:srgbClr val="FF0000"/>
                </a:solidFill>
                <a:latin typeface="Arial" panose="020B0604020202020204" pitchFamily="34" charset="0"/>
                <a:ea typeface="Zing Sans Rust"/>
                <a:cs typeface="Arial" panose="020B0604020202020204" pitchFamily="34" charset="0"/>
                <a:sym typeface="Zing Sans Rust"/>
              </a:rPr>
              <a:t>, </a:t>
            </a:r>
            <a:r>
              <a:rPr lang="en-US" sz="6000" b="1" dirty="0" err="1" smtClean="0">
                <a:solidFill>
                  <a:srgbClr val="FF0000"/>
                </a:solidFill>
                <a:latin typeface="Arial" panose="020B0604020202020204" pitchFamily="34" charset="0"/>
                <a:ea typeface="Zing Sans Rust"/>
                <a:cs typeface="Arial" panose="020B0604020202020204" pitchFamily="34" charset="0"/>
                <a:sym typeface="Zing Sans Rust"/>
              </a:rPr>
              <a:t>nước</a:t>
            </a:r>
            <a:endParaRPr lang="en-US" sz="6000" b="1" dirty="0" smtClean="0">
              <a:solidFill>
                <a:srgbClr val="FF0000"/>
              </a:solidFill>
              <a:latin typeface="Arial" panose="020B0604020202020204" pitchFamily="34" charset="0"/>
              <a:ea typeface="Zing Sans Rust"/>
              <a:cs typeface="Arial" panose="020B0604020202020204" pitchFamily="34" charset="0"/>
              <a:sym typeface="Zing Sans Ru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6E6F3"/>
        </a:solidFill>
        <a:effectLst/>
      </p:bgPr>
    </p:bg>
    <p:spTree>
      <p:nvGrpSpPr>
        <p:cNvPr id="1" name=""/>
        <p:cNvGrpSpPr/>
        <p:nvPr/>
      </p:nvGrpSpPr>
      <p:grpSpPr>
        <a:xfrm>
          <a:off x="0" y="0"/>
          <a:ext cx="0" cy="0"/>
          <a:chOff x="0" y="0"/>
          <a:chExt cx="0" cy="0"/>
        </a:xfrm>
      </p:grpSpPr>
      <p:sp>
        <p:nvSpPr>
          <p:cNvPr id="2" name="Freeform 2"/>
          <p:cNvSpPr/>
          <p:nvPr/>
        </p:nvSpPr>
        <p:spPr>
          <a:xfrm>
            <a:off x="8334478" y="6826126"/>
            <a:ext cx="10325011" cy="4504286"/>
          </a:xfrm>
          <a:custGeom>
            <a:avLst/>
            <a:gdLst/>
            <a:ahLst/>
            <a:cxnLst/>
            <a:rect l="l" t="t" r="r" b="b"/>
            <a:pathLst>
              <a:path w="10325011" h="4504286">
                <a:moveTo>
                  <a:pt x="0" y="0"/>
                </a:moveTo>
                <a:lnTo>
                  <a:pt x="10325011" y="0"/>
                </a:lnTo>
                <a:lnTo>
                  <a:pt x="10325011" y="4504286"/>
                </a:lnTo>
                <a:lnTo>
                  <a:pt x="0" y="450428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flipH="1">
            <a:off x="-1863488" y="6826126"/>
            <a:ext cx="10325011" cy="4504286"/>
          </a:xfrm>
          <a:custGeom>
            <a:avLst/>
            <a:gdLst/>
            <a:ahLst/>
            <a:cxnLst/>
            <a:rect l="l" t="t" r="r" b="b"/>
            <a:pathLst>
              <a:path w="10325011" h="4504286">
                <a:moveTo>
                  <a:pt x="10325011" y="0"/>
                </a:moveTo>
                <a:lnTo>
                  <a:pt x="0" y="0"/>
                </a:lnTo>
                <a:lnTo>
                  <a:pt x="0" y="4504286"/>
                </a:lnTo>
                <a:lnTo>
                  <a:pt x="10325011" y="4504286"/>
                </a:lnTo>
                <a:lnTo>
                  <a:pt x="10325011"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9" name="Freeform 29"/>
          <p:cNvSpPr/>
          <p:nvPr/>
        </p:nvSpPr>
        <p:spPr>
          <a:xfrm>
            <a:off x="17104566" y="3516869"/>
            <a:ext cx="309469" cy="496233"/>
          </a:xfrm>
          <a:custGeom>
            <a:avLst/>
            <a:gdLst/>
            <a:ahLst/>
            <a:cxnLst/>
            <a:rect l="l" t="t" r="r" b="b"/>
            <a:pathLst>
              <a:path w="309469" h="496233">
                <a:moveTo>
                  <a:pt x="0" y="0"/>
                </a:moveTo>
                <a:lnTo>
                  <a:pt x="309468" y="0"/>
                </a:lnTo>
                <a:lnTo>
                  <a:pt x="309468" y="496233"/>
                </a:lnTo>
                <a:lnTo>
                  <a:pt x="0" y="496233"/>
                </a:lnTo>
                <a:lnTo>
                  <a:pt x="0" y="0"/>
                </a:lnTo>
                <a:close/>
              </a:path>
            </a:pathLst>
          </a:custGeom>
          <a:blipFill>
            <a:blip r:embed="rId4">
              <a:extLst>
                <a:ext uri="{96DAC541-7B7A-43D3-8B79-37D633B846F1}">
                  <asvg:svgBlip xmlns="" xmlns:asvg="http://schemas.microsoft.com/office/drawing/2016/SVG/main" r:embed="rId9"/>
                </a:ext>
              </a:extLst>
            </a:blip>
            <a:stretch>
              <a:fillRect/>
            </a:stretch>
          </a:blipFill>
        </p:spPr>
      </p:sp>
      <p:sp>
        <p:nvSpPr>
          <p:cNvPr id="30" name="Freeform 30"/>
          <p:cNvSpPr/>
          <p:nvPr/>
        </p:nvSpPr>
        <p:spPr>
          <a:xfrm>
            <a:off x="1808455" y="3573140"/>
            <a:ext cx="309469" cy="496233"/>
          </a:xfrm>
          <a:custGeom>
            <a:avLst/>
            <a:gdLst/>
            <a:ahLst/>
            <a:cxnLst/>
            <a:rect l="l" t="t" r="r" b="b"/>
            <a:pathLst>
              <a:path w="309469" h="496233">
                <a:moveTo>
                  <a:pt x="0" y="0"/>
                </a:moveTo>
                <a:lnTo>
                  <a:pt x="309468" y="0"/>
                </a:lnTo>
                <a:lnTo>
                  <a:pt x="309468" y="496233"/>
                </a:lnTo>
                <a:lnTo>
                  <a:pt x="0" y="496233"/>
                </a:lnTo>
                <a:lnTo>
                  <a:pt x="0" y="0"/>
                </a:lnTo>
                <a:close/>
              </a:path>
            </a:pathLst>
          </a:custGeom>
          <a:blipFill>
            <a:blip r:embed="rId4">
              <a:extLst>
                <a:ext uri="{96DAC541-7B7A-43D3-8B79-37D633B846F1}">
                  <asvg:svgBlip xmlns="" xmlns:asvg="http://schemas.microsoft.com/office/drawing/2016/SVG/main" r:embed="rId9"/>
                </a:ext>
              </a:extLst>
            </a:blip>
            <a:stretch>
              <a:fillRect/>
            </a:stretch>
          </a:blipFill>
        </p:spPr>
      </p:sp>
      <p:sp>
        <p:nvSpPr>
          <p:cNvPr id="32" name="Freeform 32"/>
          <p:cNvSpPr/>
          <p:nvPr/>
        </p:nvSpPr>
        <p:spPr>
          <a:xfrm flipH="1">
            <a:off x="-651421" y="177340"/>
            <a:ext cx="3759937" cy="2268417"/>
          </a:xfrm>
          <a:custGeom>
            <a:avLst/>
            <a:gdLst/>
            <a:ahLst/>
            <a:cxnLst/>
            <a:rect l="l" t="t" r="r" b="b"/>
            <a:pathLst>
              <a:path w="3759937" h="2268417">
                <a:moveTo>
                  <a:pt x="3759937" y="0"/>
                </a:moveTo>
                <a:lnTo>
                  <a:pt x="0" y="0"/>
                </a:lnTo>
                <a:lnTo>
                  <a:pt x="0" y="2268417"/>
                </a:lnTo>
                <a:lnTo>
                  <a:pt x="3759937" y="2268417"/>
                </a:lnTo>
                <a:lnTo>
                  <a:pt x="3759937"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3" name="Freeform 33"/>
          <p:cNvSpPr/>
          <p:nvPr/>
        </p:nvSpPr>
        <p:spPr>
          <a:xfrm flipH="1">
            <a:off x="15621000" y="-129940"/>
            <a:ext cx="3759937" cy="2268417"/>
          </a:xfrm>
          <a:custGeom>
            <a:avLst/>
            <a:gdLst/>
            <a:ahLst/>
            <a:cxnLst/>
            <a:rect l="l" t="t" r="r" b="b"/>
            <a:pathLst>
              <a:path w="3759937" h="2268417">
                <a:moveTo>
                  <a:pt x="3759937" y="0"/>
                </a:moveTo>
                <a:lnTo>
                  <a:pt x="0" y="0"/>
                </a:lnTo>
                <a:lnTo>
                  <a:pt x="0" y="2268417"/>
                </a:lnTo>
                <a:lnTo>
                  <a:pt x="3759937" y="2268417"/>
                </a:lnTo>
                <a:lnTo>
                  <a:pt x="3759937"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4" name="Freeform 34"/>
          <p:cNvSpPr/>
          <p:nvPr/>
        </p:nvSpPr>
        <p:spPr>
          <a:xfrm>
            <a:off x="14171146" y="1028700"/>
            <a:ext cx="309469" cy="496233"/>
          </a:xfrm>
          <a:custGeom>
            <a:avLst/>
            <a:gdLst/>
            <a:ahLst/>
            <a:cxnLst/>
            <a:rect l="l" t="t" r="r" b="b"/>
            <a:pathLst>
              <a:path w="309469" h="496233">
                <a:moveTo>
                  <a:pt x="0" y="0"/>
                </a:moveTo>
                <a:lnTo>
                  <a:pt x="309469" y="0"/>
                </a:lnTo>
                <a:lnTo>
                  <a:pt x="309469" y="496233"/>
                </a:lnTo>
                <a:lnTo>
                  <a:pt x="0" y="496233"/>
                </a:lnTo>
                <a:lnTo>
                  <a:pt x="0" y="0"/>
                </a:lnTo>
                <a:close/>
              </a:path>
            </a:pathLst>
          </a:custGeom>
          <a:blipFill>
            <a:blip r:embed="rId4">
              <a:extLst>
                <a:ext uri="{96DAC541-7B7A-43D3-8B79-37D633B846F1}">
                  <asvg:svgBlip xmlns="" xmlns:asvg="http://schemas.microsoft.com/office/drawing/2016/SVG/main" r:embed="rId9"/>
                </a:ext>
              </a:extLst>
            </a:blip>
            <a:stretch>
              <a:fillRect/>
            </a:stretch>
          </a:blipFill>
        </p:spPr>
      </p:sp>
      <p:sp>
        <p:nvSpPr>
          <p:cNvPr id="35" name="Freeform 35"/>
          <p:cNvSpPr/>
          <p:nvPr/>
        </p:nvSpPr>
        <p:spPr>
          <a:xfrm>
            <a:off x="3731330" y="569151"/>
            <a:ext cx="309469" cy="496233"/>
          </a:xfrm>
          <a:custGeom>
            <a:avLst/>
            <a:gdLst/>
            <a:ahLst/>
            <a:cxnLst/>
            <a:rect l="l" t="t" r="r" b="b"/>
            <a:pathLst>
              <a:path w="309469" h="496233">
                <a:moveTo>
                  <a:pt x="0" y="0"/>
                </a:moveTo>
                <a:lnTo>
                  <a:pt x="309468" y="0"/>
                </a:lnTo>
                <a:lnTo>
                  <a:pt x="309468" y="496232"/>
                </a:lnTo>
                <a:lnTo>
                  <a:pt x="0" y="496232"/>
                </a:lnTo>
                <a:lnTo>
                  <a:pt x="0" y="0"/>
                </a:lnTo>
                <a:close/>
              </a:path>
            </a:pathLst>
          </a:custGeom>
          <a:blipFill>
            <a:blip r:embed="rId4">
              <a:extLst>
                <a:ext uri="{96DAC541-7B7A-43D3-8B79-37D633B846F1}">
                  <asvg:svgBlip xmlns="" xmlns:asvg="http://schemas.microsoft.com/office/drawing/2016/SVG/main" r:embed="rId9"/>
                </a:ext>
              </a:extLst>
            </a:blip>
            <a:stretch>
              <a:fillRect/>
            </a:stretch>
          </a:blipFill>
        </p:spPr>
      </p:sp>
      <p:sp>
        <p:nvSpPr>
          <p:cNvPr id="36" name="Freeform 36"/>
          <p:cNvSpPr/>
          <p:nvPr/>
        </p:nvSpPr>
        <p:spPr>
          <a:xfrm flipH="1">
            <a:off x="8688207" y="8086264"/>
            <a:ext cx="2185879" cy="939928"/>
          </a:xfrm>
          <a:custGeom>
            <a:avLst/>
            <a:gdLst/>
            <a:ahLst/>
            <a:cxnLst/>
            <a:rect l="l" t="t" r="r" b="b"/>
            <a:pathLst>
              <a:path w="2185879" h="939928">
                <a:moveTo>
                  <a:pt x="2185879" y="0"/>
                </a:moveTo>
                <a:lnTo>
                  <a:pt x="0" y="0"/>
                </a:lnTo>
                <a:lnTo>
                  <a:pt x="0" y="939928"/>
                </a:lnTo>
                <a:lnTo>
                  <a:pt x="2185879" y="939928"/>
                </a:lnTo>
                <a:lnTo>
                  <a:pt x="2185879"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37" name="Freeform 37"/>
          <p:cNvSpPr/>
          <p:nvPr/>
        </p:nvSpPr>
        <p:spPr>
          <a:xfrm flipH="1">
            <a:off x="5982194" y="8209674"/>
            <a:ext cx="3122337" cy="1342605"/>
          </a:xfrm>
          <a:custGeom>
            <a:avLst/>
            <a:gdLst/>
            <a:ahLst/>
            <a:cxnLst/>
            <a:rect l="l" t="t" r="r" b="b"/>
            <a:pathLst>
              <a:path w="3122337" h="1342605">
                <a:moveTo>
                  <a:pt x="3122337" y="0"/>
                </a:moveTo>
                <a:lnTo>
                  <a:pt x="0" y="0"/>
                </a:lnTo>
                <a:lnTo>
                  <a:pt x="0" y="1342604"/>
                </a:lnTo>
                <a:lnTo>
                  <a:pt x="3122337" y="1342604"/>
                </a:lnTo>
                <a:lnTo>
                  <a:pt x="3122337"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38" name="Freeform 4"/>
          <p:cNvSpPr/>
          <p:nvPr/>
        </p:nvSpPr>
        <p:spPr>
          <a:xfrm flipH="1">
            <a:off x="-1489433" y="3700814"/>
            <a:ext cx="7471627" cy="6416259"/>
          </a:xfrm>
          <a:custGeom>
            <a:avLst/>
            <a:gdLst/>
            <a:ahLst/>
            <a:cxnLst/>
            <a:rect l="l" t="t" r="r" b="b"/>
            <a:pathLst>
              <a:path w="7471627" h="6416259">
                <a:moveTo>
                  <a:pt x="7471627" y="0"/>
                </a:moveTo>
                <a:lnTo>
                  <a:pt x="0" y="0"/>
                </a:lnTo>
                <a:lnTo>
                  <a:pt x="0" y="6416259"/>
                </a:lnTo>
                <a:lnTo>
                  <a:pt x="7471627" y="6416259"/>
                </a:lnTo>
                <a:lnTo>
                  <a:pt x="7471627" y="0"/>
                </a:lnTo>
                <a:close/>
              </a:path>
            </a:pathLst>
          </a:custGeom>
          <a:blipFill>
            <a:blip r:embed="rId14">
              <a:extLst>
                <a:ext uri="{96DAC541-7B7A-43D3-8B79-37D633B846F1}">
                  <asvg:svgBlip xmlns="" xmlns:asvg="http://schemas.microsoft.com/office/drawing/2016/SVG/main" r:embed="rId5"/>
                </a:ext>
              </a:extLst>
            </a:blip>
            <a:stretch>
              <a:fillRect/>
            </a:stretch>
          </a:blipFill>
        </p:spPr>
      </p:sp>
      <p:sp>
        <p:nvSpPr>
          <p:cNvPr id="41" name="Freeform 23"/>
          <p:cNvSpPr/>
          <p:nvPr/>
        </p:nvSpPr>
        <p:spPr>
          <a:xfrm>
            <a:off x="4825917" y="2945848"/>
            <a:ext cx="1004063" cy="1004063"/>
          </a:xfrm>
          <a:custGeom>
            <a:avLst/>
            <a:gdLst/>
            <a:ahLst/>
            <a:cxnLst/>
            <a:rect l="l" t="t" r="r" b="b"/>
            <a:pathLst>
              <a:path w="1004063" h="1004063">
                <a:moveTo>
                  <a:pt x="0" y="0"/>
                </a:moveTo>
                <a:lnTo>
                  <a:pt x="1004063" y="0"/>
                </a:lnTo>
                <a:lnTo>
                  <a:pt x="1004063" y="1004063"/>
                </a:lnTo>
                <a:lnTo>
                  <a:pt x="0" y="1004063"/>
                </a:lnTo>
                <a:lnTo>
                  <a:pt x="0" y="0"/>
                </a:lnTo>
                <a:close/>
              </a:path>
            </a:pathLst>
          </a:custGeom>
          <a:blipFill>
            <a:blip r:embed="rId15">
              <a:extLst>
                <a:ext uri="{96DAC541-7B7A-43D3-8B79-37D633B846F1}">
                  <asvg:svgBlip xmlns="" xmlns:asvg="http://schemas.microsoft.com/office/drawing/2016/SVG/main" r:embed="rId7"/>
                </a:ext>
              </a:extLst>
            </a:blip>
            <a:stretch>
              <a:fillRect/>
            </a:stretch>
          </a:blipFill>
        </p:spPr>
      </p:sp>
      <p:sp>
        <p:nvSpPr>
          <p:cNvPr id="42" name="Freeform 23"/>
          <p:cNvSpPr/>
          <p:nvPr/>
        </p:nvSpPr>
        <p:spPr>
          <a:xfrm>
            <a:off x="6265434" y="5402707"/>
            <a:ext cx="1004063" cy="1004063"/>
          </a:xfrm>
          <a:custGeom>
            <a:avLst/>
            <a:gdLst/>
            <a:ahLst/>
            <a:cxnLst/>
            <a:rect l="l" t="t" r="r" b="b"/>
            <a:pathLst>
              <a:path w="1004063" h="1004063">
                <a:moveTo>
                  <a:pt x="0" y="0"/>
                </a:moveTo>
                <a:lnTo>
                  <a:pt x="1004063" y="0"/>
                </a:lnTo>
                <a:lnTo>
                  <a:pt x="1004063" y="1004063"/>
                </a:lnTo>
                <a:lnTo>
                  <a:pt x="0" y="1004063"/>
                </a:lnTo>
                <a:lnTo>
                  <a:pt x="0" y="0"/>
                </a:lnTo>
                <a:close/>
              </a:path>
            </a:pathLst>
          </a:custGeom>
          <a:blipFill>
            <a:blip r:embed="rId15">
              <a:extLst>
                <a:ext uri="{96DAC541-7B7A-43D3-8B79-37D633B846F1}">
                  <asvg:svgBlip xmlns="" xmlns:asvg="http://schemas.microsoft.com/office/drawing/2016/SVG/main" r:embed="rId7"/>
                </a:ext>
              </a:extLst>
            </a:blip>
            <a:stretch>
              <a:fillRect/>
            </a:stretch>
          </a:blipFill>
        </p:spPr>
      </p:sp>
      <p:grpSp>
        <p:nvGrpSpPr>
          <p:cNvPr id="43" name="Group 14"/>
          <p:cNvGrpSpPr/>
          <p:nvPr/>
        </p:nvGrpSpPr>
        <p:grpSpPr>
          <a:xfrm>
            <a:off x="5092900" y="741434"/>
            <a:ext cx="13022175" cy="7343432"/>
            <a:chOff x="0" y="0"/>
            <a:chExt cx="1553388" cy="254672"/>
          </a:xfrm>
        </p:grpSpPr>
        <p:sp>
          <p:nvSpPr>
            <p:cNvPr id="44" name="Freeform 15"/>
            <p:cNvSpPr/>
            <p:nvPr/>
          </p:nvSpPr>
          <p:spPr>
            <a:xfrm>
              <a:off x="0" y="0"/>
              <a:ext cx="1553388" cy="254672"/>
            </a:xfrm>
            <a:custGeom>
              <a:avLst/>
              <a:gdLst/>
              <a:ahLst/>
              <a:cxnLst/>
              <a:rect l="l" t="t" r="r" b="b"/>
              <a:pathLst>
                <a:path w="1553388" h="254672">
                  <a:moveTo>
                    <a:pt x="52505" y="0"/>
                  </a:moveTo>
                  <a:lnTo>
                    <a:pt x="1500883" y="0"/>
                  </a:lnTo>
                  <a:cubicBezTo>
                    <a:pt x="1514808" y="0"/>
                    <a:pt x="1528163" y="5532"/>
                    <a:pt x="1538009" y="15378"/>
                  </a:cubicBezTo>
                  <a:cubicBezTo>
                    <a:pt x="1547856" y="25225"/>
                    <a:pt x="1553388" y="38580"/>
                    <a:pt x="1553388" y="52505"/>
                  </a:cubicBezTo>
                  <a:lnTo>
                    <a:pt x="1553388" y="202167"/>
                  </a:lnTo>
                  <a:cubicBezTo>
                    <a:pt x="1553388" y="216092"/>
                    <a:pt x="1547856" y="229447"/>
                    <a:pt x="1538009" y="239294"/>
                  </a:cubicBezTo>
                  <a:cubicBezTo>
                    <a:pt x="1528163" y="249140"/>
                    <a:pt x="1514808" y="254672"/>
                    <a:pt x="1500883" y="254672"/>
                  </a:cubicBezTo>
                  <a:lnTo>
                    <a:pt x="52505" y="254672"/>
                  </a:lnTo>
                  <a:cubicBezTo>
                    <a:pt x="38580" y="254672"/>
                    <a:pt x="25225" y="249140"/>
                    <a:pt x="15378" y="239294"/>
                  </a:cubicBezTo>
                  <a:cubicBezTo>
                    <a:pt x="5532" y="229447"/>
                    <a:pt x="0" y="216092"/>
                    <a:pt x="0" y="202167"/>
                  </a:cubicBezTo>
                  <a:lnTo>
                    <a:pt x="0" y="52505"/>
                  </a:lnTo>
                  <a:cubicBezTo>
                    <a:pt x="0" y="38580"/>
                    <a:pt x="5532" y="25225"/>
                    <a:pt x="15378" y="15378"/>
                  </a:cubicBezTo>
                  <a:cubicBezTo>
                    <a:pt x="25225" y="5532"/>
                    <a:pt x="38580" y="0"/>
                    <a:pt x="52505" y="0"/>
                  </a:cubicBezTo>
                  <a:close/>
                </a:path>
              </a:pathLst>
            </a:custGeom>
            <a:solidFill>
              <a:srgbClr val="FFFFFF"/>
            </a:solidFill>
            <a:ln w="38100" cap="rnd">
              <a:solidFill>
                <a:srgbClr val="DCDDDA"/>
              </a:solidFill>
              <a:prstDash val="lgDash"/>
              <a:round/>
            </a:ln>
          </p:spPr>
        </p:sp>
        <p:sp>
          <p:nvSpPr>
            <p:cNvPr id="45" name="TextBox 16"/>
            <p:cNvSpPr txBox="1"/>
            <p:nvPr/>
          </p:nvSpPr>
          <p:spPr>
            <a:xfrm>
              <a:off x="0" y="-38100"/>
              <a:ext cx="1553388" cy="292772"/>
            </a:xfrm>
            <a:prstGeom prst="rect">
              <a:avLst/>
            </a:prstGeom>
          </p:spPr>
          <p:txBody>
            <a:bodyPr lIns="50800" tIns="50800" rIns="50800" bIns="50800" rtlCol="0" anchor="ctr"/>
            <a:lstStyle/>
            <a:p>
              <a:pPr algn="ctr">
                <a:lnSpc>
                  <a:spcPts val="2659"/>
                </a:lnSpc>
                <a:spcBef>
                  <a:spcPct val="0"/>
                </a:spcBef>
              </a:pPr>
              <a:endParaRPr/>
            </a:p>
          </p:txBody>
        </p:sp>
      </p:grpSp>
      <p:sp>
        <p:nvSpPr>
          <p:cNvPr id="46" name="Rectangle 45"/>
          <p:cNvSpPr/>
          <p:nvPr/>
        </p:nvSpPr>
        <p:spPr>
          <a:xfrm>
            <a:off x="5189863" y="740036"/>
            <a:ext cx="12859249" cy="7361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5000" b="1" smtClean="0">
                <a:solidFill>
                  <a:schemeClr val="tx2"/>
                </a:solidFill>
                <a:latin typeface="Arial" panose="020B0604020202020204" pitchFamily="34" charset="0"/>
                <a:ea typeface="Zing Sans Rust"/>
                <a:cs typeface="Arial" panose="020B0604020202020204" pitchFamily="34" charset="0"/>
              </a:rPr>
              <a:t>Những  </a:t>
            </a:r>
            <a:r>
              <a:rPr lang="en-US" sz="5000" b="1" dirty="0" err="1">
                <a:solidFill>
                  <a:schemeClr val="tx2"/>
                </a:solidFill>
                <a:latin typeface="Arial" panose="020B0604020202020204" pitchFamily="34" charset="0"/>
                <a:ea typeface="Zing Sans Rust"/>
                <a:cs typeface="Arial" panose="020B0604020202020204" pitchFamily="34" charset="0"/>
              </a:rPr>
              <a:t>việc</a:t>
            </a:r>
            <a:r>
              <a:rPr lang="en-US" sz="5000" b="1" dirty="0">
                <a:solidFill>
                  <a:schemeClr val="tx2"/>
                </a:solidFill>
                <a:latin typeface="Arial" panose="020B0604020202020204" pitchFamily="34" charset="0"/>
                <a:ea typeface="Zing Sans Rust"/>
                <a:cs typeface="Arial" panose="020B0604020202020204" pitchFamily="34" charset="0"/>
              </a:rPr>
              <a:t> </a:t>
            </a:r>
            <a:r>
              <a:rPr lang="en-US" sz="5000" b="1" dirty="0" err="1">
                <a:solidFill>
                  <a:schemeClr val="tx2"/>
                </a:solidFill>
                <a:latin typeface="Arial" panose="020B0604020202020204" pitchFamily="34" charset="0"/>
                <a:ea typeface="Zing Sans Rust"/>
                <a:cs typeface="Arial" panose="020B0604020202020204" pitchFamily="34" charset="0"/>
              </a:rPr>
              <a:t>làm</a:t>
            </a:r>
            <a:r>
              <a:rPr lang="en-US" sz="5000" b="1" dirty="0">
                <a:solidFill>
                  <a:schemeClr val="tx2"/>
                </a:solidFill>
                <a:latin typeface="Arial" panose="020B0604020202020204" pitchFamily="34" charset="0"/>
                <a:ea typeface="Zing Sans Rust"/>
                <a:cs typeface="Arial" panose="020B0604020202020204" pitchFamily="34" charset="0"/>
              </a:rPr>
              <a:t> </a:t>
            </a:r>
            <a:r>
              <a:rPr lang="en-US" sz="5000" b="1" dirty="0" err="1">
                <a:solidFill>
                  <a:schemeClr val="tx2"/>
                </a:solidFill>
                <a:latin typeface="Arial" panose="020B0604020202020204" pitchFamily="34" charset="0"/>
                <a:ea typeface="Zing Sans Rust"/>
                <a:cs typeface="Arial" panose="020B0604020202020204" pitchFamily="34" charset="0"/>
              </a:rPr>
              <a:t>nào</a:t>
            </a:r>
            <a:r>
              <a:rPr lang="en-US" sz="5000" b="1" dirty="0">
                <a:solidFill>
                  <a:schemeClr val="tx2"/>
                </a:solidFill>
                <a:latin typeface="Arial" panose="020B0604020202020204" pitchFamily="34" charset="0"/>
                <a:ea typeface="Zing Sans Rust"/>
                <a:cs typeface="Arial" panose="020B0604020202020204" pitchFamily="34" charset="0"/>
              </a:rPr>
              <a:t> </a:t>
            </a:r>
            <a:r>
              <a:rPr lang="en-US" sz="5000" b="1" dirty="0" err="1">
                <a:solidFill>
                  <a:schemeClr val="tx2"/>
                </a:solidFill>
                <a:latin typeface="Arial" panose="020B0604020202020204" pitchFamily="34" charset="0"/>
                <a:ea typeface="Zing Sans Rust"/>
                <a:cs typeface="Arial" panose="020B0604020202020204" pitchFamily="34" charset="0"/>
              </a:rPr>
              <a:t>giúp</a:t>
            </a:r>
            <a:r>
              <a:rPr lang="en-US" sz="5000" b="1" dirty="0">
                <a:solidFill>
                  <a:schemeClr val="tx2"/>
                </a:solidFill>
                <a:latin typeface="Arial" panose="020B0604020202020204" pitchFamily="34" charset="0"/>
                <a:ea typeface="Zing Sans Rust"/>
                <a:cs typeface="Arial" panose="020B0604020202020204" pitchFamily="34" charset="0"/>
              </a:rPr>
              <a:t> </a:t>
            </a:r>
            <a:r>
              <a:rPr lang="en-US" sz="5000" b="1" dirty="0" err="1">
                <a:solidFill>
                  <a:schemeClr val="tx2"/>
                </a:solidFill>
                <a:latin typeface="Arial" panose="020B0604020202020204" pitchFamily="34" charset="0"/>
                <a:ea typeface="Zing Sans Rust"/>
                <a:cs typeface="Arial" panose="020B0604020202020204" pitchFamily="34" charset="0"/>
              </a:rPr>
              <a:t>chúng</a:t>
            </a:r>
            <a:r>
              <a:rPr lang="en-US" sz="5000" b="1" dirty="0">
                <a:solidFill>
                  <a:schemeClr val="tx2"/>
                </a:solidFill>
                <a:latin typeface="Arial" panose="020B0604020202020204" pitchFamily="34" charset="0"/>
                <a:ea typeface="Zing Sans Rust"/>
                <a:cs typeface="Arial" panose="020B0604020202020204" pitchFamily="34" charset="0"/>
              </a:rPr>
              <a:t> ta </a:t>
            </a:r>
            <a:r>
              <a:rPr lang="en-US" sz="5000" b="1" dirty="0" err="1">
                <a:solidFill>
                  <a:schemeClr val="tx2"/>
                </a:solidFill>
                <a:latin typeface="Arial" panose="020B0604020202020204" pitchFamily="34" charset="0"/>
                <a:ea typeface="Zing Sans Rust"/>
                <a:cs typeface="Arial" panose="020B0604020202020204" pitchFamily="34" charset="0"/>
              </a:rPr>
              <a:t>có</a:t>
            </a:r>
            <a:r>
              <a:rPr lang="en-US" sz="5000" b="1" dirty="0">
                <a:solidFill>
                  <a:schemeClr val="tx2"/>
                </a:solidFill>
                <a:latin typeface="Arial" panose="020B0604020202020204" pitchFamily="34" charset="0"/>
                <a:ea typeface="Zing Sans Rust"/>
                <a:cs typeface="Arial" panose="020B0604020202020204" pitchFamily="34" charset="0"/>
              </a:rPr>
              <a:t> </a:t>
            </a:r>
            <a:r>
              <a:rPr lang="en-US" sz="5000" b="1" dirty="0" err="1">
                <a:solidFill>
                  <a:schemeClr val="tx2"/>
                </a:solidFill>
                <a:latin typeface="Arial" panose="020B0604020202020204" pitchFamily="34" charset="0"/>
                <a:ea typeface="Zing Sans Rust"/>
                <a:cs typeface="Arial" panose="020B0604020202020204" pitchFamily="34" charset="0"/>
              </a:rPr>
              <a:t>thể</a:t>
            </a:r>
            <a:r>
              <a:rPr lang="en-US" sz="5000" b="1" dirty="0">
                <a:solidFill>
                  <a:schemeClr val="tx2"/>
                </a:solidFill>
                <a:latin typeface="Arial" panose="020B0604020202020204" pitchFamily="34" charset="0"/>
                <a:ea typeface="Zing Sans Rust"/>
                <a:cs typeface="Arial" panose="020B0604020202020204" pitchFamily="34" charset="0"/>
              </a:rPr>
              <a:t> </a:t>
            </a:r>
            <a:r>
              <a:rPr lang="en-US" sz="5000" b="1" err="1">
                <a:solidFill>
                  <a:schemeClr val="tx2"/>
                </a:solidFill>
                <a:latin typeface="Arial" panose="020B0604020202020204" pitchFamily="34" charset="0"/>
                <a:ea typeface="Zing Sans Rust"/>
                <a:cs typeface="Arial" panose="020B0604020202020204" pitchFamily="34" charset="0"/>
              </a:rPr>
              <a:t>tiết</a:t>
            </a:r>
            <a:r>
              <a:rPr lang="en-US" sz="5000" b="1">
                <a:solidFill>
                  <a:schemeClr val="tx2"/>
                </a:solidFill>
                <a:latin typeface="Arial" panose="020B0604020202020204" pitchFamily="34" charset="0"/>
                <a:ea typeface="Zing Sans Rust"/>
                <a:cs typeface="Arial" panose="020B0604020202020204" pitchFamily="34" charset="0"/>
              </a:rPr>
              <a:t> </a:t>
            </a:r>
            <a:r>
              <a:rPr lang="en-US" sz="5000" b="1" smtClean="0">
                <a:solidFill>
                  <a:schemeClr val="tx2"/>
                </a:solidFill>
                <a:latin typeface="Arial" panose="020B0604020202020204" pitchFamily="34" charset="0"/>
                <a:ea typeface="Zing Sans Rust"/>
                <a:cs typeface="Arial" panose="020B0604020202020204" pitchFamily="34" charset="0"/>
              </a:rPr>
              <a:t>kiệm điện:</a:t>
            </a:r>
          </a:p>
          <a:p>
            <a:pPr algn="just"/>
            <a:r>
              <a:rPr lang="en-US" sz="5000" smtClean="0">
                <a:solidFill>
                  <a:srgbClr val="002060"/>
                </a:solidFill>
                <a:latin typeface="Arial" panose="020B0604020202020204" pitchFamily="34" charset="0"/>
                <a:cs typeface="Arial" panose="020B0604020202020204" pitchFamily="34" charset="0"/>
              </a:rPr>
              <a:t>1.</a:t>
            </a:r>
            <a:r>
              <a:rPr lang="vi-VN" sz="5000" smtClean="0">
                <a:solidFill>
                  <a:srgbClr val="002060"/>
                </a:solidFill>
                <a:latin typeface="Arial" panose="020B0604020202020204" pitchFamily="34" charset="0"/>
                <a:cs typeface="Arial" panose="020B0604020202020204" pitchFamily="34" charset="0"/>
              </a:rPr>
              <a:t> </a:t>
            </a:r>
            <a:r>
              <a:rPr lang="vi-VN" sz="5000">
                <a:solidFill>
                  <a:srgbClr val="002060"/>
                </a:solidFill>
                <a:latin typeface="Arial" panose="020B0604020202020204" pitchFamily="34" charset="0"/>
                <a:cs typeface="Arial" panose="020B0604020202020204" pitchFamily="34" charset="0"/>
              </a:rPr>
              <a:t>Tắt các thiết bị điện</a:t>
            </a:r>
            <a:r>
              <a:rPr lang="en-US" sz="5000">
                <a:solidFill>
                  <a:srgbClr val="002060"/>
                </a:solidFill>
                <a:latin typeface="Arial" panose="020B0604020202020204" pitchFamily="34" charset="0"/>
                <a:cs typeface="Arial" panose="020B0604020202020204" pitchFamily="34" charset="0"/>
              </a:rPr>
              <a:t>, rút phích cắm ra khỏi ổ </a:t>
            </a:r>
            <a:r>
              <a:rPr lang="vi-VN" sz="5000">
                <a:solidFill>
                  <a:srgbClr val="002060"/>
                </a:solidFill>
                <a:latin typeface="Arial" panose="020B0604020202020204" pitchFamily="34" charset="0"/>
                <a:cs typeface="Arial" panose="020B0604020202020204" pitchFamily="34" charset="0"/>
              </a:rPr>
              <a:t>khi không dùng nữa hoặc đi ra ngoài trong thời gian dài.</a:t>
            </a:r>
            <a:endParaRPr lang="en-US" sz="5000">
              <a:solidFill>
                <a:srgbClr val="002060"/>
              </a:solidFill>
              <a:latin typeface="Arial" panose="020B0604020202020204" pitchFamily="34" charset="0"/>
              <a:cs typeface="Arial" panose="020B0604020202020204" pitchFamily="34" charset="0"/>
            </a:endParaRPr>
          </a:p>
          <a:p>
            <a:pPr algn="just">
              <a:lnSpc>
                <a:spcPct val="150000"/>
              </a:lnSpc>
            </a:pPr>
            <a:r>
              <a:rPr lang="en-US" sz="5000" smtClean="0">
                <a:solidFill>
                  <a:srgbClr val="002060"/>
                </a:solidFill>
                <a:latin typeface="Arial" panose="020B0604020202020204" pitchFamily="34" charset="0"/>
                <a:cs typeface="Arial" panose="020B0604020202020204" pitchFamily="34" charset="0"/>
              </a:rPr>
              <a:t>2.</a:t>
            </a:r>
            <a:r>
              <a:rPr lang="vi-VN" sz="5000" smtClean="0">
                <a:solidFill>
                  <a:srgbClr val="002060"/>
                </a:solidFill>
                <a:latin typeface="Arial" panose="020B0604020202020204" pitchFamily="34" charset="0"/>
                <a:cs typeface="Arial" panose="020B0604020202020204" pitchFamily="34" charset="0"/>
              </a:rPr>
              <a:t> </a:t>
            </a:r>
            <a:r>
              <a:rPr lang="vi-VN" sz="5000">
                <a:solidFill>
                  <a:srgbClr val="002060"/>
                </a:solidFill>
                <a:latin typeface="Arial" panose="020B0604020202020204" pitchFamily="34" charset="0"/>
                <a:cs typeface="Arial" panose="020B0604020202020204" pitchFamily="34" charset="0"/>
              </a:rPr>
              <a:t>Chỉ bật các thiết bị điện đủ để dùng...</a:t>
            </a:r>
            <a:endParaRPr lang="en-US" sz="5000">
              <a:solidFill>
                <a:srgbClr val="002060"/>
              </a:solidFill>
              <a:latin typeface="Arial" panose="020B0604020202020204" pitchFamily="34" charset="0"/>
              <a:cs typeface="Arial" panose="020B0604020202020204" pitchFamily="34" charset="0"/>
            </a:endParaRPr>
          </a:p>
          <a:p>
            <a:pPr algn="just">
              <a:lnSpc>
                <a:spcPct val="150000"/>
              </a:lnSpc>
            </a:pPr>
            <a:r>
              <a:rPr lang="en-US" sz="5000" smtClean="0">
                <a:solidFill>
                  <a:srgbClr val="002060"/>
                </a:solidFill>
                <a:latin typeface="Arial" panose="020B0604020202020204" pitchFamily="34" charset="0"/>
                <a:cs typeface="Arial" panose="020B0604020202020204" pitchFamily="34" charset="0"/>
              </a:rPr>
              <a:t>3. </a:t>
            </a:r>
            <a:r>
              <a:rPr lang="en-US" sz="5000">
                <a:solidFill>
                  <a:srgbClr val="002060"/>
                </a:solidFill>
                <a:latin typeface="Arial" panose="020B0604020202020204" pitchFamily="34" charset="0"/>
                <a:cs typeface="Arial" panose="020B0604020202020204" pitchFamily="34" charset="0"/>
              </a:rPr>
              <a:t>Đóng cửa khi bật điều hòa.</a:t>
            </a:r>
          </a:p>
          <a:p>
            <a:pPr algn="just">
              <a:lnSpc>
                <a:spcPct val="150000"/>
              </a:lnSpc>
            </a:pPr>
            <a:r>
              <a:rPr lang="en-US" sz="5000" smtClean="0">
                <a:solidFill>
                  <a:srgbClr val="002060"/>
                </a:solidFill>
                <a:latin typeface="Arial" panose="020B0604020202020204" pitchFamily="34" charset="0"/>
                <a:cs typeface="Arial" panose="020B0604020202020204" pitchFamily="34" charset="0"/>
              </a:rPr>
              <a:t>4. </a:t>
            </a:r>
            <a:r>
              <a:rPr lang="en-US" sz="5000">
                <a:solidFill>
                  <a:srgbClr val="002060"/>
                </a:solidFill>
                <a:latin typeface="Arial" panose="020B0604020202020204" pitchFamily="34" charset="0"/>
                <a:cs typeface="Arial" panose="020B0604020202020204" pitchFamily="34" charset="0"/>
              </a:rPr>
              <a:t>Vệ sinh các thiết bị điện.</a:t>
            </a:r>
            <a:endParaRPr lang="en-US" sz="5000" b="1" dirty="0">
              <a:solidFill>
                <a:srgbClr val="002060"/>
              </a:solidFill>
              <a:latin typeface="Arial" panose="020B0604020202020204" pitchFamily="34" charset="0"/>
              <a:ea typeface="Zing Sans Rust"/>
              <a:cs typeface="Arial" panose="020B0604020202020204" pitchFamily="34" charset="0"/>
            </a:endParaRPr>
          </a:p>
        </p:txBody>
      </p:sp>
    </p:spTree>
    <p:extLst>
      <p:ext uri="{BB962C8B-B14F-4D97-AF65-F5344CB8AC3E}">
        <p14:creationId xmlns:p14="http://schemas.microsoft.com/office/powerpoint/2010/main" val="188794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6">
                                            <p:txEl>
                                              <p:pRg st="2" end="2"/>
                                            </p:txEl>
                                          </p:spTgt>
                                        </p:tgtEl>
                                        <p:attrNameLst>
                                          <p:attrName>style.visibility</p:attrName>
                                        </p:attrNameLst>
                                      </p:cBhvr>
                                      <p:to>
                                        <p:strVal val="visible"/>
                                      </p:to>
                                    </p:set>
                                    <p:anim calcmode="lin" valueType="num">
                                      <p:cBhvr additive="base">
                                        <p:cTn id="12"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6">
                                            <p:txEl>
                                              <p:pRg st="3" end="3"/>
                                            </p:txEl>
                                          </p:spTgt>
                                        </p:tgtEl>
                                        <p:attrNameLst>
                                          <p:attrName>style.visibility</p:attrName>
                                        </p:attrNameLst>
                                      </p:cBhvr>
                                      <p:to>
                                        <p:strVal val="visible"/>
                                      </p:to>
                                    </p:set>
                                    <p:anim calcmode="lin" valueType="num">
                                      <p:cBhvr additive="base">
                                        <p:cTn id="18" dur="500" fill="hold"/>
                                        <p:tgtEl>
                                          <p:spTgt spid="46">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6">
                                            <p:txEl>
                                              <p:pRg st="4" end="4"/>
                                            </p:txEl>
                                          </p:spTgt>
                                        </p:tgtEl>
                                        <p:attrNameLst>
                                          <p:attrName>style.visibility</p:attrName>
                                        </p:attrNameLst>
                                      </p:cBhvr>
                                      <p:to>
                                        <p:strVal val="visible"/>
                                      </p:to>
                                    </p:set>
                                    <p:anim calcmode="lin" valueType="num">
                                      <p:cBhvr additive="base">
                                        <p:cTn id="24" dur="500" fill="hold"/>
                                        <p:tgtEl>
                                          <p:spTgt spid="46">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6E6F3"/>
        </a:solidFill>
        <a:effectLst/>
      </p:bgPr>
    </p:bg>
    <p:spTree>
      <p:nvGrpSpPr>
        <p:cNvPr id="1" name=""/>
        <p:cNvGrpSpPr/>
        <p:nvPr/>
      </p:nvGrpSpPr>
      <p:grpSpPr>
        <a:xfrm>
          <a:off x="0" y="0"/>
          <a:ext cx="0" cy="0"/>
          <a:chOff x="0" y="0"/>
          <a:chExt cx="0" cy="0"/>
        </a:xfrm>
      </p:grpSpPr>
      <p:sp>
        <p:nvSpPr>
          <p:cNvPr id="2" name="Freeform 2"/>
          <p:cNvSpPr/>
          <p:nvPr/>
        </p:nvSpPr>
        <p:spPr>
          <a:xfrm>
            <a:off x="-464261" y="5409588"/>
            <a:ext cx="10377472" cy="4877412"/>
          </a:xfrm>
          <a:custGeom>
            <a:avLst/>
            <a:gdLst/>
            <a:ahLst/>
            <a:cxnLst/>
            <a:rect l="l" t="t" r="r" b="b"/>
            <a:pathLst>
              <a:path w="10377472" h="4877412">
                <a:moveTo>
                  <a:pt x="0" y="0"/>
                </a:moveTo>
                <a:lnTo>
                  <a:pt x="10377472" y="0"/>
                </a:lnTo>
                <a:lnTo>
                  <a:pt x="10377472" y="4877412"/>
                </a:lnTo>
                <a:lnTo>
                  <a:pt x="0" y="487741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flipH="1">
            <a:off x="9760131" y="5406896"/>
            <a:ext cx="10377472" cy="4877412"/>
          </a:xfrm>
          <a:custGeom>
            <a:avLst/>
            <a:gdLst/>
            <a:ahLst/>
            <a:cxnLst/>
            <a:rect l="l" t="t" r="r" b="b"/>
            <a:pathLst>
              <a:path w="10377472" h="4877412">
                <a:moveTo>
                  <a:pt x="10377472" y="0"/>
                </a:moveTo>
                <a:lnTo>
                  <a:pt x="0" y="0"/>
                </a:lnTo>
                <a:lnTo>
                  <a:pt x="0" y="4877412"/>
                </a:lnTo>
                <a:lnTo>
                  <a:pt x="10377472" y="4877412"/>
                </a:lnTo>
                <a:lnTo>
                  <a:pt x="10377472"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flipH="1">
            <a:off x="-1542343" y="3080714"/>
            <a:ext cx="7471627" cy="6416259"/>
          </a:xfrm>
          <a:custGeom>
            <a:avLst/>
            <a:gdLst/>
            <a:ahLst/>
            <a:cxnLst/>
            <a:rect l="l" t="t" r="r" b="b"/>
            <a:pathLst>
              <a:path w="7471627" h="6416259">
                <a:moveTo>
                  <a:pt x="7471627" y="0"/>
                </a:moveTo>
                <a:lnTo>
                  <a:pt x="0" y="0"/>
                </a:lnTo>
                <a:lnTo>
                  <a:pt x="0" y="6416259"/>
                </a:lnTo>
                <a:lnTo>
                  <a:pt x="7471627" y="6416259"/>
                </a:lnTo>
                <a:lnTo>
                  <a:pt x="7471627"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5" name="Group 5"/>
          <p:cNvGrpSpPr/>
          <p:nvPr/>
        </p:nvGrpSpPr>
        <p:grpSpPr>
          <a:xfrm>
            <a:off x="3886200" y="1402312"/>
            <a:ext cx="14100181" cy="4001891"/>
            <a:chOff x="0" y="0"/>
            <a:chExt cx="1621177" cy="316900"/>
          </a:xfrm>
        </p:grpSpPr>
        <p:sp>
          <p:nvSpPr>
            <p:cNvPr id="6" name="Freeform 6"/>
            <p:cNvSpPr/>
            <p:nvPr/>
          </p:nvSpPr>
          <p:spPr>
            <a:xfrm>
              <a:off x="0" y="0"/>
              <a:ext cx="1621177" cy="316900"/>
            </a:xfrm>
            <a:custGeom>
              <a:avLst/>
              <a:gdLst/>
              <a:ahLst/>
              <a:cxnLst/>
              <a:rect l="l" t="t" r="r" b="b"/>
              <a:pathLst>
                <a:path w="1621177" h="316900">
                  <a:moveTo>
                    <a:pt x="64145" y="0"/>
                  </a:moveTo>
                  <a:lnTo>
                    <a:pt x="1557032" y="0"/>
                  </a:lnTo>
                  <a:cubicBezTo>
                    <a:pt x="1592459" y="0"/>
                    <a:pt x="1621177" y="28719"/>
                    <a:pt x="1621177" y="64145"/>
                  </a:cubicBezTo>
                  <a:lnTo>
                    <a:pt x="1621177" y="252756"/>
                  </a:lnTo>
                  <a:cubicBezTo>
                    <a:pt x="1621177" y="288182"/>
                    <a:pt x="1592459" y="316900"/>
                    <a:pt x="1557032" y="316900"/>
                  </a:cubicBezTo>
                  <a:lnTo>
                    <a:pt x="64145" y="316900"/>
                  </a:lnTo>
                  <a:cubicBezTo>
                    <a:pt x="28719" y="316900"/>
                    <a:pt x="0" y="288182"/>
                    <a:pt x="0" y="252756"/>
                  </a:cubicBezTo>
                  <a:lnTo>
                    <a:pt x="0" y="64145"/>
                  </a:lnTo>
                  <a:cubicBezTo>
                    <a:pt x="0" y="28719"/>
                    <a:pt x="28719" y="0"/>
                    <a:pt x="64145" y="0"/>
                  </a:cubicBezTo>
                  <a:close/>
                </a:path>
              </a:pathLst>
            </a:custGeom>
            <a:solidFill>
              <a:srgbClr val="FFFFFF"/>
            </a:solidFill>
          </p:spPr>
        </p:sp>
        <p:sp>
          <p:nvSpPr>
            <p:cNvPr id="7" name="TextBox 7"/>
            <p:cNvSpPr txBox="1"/>
            <p:nvPr/>
          </p:nvSpPr>
          <p:spPr>
            <a:xfrm>
              <a:off x="0" y="-38100"/>
              <a:ext cx="1621177" cy="355000"/>
            </a:xfrm>
            <a:prstGeom prst="rect">
              <a:avLst/>
            </a:prstGeom>
          </p:spPr>
          <p:txBody>
            <a:bodyPr lIns="50800" tIns="50800" rIns="50800" bIns="50800" rtlCol="0" anchor="ctr"/>
            <a:lstStyle/>
            <a:p>
              <a:pPr algn="ctr">
                <a:lnSpc>
                  <a:spcPts val="2659"/>
                </a:lnSpc>
                <a:spcBef>
                  <a:spcPct val="0"/>
                </a:spcBef>
              </a:pPr>
              <a:endParaRPr/>
            </a:p>
          </p:txBody>
        </p:sp>
      </p:grpSp>
      <p:sp>
        <p:nvSpPr>
          <p:cNvPr id="23" name="Freeform 23"/>
          <p:cNvSpPr/>
          <p:nvPr/>
        </p:nvSpPr>
        <p:spPr>
          <a:xfrm>
            <a:off x="2694895" y="1788655"/>
            <a:ext cx="1004063" cy="1004063"/>
          </a:xfrm>
          <a:custGeom>
            <a:avLst/>
            <a:gdLst/>
            <a:ahLst/>
            <a:cxnLst/>
            <a:rect l="l" t="t" r="r" b="b"/>
            <a:pathLst>
              <a:path w="1004063" h="1004063">
                <a:moveTo>
                  <a:pt x="0" y="0"/>
                </a:moveTo>
                <a:lnTo>
                  <a:pt x="1004063" y="0"/>
                </a:lnTo>
                <a:lnTo>
                  <a:pt x="1004063" y="1004063"/>
                </a:lnTo>
                <a:lnTo>
                  <a:pt x="0" y="100406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8" name="TextBox 28"/>
          <p:cNvSpPr txBox="1"/>
          <p:nvPr/>
        </p:nvSpPr>
        <p:spPr>
          <a:xfrm>
            <a:off x="4173342" y="1605716"/>
            <a:ext cx="13592107" cy="3693319"/>
          </a:xfrm>
          <a:prstGeom prst="rect">
            <a:avLst/>
          </a:prstGeom>
        </p:spPr>
        <p:txBody>
          <a:bodyPr wrap="square" lIns="0" tIns="0" rIns="0" bIns="0" rtlCol="0" anchor="t">
            <a:spAutoFit/>
          </a:bodyPr>
          <a:lstStyle/>
          <a:p>
            <a:pPr algn="just"/>
            <a:r>
              <a:rPr lang="en-US" sz="4000" b="1" smtClean="0">
                <a:solidFill>
                  <a:schemeClr val="tx2"/>
                </a:solidFill>
                <a:latin typeface="Arial" panose="020B0604020202020204" pitchFamily="34" charset="0"/>
                <a:ea typeface="Zing Sans Rust"/>
                <a:cs typeface="Arial" panose="020B0604020202020204" pitchFamily="34" charset="0"/>
              </a:rPr>
              <a:t>Tình huống 1:</a:t>
            </a:r>
            <a:r>
              <a:rPr lang="en-US" sz="4000" smtClean="0">
                <a:solidFill>
                  <a:schemeClr val="tx2"/>
                </a:solidFill>
                <a:latin typeface="Arial" panose="020B0604020202020204" pitchFamily="34" charset="0"/>
                <a:ea typeface="Zing Sans Rust"/>
                <a:cs typeface="Arial" panose="020B0604020202020204" pitchFamily="34" charset="0"/>
              </a:rPr>
              <a:t> </a:t>
            </a:r>
            <a:r>
              <a:rPr lang="vi-VN" sz="4000" smtClean="0">
                <a:solidFill>
                  <a:schemeClr val="tx2"/>
                </a:solidFill>
                <a:latin typeface="Arial" panose="020B0604020202020204" pitchFamily="34" charset="0"/>
                <a:ea typeface="Zing Sans Rust"/>
                <a:cs typeface="Arial" panose="020B0604020202020204" pitchFamily="34" charset="0"/>
              </a:rPr>
              <a:t>Đến </a:t>
            </a:r>
            <a:r>
              <a:rPr lang="vi-VN" sz="4000">
                <a:solidFill>
                  <a:schemeClr val="tx2"/>
                </a:solidFill>
                <a:latin typeface="Arial" panose="020B0604020202020204" pitchFamily="34" charset="0"/>
                <a:ea typeface="Zing Sans Rust"/>
                <a:cs typeface="Arial" panose="020B0604020202020204" pitchFamily="34" charset="0"/>
              </a:rPr>
              <a:t>giờ ăn trưa, các bạn rủ nhau đi rửa tay. Trong khi rửa tay với xà phòng, Nhi cứ để vòi nước chảy, các bạn nhắc nhở thì Nhi bảo để như thế lát nữa rửa xà phòng xong bạn không phải mở vòi nước và không làm xà phòng dính lên vòi nước. Theo em Nhi làm vậy </a:t>
            </a:r>
            <a:r>
              <a:rPr lang="en-US" sz="4000">
                <a:solidFill>
                  <a:schemeClr val="tx2"/>
                </a:solidFill>
                <a:latin typeface="Arial" panose="020B0604020202020204" pitchFamily="34" charset="0"/>
                <a:ea typeface="Zing Sans Rust"/>
                <a:cs typeface="Arial" panose="020B0604020202020204" pitchFamily="34" charset="0"/>
              </a:rPr>
              <a:t>có </a:t>
            </a:r>
            <a:r>
              <a:rPr lang="vi-VN" sz="4000">
                <a:solidFill>
                  <a:schemeClr val="tx2"/>
                </a:solidFill>
                <a:latin typeface="Arial" panose="020B0604020202020204" pitchFamily="34" charset="0"/>
                <a:ea typeface="Zing Sans Rust"/>
                <a:cs typeface="Arial" panose="020B0604020202020204" pitchFamily="34" charset="0"/>
              </a:rPr>
              <a:t>đúng </a:t>
            </a:r>
            <a:r>
              <a:rPr lang="en-US" sz="4000">
                <a:solidFill>
                  <a:schemeClr val="tx2"/>
                </a:solidFill>
                <a:latin typeface="Arial" panose="020B0604020202020204" pitchFamily="34" charset="0"/>
                <a:ea typeface="Zing Sans Rust"/>
                <a:cs typeface="Arial" panose="020B0604020202020204" pitchFamily="34" charset="0"/>
              </a:rPr>
              <a:t>không</a:t>
            </a:r>
            <a:r>
              <a:rPr lang="vi-VN" sz="4000">
                <a:solidFill>
                  <a:schemeClr val="tx2"/>
                </a:solidFill>
                <a:latin typeface="Arial" panose="020B0604020202020204" pitchFamily="34" charset="0"/>
                <a:ea typeface="Zing Sans Rust"/>
                <a:cs typeface="Arial" panose="020B0604020202020204" pitchFamily="34" charset="0"/>
              </a:rPr>
              <a:t>? Vì sao?</a:t>
            </a:r>
            <a:r>
              <a:rPr lang="en-US" sz="4000">
                <a:solidFill>
                  <a:schemeClr val="tx2"/>
                </a:solidFill>
                <a:latin typeface="Arial" panose="020B0604020202020204" pitchFamily="34" charset="0"/>
                <a:ea typeface="Zing Sans Rust"/>
                <a:cs typeface="Arial" panose="020B0604020202020204" pitchFamily="34" charset="0"/>
              </a:rPr>
              <a:t> Nếu em là Nhi em sẽ làm gì?</a:t>
            </a:r>
          </a:p>
        </p:txBody>
      </p:sp>
      <p:sp>
        <p:nvSpPr>
          <p:cNvPr id="31" name="Freeform 31"/>
          <p:cNvSpPr/>
          <p:nvPr/>
        </p:nvSpPr>
        <p:spPr>
          <a:xfrm flipH="1">
            <a:off x="5020910" y="-509588"/>
            <a:ext cx="3759937" cy="2268417"/>
          </a:xfrm>
          <a:custGeom>
            <a:avLst/>
            <a:gdLst/>
            <a:ahLst/>
            <a:cxnLst/>
            <a:rect l="l" t="t" r="r" b="b"/>
            <a:pathLst>
              <a:path w="3759937" h="2268417">
                <a:moveTo>
                  <a:pt x="3759937" y="0"/>
                </a:moveTo>
                <a:lnTo>
                  <a:pt x="0" y="0"/>
                </a:lnTo>
                <a:lnTo>
                  <a:pt x="0" y="2268417"/>
                </a:lnTo>
                <a:lnTo>
                  <a:pt x="3759937" y="2268417"/>
                </a:lnTo>
                <a:lnTo>
                  <a:pt x="3759937"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32" name="Freeform 32"/>
          <p:cNvSpPr/>
          <p:nvPr/>
        </p:nvSpPr>
        <p:spPr>
          <a:xfrm flipH="1">
            <a:off x="-1013796" y="1227353"/>
            <a:ext cx="3759937" cy="2268417"/>
          </a:xfrm>
          <a:custGeom>
            <a:avLst/>
            <a:gdLst/>
            <a:ahLst/>
            <a:cxnLst/>
            <a:rect l="l" t="t" r="r" b="b"/>
            <a:pathLst>
              <a:path w="3759937" h="2268417">
                <a:moveTo>
                  <a:pt x="3759937" y="0"/>
                </a:moveTo>
                <a:lnTo>
                  <a:pt x="0" y="0"/>
                </a:lnTo>
                <a:lnTo>
                  <a:pt x="0" y="2268417"/>
                </a:lnTo>
                <a:lnTo>
                  <a:pt x="3759937" y="2268417"/>
                </a:lnTo>
                <a:lnTo>
                  <a:pt x="3759937"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33" name="Freeform 33"/>
          <p:cNvSpPr/>
          <p:nvPr/>
        </p:nvSpPr>
        <p:spPr>
          <a:xfrm flipH="1">
            <a:off x="651331" y="-982719"/>
            <a:ext cx="3759937" cy="2268417"/>
          </a:xfrm>
          <a:custGeom>
            <a:avLst/>
            <a:gdLst/>
            <a:ahLst/>
            <a:cxnLst/>
            <a:rect l="l" t="t" r="r" b="b"/>
            <a:pathLst>
              <a:path w="3759937" h="2268417">
                <a:moveTo>
                  <a:pt x="3759937" y="0"/>
                </a:moveTo>
                <a:lnTo>
                  <a:pt x="0" y="0"/>
                </a:lnTo>
                <a:lnTo>
                  <a:pt x="0" y="2268417"/>
                </a:lnTo>
                <a:lnTo>
                  <a:pt x="3759937" y="2268417"/>
                </a:lnTo>
                <a:lnTo>
                  <a:pt x="3759937"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34" name="Freeform 34"/>
          <p:cNvSpPr/>
          <p:nvPr/>
        </p:nvSpPr>
        <p:spPr>
          <a:xfrm flipH="1">
            <a:off x="16491422" y="-210112"/>
            <a:ext cx="3759937" cy="2268417"/>
          </a:xfrm>
          <a:custGeom>
            <a:avLst/>
            <a:gdLst/>
            <a:ahLst/>
            <a:cxnLst/>
            <a:rect l="l" t="t" r="r" b="b"/>
            <a:pathLst>
              <a:path w="3759937" h="2268417">
                <a:moveTo>
                  <a:pt x="3759937" y="0"/>
                </a:moveTo>
                <a:lnTo>
                  <a:pt x="0" y="0"/>
                </a:lnTo>
                <a:lnTo>
                  <a:pt x="0" y="2268417"/>
                </a:lnTo>
                <a:lnTo>
                  <a:pt x="3759937" y="2268417"/>
                </a:lnTo>
                <a:lnTo>
                  <a:pt x="3759937"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35" name="Freeform 35"/>
          <p:cNvSpPr/>
          <p:nvPr/>
        </p:nvSpPr>
        <p:spPr>
          <a:xfrm>
            <a:off x="8090663" y="6098288"/>
            <a:ext cx="309469" cy="496233"/>
          </a:xfrm>
          <a:custGeom>
            <a:avLst/>
            <a:gdLst/>
            <a:ahLst/>
            <a:cxnLst/>
            <a:rect l="l" t="t" r="r" b="b"/>
            <a:pathLst>
              <a:path w="309469" h="496233">
                <a:moveTo>
                  <a:pt x="0" y="0"/>
                </a:moveTo>
                <a:lnTo>
                  <a:pt x="309469" y="0"/>
                </a:lnTo>
                <a:lnTo>
                  <a:pt x="309469" y="496233"/>
                </a:lnTo>
                <a:lnTo>
                  <a:pt x="0" y="49623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6" name="Freeform 36"/>
          <p:cNvSpPr/>
          <p:nvPr/>
        </p:nvSpPr>
        <p:spPr>
          <a:xfrm>
            <a:off x="2011987" y="1227353"/>
            <a:ext cx="309469" cy="496233"/>
          </a:xfrm>
          <a:custGeom>
            <a:avLst/>
            <a:gdLst/>
            <a:ahLst/>
            <a:cxnLst/>
            <a:rect l="l" t="t" r="r" b="b"/>
            <a:pathLst>
              <a:path w="309469" h="496233">
                <a:moveTo>
                  <a:pt x="0" y="0"/>
                </a:moveTo>
                <a:lnTo>
                  <a:pt x="309469" y="0"/>
                </a:lnTo>
                <a:lnTo>
                  <a:pt x="309469" y="496233"/>
                </a:lnTo>
                <a:lnTo>
                  <a:pt x="0" y="49623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7" name="Freeform 37"/>
          <p:cNvSpPr/>
          <p:nvPr/>
        </p:nvSpPr>
        <p:spPr>
          <a:xfrm>
            <a:off x="17610715" y="3002566"/>
            <a:ext cx="309469" cy="496233"/>
          </a:xfrm>
          <a:custGeom>
            <a:avLst/>
            <a:gdLst/>
            <a:ahLst/>
            <a:cxnLst/>
            <a:rect l="l" t="t" r="r" b="b"/>
            <a:pathLst>
              <a:path w="309469" h="496233">
                <a:moveTo>
                  <a:pt x="0" y="0"/>
                </a:moveTo>
                <a:lnTo>
                  <a:pt x="309468" y="0"/>
                </a:lnTo>
                <a:lnTo>
                  <a:pt x="309468" y="496232"/>
                </a:lnTo>
                <a:lnTo>
                  <a:pt x="0" y="49623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8" name="Freeform 38"/>
          <p:cNvSpPr/>
          <p:nvPr/>
        </p:nvSpPr>
        <p:spPr>
          <a:xfrm>
            <a:off x="12783092" y="599783"/>
            <a:ext cx="309469" cy="496233"/>
          </a:xfrm>
          <a:custGeom>
            <a:avLst/>
            <a:gdLst/>
            <a:ahLst/>
            <a:cxnLst/>
            <a:rect l="l" t="t" r="r" b="b"/>
            <a:pathLst>
              <a:path w="309469" h="496233">
                <a:moveTo>
                  <a:pt x="0" y="0"/>
                </a:moveTo>
                <a:lnTo>
                  <a:pt x="309469" y="0"/>
                </a:lnTo>
                <a:lnTo>
                  <a:pt x="309469" y="496233"/>
                </a:lnTo>
                <a:lnTo>
                  <a:pt x="0" y="49623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40" name="Freeform 31"/>
          <p:cNvSpPr/>
          <p:nvPr/>
        </p:nvSpPr>
        <p:spPr>
          <a:xfrm flipH="1">
            <a:off x="9606886" y="-1134209"/>
            <a:ext cx="3759937" cy="2268417"/>
          </a:xfrm>
          <a:custGeom>
            <a:avLst/>
            <a:gdLst/>
            <a:ahLst/>
            <a:cxnLst/>
            <a:rect l="l" t="t" r="r" b="b"/>
            <a:pathLst>
              <a:path w="3759937" h="2268417">
                <a:moveTo>
                  <a:pt x="3759937" y="0"/>
                </a:moveTo>
                <a:lnTo>
                  <a:pt x="0" y="0"/>
                </a:lnTo>
                <a:lnTo>
                  <a:pt x="0" y="2268417"/>
                </a:lnTo>
                <a:lnTo>
                  <a:pt x="3759937" y="2268417"/>
                </a:lnTo>
                <a:lnTo>
                  <a:pt x="3759937"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47" name="Group 5"/>
          <p:cNvGrpSpPr/>
          <p:nvPr/>
        </p:nvGrpSpPr>
        <p:grpSpPr>
          <a:xfrm>
            <a:off x="5151241" y="5692199"/>
            <a:ext cx="12614208" cy="2727902"/>
            <a:chOff x="0" y="0"/>
            <a:chExt cx="1621177" cy="316900"/>
          </a:xfrm>
        </p:grpSpPr>
        <p:sp>
          <p:nvSpPr>
            <p:cNvPr id="48" name="Freeform 6"/>
            <p:cNvSpPr/>
            <p:nvPr/>
          </p:nvSpPr>
          <p:spPr>
            <a:xfrm>
              <a:off x="0" y="0"/>
              <a:ext cx="1621177" cy="316900"/>
            </a:xfrm>
            <a:custGeom>
              <a:avLst/>
              <a:gdLst/>
              <a:ahLst/>
              <a:cxnLst/>
              <a:rect l="l" t="t" r="r" b="b"/>
              <a:pathLst>
                <a:path w="1621177" h="316900">
                  <a:moveTo>
                    <a:pt x="64145" y="0"/>
                  </a:moveTo>
                  <a:lnTo>
                    <a:pt x="1557032" y="0"/>
                  </a:lnTo>
                  <a:cubicBezTo>
                    <a:pt x="1592459" y="0"/>
                    <a:pt x="1621177" y="28719"/>
                    <a:pt x="1621177" y="64145"/>
                  </a:cubicBezTo>
                  <a:lnTo>
                    <a:pt x="1621177" y="252756"/>
                  </a:lnTo>
                  <a:cubicBezTo>
                    <a:pt x="1621177" y="288182"/>
                    <a:pt x="1592459" y="316900"/>
                    <a:pt x="1557032" y="316900"/>
                  </a:cubicBezTo>
                  <a:lnTo>
                    <a:pt x="64145" y="316900"/>
                  </a:lnTo>
                  <a:cubicBezTo>
                    <a:pt x="28719" y="316900"/>
                    <a:pt x="0" y="288182"/>
                    <a:pt x="0" y="252756"/>
                  </a:cubicBezTo>
                  <a:lnTo>
                    <a:pt x="0" y="64145"/>
                  </a:lnTo>
                  <a:cubicBezTo>
                    <a:pt x="0" y="28719"/>
                    <a:pt x="28719" y="0"/>
                    <a:pt x="64145" y="0"/>
                  </a:cubicBezTo>
                  <a:close/>
                </a:path>
              </a:pathLst>
            </a:custGeom>
            <a:solidFill>
              <a:srgbClr val="FFFFFF"/>
            </a:solidFill>
          </p:spPr>
        </p:sp>
        <p:sp>
          <p:nvSpPr>
            <p:cNvPr id="49" name="TextBox 7"/>
            <p:cNvSpPr txBox="1"/>
            <p:nvPr/>
          </p:nvSpPr>
          <p:spPr>
            <a:xfrm>
              <a:off x="0" y="-38100"/>
              <a:ext cx="1621177" cy="355000"/>
            </a:xfrm>
            <a:prstGeom prst="rect">
              <a:avLst/>
            </a:prstGeom>
          </p:spPr>
          <p:txBody>
            <a:bodyPr lIns="50800" tIns="50800" rIns="50800" bIns="50800" rtlCol="0" anchor="ctr"/>
            <a:lstStyle/>
            <a:p>
              <a:pPr algn="ctr">
                <a:lnSpc>
                  <a:spcPts val="2659"/>
                </a:lnSpc>
                <a:spcBef>
                  <a:spcPct val="0"/>
                </a:spcBef>
              </a:pPr>
              <a:endParaRPr/>
            </a:p>
          </p:txBody>
        </p:sp>
      </p:grpSp>
      <p:sp>
        <p:nvSpPr>
          <p:cNvPr id="53" name="Freeform 23"/>
          <p:cNvSpPr/>
          <p:nvPr/>
        </p:nvSpPr>
        <p:spPr>
          <a:xfrm>
            <a:off x="16761386" y="7981437"/>
            <a:ext cx="1004063" cy="1004063"/>
          </a:xfrm>
          <a:custGeom>
            <a:avLst/>
            <a:gdLst/>
            <a:ahLst/>
            <a:cxnLst/>
            <a:rect l="l" t="t" r="r" b="b"/>
            <a:pathLst>
              <a:path w="1004063" h="1004063">
                <a:moveTo>
                  <a:pt x="0" y="0"/>
                </a:moveTo>
                <a:lnTo>
                  <a:pt x="1004063" y="0"/>
                </a:lnTo>
                <a:lnTo>
                  <a:pt x="1004063" y="1004063"/>
                </a:lnTo>
                <a:lnTo>
                  <a:pt x="0" y="100406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4" name="TextBox 28"/>
          <p:cNvSpPr txBox="1"/>
          <p:nvPr/>
        </p:nvSpPr>
        <p:spPr>
          <a:xfrm>
            <a:off x="5443555" y="5825166"/>
            <a:ext cx="12167160" cy="2462213"/>
          </a:xfrm>
          <a:prstGeom prst="rect">
            <a:avLst/>
          </a:prstGeom>
        </p:spPr>
        <p:txBody>
          <a:bodyPr wrap="square" lIns="0" tIns="0" rIns="0" bIns="0" rtlCol="0" anchor="t">
            <a:spAutoFit/>
          </a:bodyPr>
          <a:lstStyle/>
          <a:p>
            <a:pPr algn="just"/>
            <a:r>
              <a:rPr lang="en-US" sz="4000" b="1">
                <a:solidFill>
                  <a:schemeClr val="tx2"/>
                </a:solidFill>
                <a:latin typeface="Arial" panose="020B0604020202020204" pitchFamily="34" charset="0"/>
                <a:ea typeface="Zing Sans Rust"/>
                <a:cs typeface="Arial" panose="020B0604020202020204" pitchFamily="34" charset="0"/>
              </a:rPr>
              <a:t>Tình </a:t>
            </a:r>
            <a:r>
              <a:rPr lang="en-US" sz="4000" b="1">
                <a:solidFill>
                  <a:schemeClr val="tx2"/>
                </a:solidFill>
                <a:latin typeface="Arial" panose="020B0604020202020204" pitchFamily="34" charset="0"/>
                <a:ea typeface="Zing Sans Rust"/>
                <a:cs typeface="Arial" panose="020B0604020202020204" pitchFamily="34" charset="0"/>
              </a:rPr>
              <a:t>huống </a:t>
            </a:r>
            <a:r>
              <a:rPr lang="en-US" sz="4000" b="1" smtClean="0">
                <a:solidFill>
                  <a:schemeClr val="tx2"/>
                </a:solidFill>
                <a:latin typeface="Arial" panose="020B0604020202020204" pitchFamily="34" charset="0"/>
                <a:ea typeface="Zing Sans Rust"/>
                <a:cs typeface="Arial" panose="020B0604020202020204" pitchFamily="34" charset="0"/>
              </a:rPr>
              <a:t>2:</a:t>
            </a:r>
            <a:r>
              <a:rPr lang="en-US" sz="4000" smtClean="0">
                <a:solidFill>
                  <a:schemeClr val="tx2"/>
                </a:solidFill>
                <a:latin typeface="Arial" panose="020B0604020202020204" pitchFamily="34" charset="0"/>
                <a:ea typeface="Zing Sans Rust"/>
                <a:cs typeface="Arial" panose="020B0604020202020204" pitchFamily="34" charset="0"/>
              </a:rPr>
              <a:t> Đi </a:t>
            </a:r>
            <a:r>
              <a:rPr lang="en-US" sz="4000">
                <a:solidFill>
                  <a:schemeClr val="tx2"/>
                </a:solidFill>
                <a:latin typeface="Arial" panose="020B0604020202020204" pitchFamily="34" charset="0"/>
                <a:ea typeface="Zing Sans Rust"/>
                <a:cs typeface="Arial" panose="020B0604020202020204" pitchFamily="34" charset="0"/>
              </a:rPr>
              <a:t>học về Nam liền chạy ngay lên phòng để xem ti vi. Lúc mẹ gọi xuống ăn cơm, Nam không tắt ti vi mà đi xuống nhà. Em sẽ nói gì với Nam trong tình huống này?</a:t>
            </a:r>
          </a:p>
        </p:txBody>
      </p:sp>
      <p:grpSp>
        <p:nvGrpSpPr>
          <p:cNvPr id="30" name="Group 14"/>
          <p:cNvGrpSpPr/>
          <p:nvPr/>
        </p:nvGrpSpPr>
        <p:grpSpPr>
          <a:xfrm>
            <a:off x="1546325" y="35083"/>
            <a:ext cx="11979084" cy="1254902"/>
            <a:chOff x="0" y="0"/>
            <a:chExt cx="1553388" cy="254672"/>
          </a:xfrm>
        </p:grpSpPr>
        <p:sp>
          <p:nvSpPr>
            <p:cNvPr id="39" name="Freeform 15"/>
            <p:cNvSpPr/>
            <p:nvPr/>
          </p:nvSpPr>
          <p:spPr>
            <a:xfrm>
              <a:off x="0" y="0"/>
              <a:ext cx="1553388" cy="254672"/>
            </a:xfrm>
            <a:custGeom>
              <a:avLst/>
              <a:gdLst/>
              <a:ahLst/>
              <a:cxnLst/>
              <a:rect l="l" t="t" r="r" b="b"/>
              <a:pathLst>
                <a:path w="1553388" h="254672">
                  <a:moveTo>
                    <a:pt x="52505" y="0"/>
                  </a:moveTo>
                  <a:lnTo>
                    <a:pt x="1500883" y="0"/>
                  </a:lnTo>
                  <a:cubicBezTo>
                    <a:pt x="1514808" y="0"/>
                    <a:pt x="1528163" y="5532"/>
                    <a:pt x="1538009" y="15378"/>
                  </a:cubicBezTo>
                  <a:cubicBezTo>
                    <a:pt x="1547856" y="25225"/>
                    <a:pt x="1553388" y="38580"/>
                    <a:pt x="1553388" y="52505"/>
                  </a:cubicBezTo>
                  <a:lnTo>
                    <a:pt x="1553388" y="202167"/>
                  </a:lnTo>
                  <a:cubicBezTo>
                    <a:pt x="1553388" y="216092"/>
                    <a:pt x="1547856" y="229447"/>
                    <a:pt x="1538009" y="239294"/>
                  </a:cubicBezTo>
                  <a:cubicBezTo>
                    <a:pt x="1528163" y="249140"/>
                    <a:pt x="1514808" y="254672"/>
                    <a:pt x="1500883" y="254672"/>
                  </a:cubicBezTo>
                  <a:lnTo>
                    <a:pt x="52505" y="254672"/>
                  </a:lnTo>
                  <a:cubicBezTo>
                    <a:pt x="38580" y="254672"/>
                    <a:pt x="25225" y="249140"/>
                    <a:pt x="15378" y="239294"/>
                  </a:cubicBezTo>
                  <a:cubicBezTo>
                    <a:pt x="5532" y="229447"/>
                    <a:pt x="0" y="216092"/>
                    <a:pt x="0" y="202167"/>
                  </a:cubicBezTo>
                  <a:lnTo>
                    <a:pt x="0" y="52505"/>
                  </a:lnTo>
                  <a:cubicBezTo>
                    <a:pt x="0" y="38580"/>
                    <a:pt x="5532" y="25225"/>
                    <a:pt x="15378" y="15378"/>
                  </a:cubicBezTo>
                  <a:cubicBezTo>
                    <a:pt x="25225" y="5532"/>
                    <a:pt x="38580" y="0"/>
                    <a:pt x="52505" y="0"/>
                  </a:cubicBezTo>
                  <a:close/>
                </a:path>
              </a:pathLst>
            </a:custGeom>
            <a:solidFill>
              <a:srgbClr val="FFFFFF"/>
            </a:solidFill>
            <a:ln w="38100" cap="rnd">
              <a:solidFill>
                <a:srgbClr val="DCDDDA"/>
              </a:solidFill>
              <a:prstDash val="lgDash"/>
              <a:round/>
            </a:ln>
          </p:spPr>
        </p:sp>
        <p:sp>
          <p:nvSpPr>
            <p:cNvPr id="41" name="TextBox 16"/>
            <p:cNvSpPr txBox="1"/>
            <p:nvPr/>
          </p:nvSpPr>
          <p:spPr>
            <a:xfrm>
              <a:off x="0" y="-38100"/>
              <a:ext cx="1553388" cy="292772"/>
            </a:xfrm>
            <a:prstGeom prst="rect">
              <a:avLst/>
            </a:prstGeom>
          </p:spPr>
          <p:txBody>
            <a:bodyPr lIns="50800" tIns="50800" rIns="50800" bIns="50800" rtlCol="0" anchor="ctr"/>
            <a:lstStyle/>
            <a:p>
              <a:pPr algn="ctr">
                <a:lnSpc>
                  <a:spcPts val="2659"/>
                </a:lnSpc>
                <a:spcBef>
                  <a:spcPct val="0"/>
                </a:spcBef>
              </a:pPr>
              <a:endParaRPr/>
            </a:p>
          </p:txBody>
        </p:sp>
      </p:grpSp>
      <p:sp>
        <p:nvSpPr>
          <p:cNvPr id="42" name="Rectangle 41"/>
          <p:cNvSpPr/>
          <p:nvPr/>
        </p:nvSpPr>
        <p:spPr>
          <a:xfrm>
            <a:off x="1939127" y="115449"/>
            <a:ext cx="11898908" cy="1051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0000"/>
                </a:solidFill>
                <a:latin typeface="Arial" panose="020B0604020202020204" pitchFamily="34" charset="0"/>
                <a:cs typeface="Arial" panose="020B0604020202020204" pitchFamily="34" charset="0"/>
              </a:rPr>
              <a:t>XỬ LÝ TÌNH HUỐNG</a:t>
            </a:r>
            <a:endParaRPr lang="en-US" sz="4000" b="1"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371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22" presetClass="entr" presetSubtype="8"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ipe(left)">
                                      <p:cBhvr>
                                        <p:cTn id="10" dur="500"/>
                                        <p:tgtEl>
                                          <p:spTgt spid="53"/>
                                        </p:tgtEl>
                                      </p:cBhvr>
                                    </p:animEffect>
                                  </p:childTnLst>
                                </p:cTn>
                              </p:par>
                              <p:par>
                                <p:cTn id="11" presetID="22" presetClass="entr" presetSubtype="8"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left)">
                                      <p:cBhvr>
                                        <p:cTn id="1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6E6F3"/>
        </a:solidFill>
        <a:effectLst/>
      </p:bgPr>
    </p:bg>
    <p:spTree>
      <p:nvGrpSpPr>
        <p:cNvPr id="1" name=""/>
        <p:cNvGrpSpPr/>
        <p:nvPr/>
      </p:nvGrpSpPr>
      <p:grpSpPr>
        <a:xfrm>
          <a:off x="0" y="0"/>
          <a:ext cx="0" cy="0"/>
          <a:chOff x="0" y="0"/>
          <a:chExt cx="0" cy="0"/>
        </a:xfrm>
      </p:grpSpPr>
      <p:sp>
        <p:nvSpPr>
          <p:cNvPr id="2" name="Freeform 2"/>
          <p:cNvSpPr/>
          <p:nvPr/>
        </p:nvSpPr>
        <p:spPr>
          <a:xfrm flipH="1">
            <a:off x="4307344" y="1373034"/>
            <a:ext cx="9673311" cy="5836030"/>
          </a:xfrm>
          <a:custGeom>
            <a:avLst/>
            <a:gdLst/>
            <a:ahLst/>
            <a:cxnLst/>
            <a:rect l="l" t="t" r="r" b="b"/>
            <a:pathLst>
              <a:path w="9673311" h="5836030">
                <a:moveTo>
                  <a:pt x="9673312" y="0"/>
                </a:moveTo>
                <a:lnTo>
                  <a:pt x="0" y="0"/>
                </a:lnTo>
                <a:lnTo>
                  <a:pt x="0" y="5836030"/>
                </a:lnTo>
                <a:lnTo>
                  <a:pt x="9673312" y="5836030"/>
                </a:lnTo>
                <a:lnTo>
                  <a:pt x="9673312"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flipH="1">
            <a:off x="856603" y="2361891"/>
            <a:ext cx="2981672" cy="1798880"/>
          </a:xfrm>
          <a:custGeom>
            <a:avLst/>
            <a:gdLst/>
            <a:ahLst/>
            <a:cxnLst/>
            <a:rect l="l" t="t" r="r" b="b"/>
            <a:pathLst>
              <a:path w="2981672" h="1798880">
                <a:moveTo>
                  <a:pt x="2981672" y="0"/>
                </a:moveTo>
                <a:lnTo>
                  <a:pt x="0" y="0"/>
                </a:lnTo>
                <a:lnTo>
                  <a:pt x="0" y="1798879"/>
                </a:lnTo>
                <a:lnTo>
                  <a:pt x="2981672" y="1798879"/>
                </a:lnTo>
                <a:lnTo>
                  <a:pt x="2981672"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flipH="1">
            <a:off x="4405296" y="-1173944"/>
            <a:ext cx="2981672" cy="1798880"/>
          </a:xfrm>
          <a:custGeom>
            <a:avLst/>
            <a:gdLst/>
            <a:ahLst/>
            <a:cxnLst/>
            <a:rect l="l" t="t" r="r" b="b"/>
            <a:pathLst>
              <a:path w="2981672" h="1798880">
                <a:moveTo>
                  <a:pt x="2981671" y="0"/>
                </a:moveTo>
                <a:lnTo>
                  <a:pt x="0" y="0"/>
                </a:lnTo>
                <a:lnTo>
                  <a:pt x="0" y="1798880"/>
                </a:lnTo>
                <a:lnTo>
                  <a:pt x="2981671" y="1798880"/>
                </a:lnTo>
                <a:lnTo>
                  <a:pt x="2981671"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flipH="1">
            <a:off x="-3031661" y="-1701257"/>
            <a:ext cx="6901973" cy="7755026"/>
          </a:xfrm>
          <a:custGeom>
            <a:avLst/>
            <a:gdLst/>
            <a:ahLst/>
            <a:cxnLst/>
            <a:rect l="l" t="t" r="r" b="b"/>
            <a:pathLst>
              <a:path w="6901973" h="7755026">
                <a:moveTo>
                  <a:pt x="6901973" y="0"/>
                </a:moveTo>
                <a:lnTo>
                  <a:pt x="0" y="0"/>
                </a:lnTo>
                <a:lnTo>
                  <a:pt x="0" y="7755027"/>
                </a:lnTo>
                <a:lnTo>
                  <a:pt x="6901973" y="7755027"/>
                </a:lnTo>
                <a:lnTo>
                  <a:pt x="6901973"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509336" y="5279236"/>
            <a:ext cx="19306672" cy="8422536"/>
          </a:xfrm>
          <a:custGeom>
            <a:avLst/>
            <a:gdLst/>
            <a:ahLst/>
            <a:cxnLst/>
            <a:rect l="l" t="t" r="r" b="b"/>
            <a:pathLst>
              <a:path w="19306672" h="8422536">
                <a:moveTo>
                  <a:pt x="0" y="0"/>
                </a:moveTo>
                <a:lnTo>
                  <a:pt x="19306672" y="0"/>
                </a:lnTo>
                <a:lnTo>
                  <a:pt x="19306672" y="8422536"/>
                </a:lnTo>
                <a:lnTo>
                  <a:pt x="0" y="842253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a:off x="-509336" y="4160770"/>
            <a:ext cx="6319761" cy="6311861"/>
          </a:xfrm>
          <a:custGeom>
            <a:avLst/>
            <a:gdLst/>
            <a:ahLst/>
            <a:cxnLst/>
            <a:rect l="l" t="t" r="r" b="b"/>
            <a:pathLst>
              <a:path w="6319761" h="6311861">
                <a:moveTo>
                  <a:pt x="0" y="0"/>
                </a:moveTo>
                <a:lnTo>
                  <a:pt x="6319761" y="0"/>
                </a:lnTo>
                <a:lnTo>
                  <a:pt x="6319761" y="6311862"/>
                </a:lnTo>
                <a:lnTo>
                  <a:pt x="0" y="631186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flipH="1">
            <a:off x="13509600" y="4160770"/>
            <a:ext cx="4768558" cy="4872090"/>
          </a:xfrm>
          <a:custGeom>
            <a:avLst/>
            <a:gdLst/>
            <a:ahLst/>
            <a:cxnLst/>
            <a:rect l="l" t="t" r="r" b="b"/>
            <a:pathLst>
              <a:path w="4768558" h="4872090">
                <a:moveTo>
                  <a:pt x="4768558" y="0"/>
                </a:moveTo>
                <a:lnTo>
                  <a:pt x="0" y="0"/>
                </a:lnTo>
                <a:lnTo>
                  <a:pt x="0" y="4872090"/>
                </a:lnTo>
                <a:lnTo>
                  <a:pt x="4768558" y="4872090"/>
                </a:lnTo>
                <a:lnTo>
                  <a:pt x="4768558"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0" name="TextBox 10"/>
          <p:cNvSpPr txBox="1"/>
          <p:nvPr/>
        </p:nvSpPr>
        <p:spPr>
          <a:xfrm>
            <a:off x="4645547" y="3172308"/>
            <a:ext cx="8731201" cy="4021422"/>
          </a:xfrm>
          <a:prstGeom prst="rect">
            <a:avLst/>
          </a:prstGeom>
        </p:spPr>
        <p:txBody>
          <a:bodyPr lIns="0" tIns="0" rIns="0" bIns="0" rtlCol="0" anchor="t">
            <a:spAutoFit/>
          </a:bodyPr>
          <a:lstStyle/>
          <a:p>
            <a:pPr algn="ctr">
              <a:lnSpc>
                <a:spcPts val="15279"/>
              </a:lnSpc>
            </a:pPr>
            <a:r>
              <a:rPr lang="en-US" sz="14800" b="1" dirty="0" smtClean="0">
                <a:solidFill>
                  <a:srgbClr val="1B6143"/>
                </a:solidFill>
                <a:latin typeface="Madelyn"/>
                <a:ea typeface="Madelyn"/>
                <a:cs typeface="Madelyn"/>
                <a:sym typeface="Madelyn"/>
              </a:rPr>
              <a:t>THANK YOU!</a:t>
            </a:r>
            <a:endParaRPr lang="en-US" sz="14800" b="1" dirty="0">
              <a:solidFill>
                <a:srgbClr val="1B6143"/>
              </a:solidFill>
              <a:latin typeface="Madelyn"/>
              <a:ea typeface="Madelyn"/>
              <a:cs typeface="Madelyn"/>
              <a:sym typeface="Madelyn"/>
            </a:endParaRPr>
          </a:p>
        </p:txBody>
      </p:sp>
      <p:sp>
        <p:nvSpPr>
          <p:cNvPr id="11" name="Freeform 11"/>
          <p:cNvSpPr/>
          <p:nvPr/>
        </p:nvSpPr>
        <p:spPr>
          <a:xfrm>
            <a:off x="14786624" y="-2324100"/>
            <a:ext cx="6901973" cy="7755026"/>
          </a:xfrm>
          <a:custGeom>
            <a:avLst/>
            <a:gdLst/>
            <a:ahLst/>
            <a:cxnLst/>
            <a:rect l="l" t="t" r="r" b="b"/>
            <a:pathLst>
              <a:path w="6901973" h="7755026">
                <a:moveTo>
                  <a:pt x="0" y="0"/>
                </a:moveTo>
                <a:lnTo>
                  <a:pt x="6901974" y="0"/>
                </a:lnTo>
                <a:lnTo>
                  <a:pt x="6901974" y="7755026"/>
                </a:lnTo>
                <a:lnTo>
                  <a:pt x="0" y="775502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2" name="Freeform 12"/>
          <p:cNvSpPr/>
          <p:nvPr/>
        </p:nvSpPr>
        <p:spPr>
          <a:xfrm>
            <a:off x="5500956" y="1980180"/>
            <a:ext cx="309469" cy="496233"/>
          </a:xfrm>
          <a:custGeom>
            <a:avLst/>
            <a:gdLst/>
            <a:ahLst/>
            <a:cxnLst/>
            <a:rect l="l" t="t" r="r" b="b"/>
            <a:pathLst>
              <a:path w="309469" h="496233">
                <a:moveTo>
                  <a:pt x="0" y="0"/>
                </a:moveTo>
                <a:lnTo>
                  <a:pt x="309469" y="0"/>
                </a:lnTo>
                <a:lnTo>
                  <a:pt x="309469" y="496233"/>
                </a:lnTo>
                <a:lnTo>
                  <a:pt x="0" y="496233"/>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3" name="Freeform 13"/>
          <p:cNvSpPr/>
          <p:nvPr/>
        </p:nvSpPr>
        <p:spPr>
          <a:xfrm>
            <a:off x="11812137" y="6820468"/>
            <a:ext cx="309469" cy="496233"/>
          </a:xfrm>
          <a:custGeom>
            <a:avLst/>
            <a:gdLst/>
            <a:ahLst/>
            <a:cxnLst/>
            <a:rect l="l" t="t" r="r" b="b"/>
            <a:pathLst>
              <a:path w="309469" h="496233">
                <a:moveTo>
                  <a:pt x="0" y="0"/>
                </a:moveTo>
                <a:lnTo>
                  <a:pt x="309469" y="0"/>
                </a:lnTo>
                <a:lnTo>
                  <a:pt x="309469" y="496233"/>
                </a:lnTo>
                <a:lnTo>
                  <a:pt x="0" y="496233"/>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4" name="Freeform 14"/>
          <p:cNvSpPr/>
          <p:nvPr/>
        </p:nvSpPr>
        <p:spPr>
          <a:xfrm>
            <a:off x="11657403" y="780584"/>
            <a:ext cx="309469" cy="496233"/>
          </a:xfrm>
          <a:custGeom>
            <a:avLst/>
            <a:gdLst/>
            <a:ahLst/>
            <a:cxnLst/>
            <a:rect l="l" t="t" r="r" b="b"/>
            <a:pathLst>
              <a:path w="309469" h="496233">
                <a:moveTo>
                  <a:pt x="0" y="0"/>
                </a:moveTo>
                <a:lnTo>
                  <a:pt x="309469" y="0"/>
                </a:lnTo>
                <a:lnTo>
                  <a:pt x="309469" y="496232"/>
                </a:lnTo>
                <a:lnTo>
                  <a:pt x="0" y="49623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5" name="Freeform 15"/>
          <p:cNvSpPr/>
          <p:nvPr/>
        </p:nvSpPr>
        <p:spPr>
          <a:xfrm flipH="1">
            <a:off x="13135593" y="1276816"/>
            <a:ext cx="2981672" cy="1798880"/>
          </a:xfrm>
          <a:custGeom>
            <a:avLst/>
            <a:gdLst/>
            <a:ahLst/>
            <a:cxnLst/>
            <a:rect l="l" t="t" r="r" b="b"/>
            <a:pathLst>
              <a:path w="2981672" h="1798880">
                <a:moveTo>
                  <a:pt x="2981672" y="0"/>
                </a:moveTo>
                <a:lnTo>
                  <a:pt x="0" y="0"/>
                </a:lnTo>
                <a:lnTo>
                  <a:pt x="0" y="1798880"/>
                </a:lnTo>
                <a:lnTo>
                  <a:pt x="2981672" y="1798880"/>
                </a:lnTo>
                <a:lnTo>
                  <a:pt x="2981672"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6" name="Freeform 16"/>
          <p:cNvSpPr/>
          <p:nvPr/>
        </p:nvSpPr>
        <p:spPr>
          <a:xfrm>
            <a:off x="10344123" y="8350340"/>
            <a:ext cx="4282306" cy="2280328"/>
          </a:xfrm>
          <a:custGeom>
            <a:avLst/>
            <a:gdLst/>
            <a:ahLst/>
            <a:cxnLst/>
            <a:rect l="l" t="t" r="r" b="b"/>
            <a:pathLst>
              <a:path w="4282306" h="2280328">
                <a:moveTo>
                  <a:pt x="0" y="0"/>
                </a:moveTo>
                <a:lnTo>
                  <a:pt x="4282306" y="0"/>
                </a:lnTo>
                <a:lnTo>
                  <a:pt x="4282306" y="2280328"/>
                </a:lnTo>
                <a:lnTo>
                  <a:pt x="0" y="2280328"/>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7" name="Freeform 17"/>
          <p:cNvSpPr/>
          <p:nvPr/>
        </p:nvSpPr>
        <p:spPr>
          <a:xfrm>
            <a:off x="4114481" y="7961539"/>
            <a:ext cx="6014324" cy="4114800"/>
          </a:xfrm>
          <a:custGeom>
            <a:avLst/>
            <a:gdLst/>
            <a:ahLst/>
            <a:cxnLst/>
            <a:rect l="l" t="t" r="r" b="b"/>
            <a:pathLst>
              <a:path w="6014324" h="4114800">
                <a:moveTo>
                  <a:pt x="0" y="0"/>
                </a:moveTo>
                <a:lnTo>
                  <a:pt x="6014324" y="0"/>
                </a:lnTo>
                <a:lnTo>
                  <a:pt x="6014324" y="4114800"/>
                </a:lnTo>
                <a:lnTo>
                  <a:pt x="0" y="4114800"/>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8" name="Freeform 18"/>
          <p:cNvSpPr/>
          <p:nvPr/>
        </p:nvSpPr>
        <p:spPr>
          <a:xfrm>
            <a:off x="17647145" y="3912654"/>
            <a:ext cx="309469" cy="496233"/>
          </a:xfrm>
          <a:custGeom>
            <a:avLst/>
            <a:gdLst/>
            <a:ahLst/>
            <a:cxnLst/>
            <a:rect l="l" t="t" r="r" b="b"/>
            <a:pathLst>
              <a:path w="309469" h="496233">
                <a:moveTo>
                  <a:pt x="0" y="0"/>
                </a:moveTo>
                <a:lnTo>
                  <a:pt x="309468" y="0"/>
                </a:lnTo>
                <a:lnTo>
                  <a:pt x="309468" y="496233"/>
                </a:lnTo>
                <a:lnTo>
                  <a:pt x="0" y="496233"/>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9" name="Freeform 19"/>
          <p:cNvSpPr/>
          <p:nvPr/>
        </p:nvSpPr>
        <p:spPr>
          <a:xfrm>
            <a:off x="287520" y="4160770"/>
            <a:ext cx="309469" cy="496233"/>
          </a:xfrm>
          <a:custGeom>
            <a:avLst/>
            <a:gdLst/>
            <a:ahLst/>
            <a:cxnLst/>
            <a:rect l="l" t="t" r="r" b="b"/>
            <a:pathLst>
              <a:path w="309469" h="496233">
                <a:moveTo>
                  <a:pt x="0" y="0"/>
                </a:moveTo>
                <a:lnTo>
                  <a:pt x="309469" y="0"/>
                </a:lnTo>
                <a:lnTo>
                  <a:pt x="309469" y="496233"/>
                </a:lnTo>
                <a:lnTo>
                  <a:pt x="0" y="496233"/>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6E6F3"/>
        </a:solidFill>
        <a:effectLst/>
      </p:bgPr>
    </p:bg>
    <p:spTree>
      <p:nvGrpSpPr>
        <p:cNvPr id="1" name=""/>
        <p:cNvGrpSpPr/>
        <p:nvPr/>
      </p:nvGrpSpPr>
      <p:grpSpPr>
        <a:xfrm>
          <a:off x="0" y="0"/>
          <a:ext cx="0" cy="0"/>
          <a:chOff x="0" y="0"/>
          <a:chExt cx="0" cy="0"/>
        </a:xfrm>
      </p:grpSpPr>
      <p:grpSp>
        <p:nvGrpSpPr>
          <p:cNvPr id="5" name="Group 5"/>
          <p:cNvGrpSpPr/>
          <p:nvPr/>
        </p:nvGrpSpPr>
        <p:grpSpPr>
          <a:xfrm>
            <a:off x="3372557" y="800099"/>
            <a:ext cx="11720717" cy="3011471"/>
            <a:chOff x="0" y="0"/>
            <a:chExt cx="2020705" cy="908239"/>
          </a:xfrm>
        </p:grpSpPr>
        <p:sp>
          <p:nvSpPr>
            <p:cNvPr id="6" name="Freeform 6"/>
            <p:cNvSpPr/>
            <p:nvPr/>
          </p:nvSpPr>
          <p:spPr>
            <a:xfrm>
              <a:off x="0" y="0"/>
              <a:ext cx="2020705" cy="908239"/>
            </a:xfrm>
            <a:custGeom>
              <a:avLst/>
              <a:gdLst/>
              <a:ahLst/>
              <a:cxnLst/>
              <a:rect l="l" t="t" r="r" b="b"/>
              <a:pathLst>
                <a:path w="2020705" h="908239">
                  <a:moveTo>
                    <a:pt x="40363" y="0"/>
                  </a:moveTo>
                  <a:lnTo>
                    <a:pt x="1980343" y="0"/>
                  </a:lnTo>
                  <a:cubicBezTo>
                    <a:pt x="2002634" y="0"/>
                    <a:pt x="2020705" y="18071"/>
                    <a:pt x="2020705" y="40363"/>
                  </a:cubicBezTo>
                  <a:lnTo>
                    <a:pt x="2020705" y="867877"/>
                  </a:lnTo>
                  <a:cubicBezTo>
                    <a:pt x="2020705" y="890168"/>
                    <a:pt x="2002634" y="908239"/>
                    <a:pt x="1980343" y="908239"/>
                  </a:cubicBezTo>
                  <a:lnTo>
                    <a:pt x="40363" y="908239"/>
                  </a:lnTo>
                  <a:cubicBezTo>
                    <a:pt x="18071" y="908239"/>
                    <a:pt x="0" y="890168"/>
                    <a:pt x="0" y="867877"/>
                  </a:cubicBezTo>
                  <a:lnTo>
                    <a:pt x="0" y="40363"/>
                  </a:lnTo>
                  <a:cubicBezTo>
                    <a:pt x="0" y="18071"/>
                    <a:pt x="18071" y="0"/>
                    <a:pt x="40363" y="0"/>
                  </a:cubicBezTo>
                  <a:close/>
                </a:path>
              </a:pathLst>
            </a:custGeom>
            <a:solidFill>
              <a:srgbClr val="FFFFFF"/>
            </a:solidFill>
            <a:ln w="38100" cap="rnd">
              <a:solidFill>
                <a:srgbClr val="DCDDDA"/>
              </a:solidFill>
              <a:prstDash val="lgDash"/>
              <a:round/>
            </a:ln>
          </p:spPr>
        </p:sp>
        <p:sp>
          <p:nvSpPr>
            <p:cNvPr id="7" name="TextBox 7"/>
            <p:cNvSpPr txBox="1"/>
            <p:nvPr/>
          </p:nvSpPr>
          <p:spPr>
            <a:xfrm>
              <a:off x="0" y="-38100"/>
              <a:ext cx="2020705" cy="946339"/>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flipH="1">
            <a:off x="2259636" y="8831292"/>
            <a:ext cx="3122337" cy="1342605"/>
          </a:xfrm>
          <a:custGeom>
            <a:avLst/>
            <a:gdLst/>
            <a:ahLst/>
            <a:cxnLst/>
            <a:rect l="l" t="t" r="r" b="b"/>
            <a:pathLst>
              <a:path w="3122337" h="1342605">
                <a:moveTo>
                  <a:pt x="3122337" y="0"/>
                </a:moveTo>
                <a:lnTo>
                  <a:pt x="0" y="0"/>
                </a:lnTo>
                <a:lnTo>
                  <a:pt x="0" y="1342604"/>
                </a:lnTo>
                <a:lnTo>
                  <a:pt x="3122337" y="1342604"/>
                </a:lnTo>
                <a:lnTo>
                  <a:pt x="3122337"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9" name="Freeform 9"/>
          <p:cNvSpPr/>
          <p:nvPr/>
        </p:nvSpPr>
        <p:spPr>
          <a:xfrm flipH="1">
            <a:off x="-758604" y="7913702"/>
            <a:ext cx="3122337" cy="1342605"/>
          </a:xfrm>
          <a:custGeom>
            <a:avLst/>
            <a:gdLst/>
            <a:ahLst/>
            <a:cxnLst/>
            <a:rect l="l" t="t" r="r" b="b"/>
            <a:pathLst>
              <a:path w="3122337" h="1342605">
                <a:moveTo>
                  <a:pt x="3122337" y="0"/>
                </a:moveTo>
                <a:lnTo>
                  <a:pt x="0" y="0"/>
                </a:lnTo>
                <a:lnTo>
                  <a:pt x="0" y="1342605"/>
                </a:lnTo>
                <a:lnTo>
                  <a:pt x="3122337" y="1342605"/>
                </a:lnTo>
                <a:lnTo>
                  <a:pt x="3122337"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2" name="Freeform 12"/>
          <p:cNvSpPr/>
          <p:nvPr/>
        </p:nvSpPr>
        <p:spPr>
          <a:xfrm flipH="1">
            <a:off x="-1877806" y="10233"/>
            <a:ext cx="3793123" cy="2288438"/>
          </a:xfrm>
          <a:custGeom>
            <a:avLst/>
            <a:gdLst/>
            <a:ahLst/>
            <a:cxnLst/>
            <a:rect l="l" t="t" r="r" b="b"/>
            <a:pathLst>
              <a:path w="3793123" h="2288438">
                <a:moveTo>
                  <a:pt x="3793123" y="0"/>
                </a:moveTo>
                <a:lnTo>
                  <a:pt x="0" y="0"/>
                </a:lnTo>
                <a:lnTo>
                  <a:pt x="0" y="2288438"/>
                </a:lnTo>
                <a:lnTo>
                  <a:pt x="3793123" y="2288438"/>
                </a:lnTo>
                <a:lnTo>
                  <a:pt x="3793123"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5" name="Freeform 15"/>
          <p:cNvSpPr/>
          <p:nvPr/>
        </p:nvSpPr>
        <p:spPr>
          <a:xfrm>
            <a:off x="2658479" y="1334501"/>
            <a:ext cx="309469" cy="496233"/>
          </a:xfrm>
          <a:custGeom>
            <a:avLst/>
            <a:gdLst/>
            <a:ahLst/>
            <a:cxnLst/>
            <a:rect l="l" t="t" r="r" b="b"/>
            <a:pathLst>
              <a:path w="309469" h="496233">
                <a:moveTo>
                  <a:pt x="0" y="0"/>
                </a:moveTo>
                <a:lnTo>
                  <a:pt x="309469" y="0"/>
                </a:lnTo>
                <a:lnTo>
                  <a:pt x="309469" y="496233"/>
                </a:lnTo>
                <a:lnTo>
                  <a:pt x="0" y="496233"/>
                </a:lnTo>
                <a:lnTo>
                  <a:pt x="0" y="0"/>
                </a:lnTo>
                <a:close/>
              </a:path>
            </a:pathLst>
          </a:custGeom>
          <a:blipFill>
            <a:blip r:embed="rId8">
              <a:extLst>
                <a:ext uri="{96DAC541-7B7A-43D3-8B79-37D633B846F1}">
                  <asvg:svgBlip xmlns="" xmlns:asvg="http://schemas.microsoft.com/office/drawing/2016/SVG/main" r:embed="rId11"/>
                </a:ext>
              </a:extLst>
            </a:blip>
            <a:stretch>
              <a:fillRect/>
            </a:stretch>
          </a:blipFill>
        </p:spPr>
      </p:sp>
      <p:sp>
        <p:nvSpPr>
          <p:cNvPr id="16" name="Freeform 16"/>
          <p:cNvSpPr/>
          <p:nvPr/>
        </p:nvSpPr>
        <p:spPr>
          <a:xfrm>
            <a:off x="11187290" y="4589657"/>
            <a:ext cx="309469" cy="496233"/>
          </a:xfrm>
          <a:custGeom>
            <a:avLst/>
            <a:gdLst/>
            <a:ahLst/>
            <a:cxnLst/>
            <a:rect l="l" t="t" r="r" b="b"/>
            <a:pathLst>
              <a:path w="309469" h="496233">
                <a:moveTo>
                  <a:pt x="0" y="0"/>
                </a:moveTo>
                <a:lnTo>
                  <a:pt x="309469" y="0"/>
                </a:lnTo>
                <a:lnTo>
                  <a:pt x="309469" y="496233"/>
                </a:lnTo>
                <a:lnTo>
                  <a:pt x="0" y="496233"/>
                </a:lnTo>
                <a:lnTo>
                  <a:pt x="0" y="0"/>
                </a:lnTo>
                <a:close/>
              </a:path>
            </a:pathLst>
          </a:custGeom>
          <a:blipFill>
            <a:blip r:embed="rId8">
              <a:extLst>
                <a:ext uri="{96DAC541-7B7A-43D3-8B79-37D633B846F1}">
                  <asvg:svgBlip xmlns="" xmlns:asvg="http://schemas.microsoft.com/office/drawing/2016/SVG/main" r:embed="rId11"/>
                </a:ext>
              </a:extLst>
            </a:blip>
            <a:stretch>
              <a:fillRect/>
            </a:stretch>
          </a:blipFill>
        </p:spPr>
      </p:sp>
      <p:sp>
        <p:nvSpPr>
          <p:cNvPr id="17" name="Freeform 17"/>
          <p:cNvSpPr/>
          <p:nvPr/>
        </p:nvSpPr>
        <p:spPr>
          <a:xfrm>
            <a:off x="614508" y="5143500"/>
            <a:ext cx="309469" cy="496233"/>
          </a:xfrm>
          <a:custGeom>
            <a:avLst/>
            <a:gdLst/>
            <a:ahLst/>
            <a:cxnLst/>
            <a:rect l="l" t="t" r="r" b="b"/>
            <a:pathLst>
              <a:path w="309469" h="496233">
                <a:moveTo>
                  <a:pt x="0" y="0"/>
                </a:moveTo>
                <a:lnTo>
                  <a:pt x="309468" y="0"/>
                </a:lnTo>
                <a:lnTo>
                  <a:pt x="309468" y="496233"/>
                </a:lnTo>
                <a:lnTo>
                  <a:pt x="0" y="496233"/>
                </a:lnTo>
                <a:lnTo>
                  <a:pt x="0" y="0"/>
                </a:lnTo>
                <a:close/>
              </a:path>
            </a:pathLst>
          </a:custGeom>
          <a:blipFill>
            <a:blip r:embed="rId8">
              <a:extLst>
                <a:ext uri="{96DAC541-7B7A-43D3-8B79-37D633B846F1}">
                  <asvg:svgBlip xmlns="" xmlns:asvg="http://schemas.microsoft.com/office/drawing/2016/SVG/main" r:embed="rId11"/>
                </a:ext>
              </a:extLst>
            </a:blip>
            <a:stretch>
              <a:fillRect/>
            </a:stretch>
          </a:blipFill>
        </p:spPr>
      </p:sp>
      <p:sp>
        <p:nvSpPr>
          <p:cNvPr id="18" name="Freeform 18"/>
          <p:cNvSpPr/>
          <p:nvPr/>
        </p:nvSpPr>
        <p:spPr>
          <a:xfrm>
            <a:off x="647829" y="1830734"/>
            <a:ext cx="309469" cy="496233"/>
          </a:xfrm>
          <a:custGeom>
            <a:avLst/>
            <a:gdLst/>
            <a:ahLst/>
            <a:cxnLst/>
            <a:rect l="l" t="t" r="r" b="b"/>
            <a:pathLst>
              <a:path w="309469" h="496233">
                <a:moveTo>
                  <a:pt x="0" y="0"/>
                </a:moveTo>
                <a:lnTo>
                  <a:pt x="309469" y="0"/>
                </a:lnTo>
                <a:lnTo>
                  <a:pt x="309469" y="496232"/>
                </a:lnTo>
                <a:lnTo>
                  <a:pt x="0" y="496232"/>
                </a:lnTo>
                <a:lnTo>
                  <a:pt x="0" y="0"/>
                </a:lnTo>
                <a:close/>
              </a:path>
            </a:pathLst>
          </a:custGeom>
          <a:blipFill>
            <a:blip r:embed="rId8">
              <a:extLst>
                <a:ext uri="{96DAC541-7B7A-43D3-8B79-37D633B846F1}">
                  <asvg:svgBlip xmlns="" xmlns:asvg="http://schemas.microsoft.com/office/drawing/2016/SVG/main" r:embed="rId11"/>
                </a:ext>
              </a:extLst>
            </a:blip>
            <a:stretch>
              <a:fillRect/>
            </a:stretch>
          </a:blipFill>
        </p:spPr>
      </p:sp>
      <p:sp>
        <p:nvSpPr>
          <p:cNvPr id="19" name="Freeform 19"/>
          <p:cNvSpPr/>
          <p:nvPr/>
        </p:nvSpPr>
        <p:spPr>
          <a:xfrm>
            <a:off x="17715775" y="1793456"/>
            <a:ext cx="309469" cy="496233"/>
          </a:xfrm>
          <a:custGeom>
            <a:avLst/>
            <a:gdLst/>
            <a:ahLst/>
            <a:cxnLst/>
            <a:rect l="l" t="t" r="r" b="b"/>
            <a:pathLst>
              <a:path w="309469" h="496233">
                <a:moveTo>
                  <a:pt x="0" y="0"/>
                </a:moveTo>
                <a:lnTo>
                  <a:pt x="309469" y="0"/>
                </a:lnTo>
                <a:lnTo>
                  <a:pt x="309469" y="496233"/>
                </a:lnTo>
                <a:lnTo>
                  <a:pt x="0" y="496233"/>
                </a:lnTo>
                <a:lnTo>
                  <a:pt x="0" y="0"/>
                </a:lnTo>
                <a:close/>
              </a:path>
            </a:pathLst>
          </a:custGeom>
          <a:blipFill>
            <a:blip r:embed="rId8">
              <a:extLst>
                <a:ext uri="{96DAC541-7B7A-43D3-8B79-37D633B846F1}">
                  <asvg:svgBlip xmlns="" xmlns:asvg="http://schemas.microsoft.com/office/drawing/2016/SVG/main" r:embed="rId11"/>
                </a:ext>
              </a:extLst>
            </a:blip>
            <a:stretch>
              <a:fillRect/>
            </a:stretch>
          </a:blipFill>
        </p:spPr>
      </p:sp>
      <p:grpSp>
        <p:nvGrpSpPr>
          <p:cNvPr id="20" name="Group 20"/>
          <p:cNvGrpSpPr/>
          <p:nvPr/>
        </p:nvGrpSpPr>
        <p:grpSpPr>
          <a:xfrm>
            <a:off x="-352595" y="9667065"/>
            <a:ext cx="18288000" cy="3566619"/>
            <a:chOff x="0" y="0"/>
            <a:chExt cx="4816593" cy="939357"/>
          </a:xfrm>
        </p:grpSpPr>
        <p:sp>
          <p:nvSpPr>
            <p:cNvPr id="21" name="Freeform 21"/>
            <p:cNvSpPr/>
            <p:nvPr/>
          </p:nvSpPr>
          <p:spPr>
            <a:xfrm>
              <a:off x="0" y="0"/>
              <a:ext cx="4816592" cy="939357"/>
            </a:xfrm>
            <a:custGeom>
              <a:avLst/>
              <a:gdLst/>
              <a:ahLst/>
              <a:cxnLst/>
              <a:rect l="l" t="t" r="r" b="b"/>
              <a:pathLst>
                <a:path w="4816592" h="939357">
                  <a:moveTo>
                    <a:pt x="0" y="0"/>
                  </a:moveTo>
                  <a:lnTo>
                    <a:pt x="4816592" y="0"/>
                  </a:lnTo>
                  <a:lnTo>
                    <a:pt x="4816592" y="939357"/>
                  </a:lnTo>
                  <a:lnTo>
                    <a:pt x="0" y="939357"/>
                  </a:lnTo>
                  <a:close/>
                </a:path>
              </a:pathLst>
            </a:custGeom>
            <a:solidFill>
              <a:srgbClr val="35C9AC"/>
            </a:solidFill>
          </p:spPr>
        </p:sp>
        <p:sp>
          <p:nvSpPr>
            <p:cNvPr id="22" name="TextBox 22"/>
            <p:cNvSpPr txBox="1"/>
            <p:nvPr/>
          </p:nvSpPr>
          <p:spPr>
            <a:xfrm>
              <a:off x="0" y="-38100"/>
              <a:ext cx="4816593" cy="977457"/>
            </a:xfrm>
            <a:prstGeom prst="rect">
              <a:avLst/>
            </a:prstGeom>
          </p:spPr>
          <p:txBody>
            <a:bodyPr lIns="50800" tIns="50800" rIns="50800" bIns="50800" rtlCol="0" anchor="ctr"/>
            <a:lstStyle/>
            <a:p>
              <a:pPr algn="ctr">
                <a:lnSpc>
                  <a:spcPts val="2659"/>
                </a:lnSpc>
                <a:spcBef>
                  <a:spcPct val="0"/>
                </a:spcBef>
              </a:pPr>
              <a:endParaRPr/>
            </a:p>
          </p:txBody>
        </p:sp>
      </p:grpSp>
      <p:sp>
        <p:nvSpPr>
          <p:cNvPr id="23" name="Freeform 23"/>
          <p:cNvSpPr/>
          <p:nvPr/>
        </p:nvSpPr>
        <p:spPr>
          <a:xfrm>
            <a:off x="-471966" y="3100830"/>
            <a:ext cx="5239652" cy="4470370"/>
          </a:xfrm>
          <a:custGeom>
            <a:avLst/>
            <a:gdLst/>
            <a:ahLst/>
            <a:cxnLst/>
            <a:rect l="l" t="t" r="r" b="b"/>
            <a:pathLst>
              <a:path w="6223273" h="5069139">
                <a:moveTo>
                  <a:pt x="0" y="0"/>
                </a:moveTo>
                <a:lnTo>
                  <a:pt x="6223274" y="0"/>
                </a:lnTo>
                <a:lnTo>
                  <a:pt x="6223274" y="5069139"/>
                </a:lnTo>
                <a:lnTo>
                  <a:pt x="0" y="506913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24" name="Freeform 24"/>
          <p:cNvSpPr/>
          <p:nvPr/>
        </p:nvSpPr>
        <p:spPr>
          <a:xfrm rot="-417870" flipH="1">
            <a:off x="299064" y="3311255"/>
            <a:ext cx="4097741" cy="3245397"/>
          </a:xfrm>
          <a:custGeom>
            <a:avLst/>
            <a:gdLst/>
            <a:ahLst/>
            <a:cxnLst/>
            <a:rect l="l" t="t" r="r" b="b"/>
            <a:pathLst>
              <a:path w="4580552" h="4089183">
                <a:moveTo>
                  <a:pt x="4580552" y="0"/>
                </a:moveTo>
                <a:lnTo>
                  <a:pt x="0" y="0"/>
                </a:lnTo>
                <a:lnTo>
                  <a:pt x="0" y="4089184"/>
                </a:lnTo>
                <a:lnTo>
                  <a:pt x="4580552" y="4089184"/>
                </a:lnTo>
                <a:lnTo>
                  <a:pt x="4580552"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25" name="Freeform 25"/>
          <p:cNvSpPr/>
          <p:nvPr/>
        </p:nvSpPr>
        <p:spPr>
          <a:xfrm flipH="1">
            <a:off x="6483268" y="4477970"/>
            <a:ext cx="3498772" cy="5888377"/>
          </a:xfrm>
          <a:custGeom>
            <a:avLst/>
            <a:gdLst/>
            <a:ahLst/>
            <a:cxnLst/>
            <a:rect l="l" t="t" r="r" b="b"/>
            <a:pathLst>
              <a:path w="4171150" h="8528375">
                <a:moveTo>
                  <a:pt x="4171151" y="0"/>
                </a:moveTo>
                <a:lnTo>
                  <a:pt x="0" y="0"/>
                </a:lnTo>
                <a:lnTo>
                  <a:pt x="0" y="8528374"/>
                </a:lnTo>
                <a:lnTo>
                  <a:pt x="4171151" y="8528374"/>
                </a:lnTo>
                <a:lnTo>
                  <a:pt x="4171151"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26" name="Freeform 26"/>
          <p:cNvSpPr/>
          <p:nvPr/>
        </p:nvSpPr>
        <p:spPr>
          <a:xfrm>
            <a:off x="5529503" y="7489276"/>
            <a:ext cx="1400092" cy="3031696"/>
          </a:xfrm>
          <a:custGeom>
            <a:avLst/>
            <a:gdLst/>
            <a:ahLst/>
            <a:cxnLst/>
            <a:rect l="l" t="t" r="r" b="b"/>
            <a:pathLst>
              <a:path w="1400092" h="3031696">
                <a:moveTo>
                  <a:pt x="0" y="0"/>
                </a:moveTo>
                <a:lnTo>
                  <a:pt x="1400092" y="0"/>
                </a:lnTo>
                <a:lnTo>
                  <a:pt x="1400092" y="3031696"/>
                </a:lnTo>
                <a:lnTo>
                  <a:pt x="0" y="3031696"/>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27" name="Freeform 27"/>
          <p:cNvSpPr/>
          <p:nvPr/>
        </p:nvSpPr>
        <p:spPr>
          <a:xfrm>
            <a:off x="2188068" y="7346612"/>
            <a:ext cx="502710" cy="749297"/>
          </a:xfrm>
          <a:custGeom>
            <a:avLst/>
            <a:gdLst/>
            <a:ahLst/>
            <a:cxnLst/>
            <a:rect l="l" t="t" r="r" b="b"/>
            <a:pathLst>
              <a:path w="502710" h="749297">
                <a:moveTo>
                  <a:pt x="0" y="0"/>
                </a:moveTo>
                <a:lnTo>
                  <a:pt x="502710" y="0"/>
                </a:lnTo>
                <a:lnTo>
                  <a:pt x="502710" y="749297"/>
                </a:lnTo>
                <a:lnTo>
                  <a:pt x="0" y="749297"/>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28" name="Freeform 28"/>
          <p:cNvSpPr/>
          <p:nvPr/>
        </p:nvSpPr>
        <p:spPr>
          <a:xfrm flipH="1">
            <a:off x="14375307" y="2819858"/>
            <a:ext cx="3962154" cy="2052936"/>
          </a:xfrm>
          <a:custGeom>
            <a:avLst/>
            <a:gdLst/>
            <a:ahLst/>
            <a:cxnLst/>
            <a:rect l="l" t="t" r="r" b="b"/>
            <a:pathLst>
              <a:path w="4512895" h="2502605">
                <a:moveTo>
                  <a:pt x="4512894" y="0"/>
                </a:moveTo>
                <a:lnTo>
                  <a:pt x="0" y="0"/>
                </a:lnTo>
                <a:lnTo>
                  <a:pt x="0" y="2502605"/>
                </a:lnTo>
                <a:lnTo>
                  <a:pt x="4512894" y="2502605"/>
                </a:lnTo>
                <a:lnTo>
                  <a:pt x="4512894"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29" name="Freeform 29"/>
          <p:cNvSpPr/>
          <p:nvPr/>
        </p:nvSpPr>
        <p:spPr>
          <a:xfrm flipH="1">
            <a:off x="12077366" y="7489276"/>
            <a:ext cx="4279018" cy="2894172"/>
          </a:xfrm>
          <a:custGeom>
            <a:avLst/>
            <a:gdLst/>
            <a:ahLst/>
            <a:cxnLst/>
            <a:rect l="l" t="t" r="r" b="b"/>
            <a:pathLst>
              <a:path w="4279018" h="2894172">
                <a:moveTo>
                  <a:pt x="4279018" y="0"/>
                </a:moveTo>
                <a:lnTo>
                  <a:pt x="0" y="0"/>
                </a:lnTo>
                <a:lnTo>
                  <a:pt x="0" y="2894172"/>
                </a:lnTo>
                <a:lnTo>
                  <a:pt x="4279018" y="2894172"/>
                </a:lnTo>
                <a:lnTo>
                  <a:pt x="4279018"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30" name="Freeform 30"/>
          <p:cNvSpPr/>
          <p:nvPr/>
        </p:nvSpPr>
        <p:spPr>
          <a:xfrm>
            <a:off x="15665730" y="6335762"/>
            <a:ext cx="502710" cy="749297"/>
          </a:xfrm>
          <a:custGeom>
            <a:avLst/>
            <a:gdLst/>
            <a:ahLst/>
            <a:cxnLst/>
            <a:rect l="l" t="t" r="r" b="b"/>
            <a:pathLst>
              <a:path w="502710" h="749297">
                <a:moveTo>
                  <a:pt x="0" y="0"/>
                </a:moveTo>
                <a:lnTo>
                  <a:pt x="502710" y="0"/>
                </a:lnTo>
                <a:lnTo>
                  <a:pt x="502710" y="749297"/>
                </a:lnTo>
                <a:lnTo>
                  <a:pt x="0" y="749297"/>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31" name="Freeform 31"/>
          <p:cNvSpPr/>
          <p:nvPr/>
        </p:nvSpPr>
        <p:spPr>
          <a:xfrm>
            <a:off x="14656736" y="4693112"/>
            <a:ext cx="872524" cy="1197653"/>
          </a:xfrm>
          <a:custGeom>
            <a:avLst/>
            <a:gdLst/>
            <a:ahLst/>
            <a:cxnLst/>
            <a:rect l="l" t="t" r="r" b="b"/>
            <a:pathLst>
              <a:path w="1054364" h="1571545">
                <a:moveTo>
                  <a:pt x="0" y="0"/>
                </a:moveTo>
                <a:lnTo>
                  <a:pt x="1054364" y="0"/>
                </a:lnTo>
                <a:lnTo>
                  <a:pt x="1054364" y="1571546"/>
                </a:lnTo>
                <a:lnTo>
                  <a:pt x="0" y="1571546"/>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32" name="TextBox 11"/>
          <p:cNvSpPr txBox="1"/>
          <p:nvPr/>
        </p:nvSpPr>
        <p:spPr>
          <a:xfrm>
            <a:off x="3372557" y="1822747"/>
            <a:ext cx="11720717" cy="1723549"/>
          </a:xfrm>
          <a:prstGeom prst="rect">
            <a:avLst/>
          </a:prstGeom>
        </p:spPr>
        <p:txBody>
          <a:bodyPr wrap="square" lIns="0" tIns="0" rIns="0" bIns="0" rtlCol="0" anchor="t">
            <a:spAutoFit/>
          </a:bodyPr>
          <a:lstStyle/>
          <a:p>
            <a:pPr algn="ctr"/>
            <a:r>
              <a:rPr lang="en-US" sz="5600" b="1" dirty="0" smtClean="0">
                <a:solidFill>
                  <a:schemeClr val="tx2"/>
                </a:solidFill>
                <a:latin typeface="Arial" panose="020B0604020202020204" pitchFamily="34" charset="0"/>
                <a:ea typeface="Zing Sans Rust"/>
                <a:cs typeface="Arial" panose="020B0604020202020204" pitchFamily="34" charset="0"/>
                <a:sym typeface="Zing Sans Rust"/>
              </a:rPr>
              <a:t>“</a:t>
            </a:r>
            <a:r>
              <a:rPr lang="en-US" sz="5600" b="1" dirty="0" err="1" smtClean="0">
                <a:solidFill>
                  <a:schemeClr val="tx2"/>
                </a:solidFill>
                <a:latin typeface="Arial" panose="020B0604020202020204" pitchFamily="34" charset="0"/>
                <a:ea typeface="Zing Sans Rust"/>
                <a:cs typeface="Arial" panose="020B0604020202020204" pitchFamily="34" charset="0"/>
                <a:sym typeface="Zing Sans Rust"/>
              </a:rPr>
              <a:t>Nước</a:t>
            </a:r>
            <a:r>
              <a:rPr lang="en-US" sz="5600" b="1" dirty="0" smtClean="0">
                <a:solidFill>
                  <a:schemeClr val="tx2"/>
                </a:solidFill>
                <a:latin typeface="Arial" panose="020B0604020202020204" pitchFamily="34" charset="0"/>
                <a:ea typeface="Zing Sans Rust"/>
                <a:cs typeface="Arial" panose="020B0604020202020204" pitchFamily="34" charset="0"/>
                <a:sym typeface="Zing Sans Rust"/>
              </a:rPr>
              <a:t> </a:t>
            </a:r>
            <a:r>
              <a:rPr lang="en-US" sz="5600" b="1" dirty="0" err="1" smtClean="0">
                <a:solidFill>
                  <a:schemeClr val="tx2"/>
                </a:solidFill>
                <a:latin typeface="Arial" panose="020B0604020202020204" pitchFamily="34" charset="0"/>
                <a:ea typeface="Zing Sans Rust"/>
                <a:cs typeface="Arial" panose="020B0604020202020204" pitchFamily="34" charset="0"/>
                <a:sym typeface="Zing Sans Rust"/>
              </a:rPr>
              <a:t>có</a:t>
            </a:r>
            <a:r>
              <a:rPr lang="en-US" sz="5600" b="1" dirty="0" smtClean="0">
                <a:solidFill>
                  <a:schemeClr val="tx2"/>
                </a:solidFill>
                <a:latin typeface="Arial" panose="020B0604020202020204" pitchFamily="34" charset="0"/>
                <a:ea typeface="Zing Sans Rust"/>
                <a:cs typeface="Arial" panose="020B0604020202020204" pitchFamily="34" charset="0"/>
                <a:sym typeface="Zing Sans Rust"/>
              </a:rPr>
              <a:t> </a:t>
            </a:r>
            <a:r>
              <a:rPr lang="en-US" sz="5600" b="1" dirty="0" err="1" smtClean="0">
                <a:solidFill>
                  <a:schemeClr val="tx2"/>
                </a:solidFill>
                <a:latin typeface="Arial" panose="020B0604020202020204" pitchFamily="34" charset="0"/>
                <a:ea typeface="Zing Sans Rust"/>
                <a:cs typeface="Arial" panose="020B0604020202020204" pitchFamily="34" charset="0"/>
                <a:sym typeface="Zing Sans Rust"/>
              </a:rPr>
              <a:t>vai</a:t>
            </a:r>
            <a:r>
              <a:rPr lang="en-US" sz="5600" b="1" dirty="0" smtClean="0">
                <a:solidFill>
                  <a:schemeClr val="tx2"/>
                </a:solidFill>
                <a:latin typeface="Arial" panose="020B0604020202020204" pitchFamily="34" charset="0"/>
                <a:ea typeface="Zing Sans Rust"/>
                <a:cs typeface="Arial" panose="020B0604020202020204" pitchFamily="34" charset="0"/>
                <a:sym typeface="Zing Sans Rust"/>
              </a:rPr>
              <a:t> </a:t>
            </a:r>
            <a:r>
              <a:rPr lang="en-US" sz="5600" b="1" dirty="0" err="1" smtClean="0">
                <a:solidFill>
                  <a:schemeClr val="tx2"/>
                </a:solidFill>
                <a:latin typeface="Arial" panose="020B0604020202020204" pitchFamily="34" charset="0"/>
                <a:ea typeface="Zing Sans Rust"/>
                <a:cs typeface="Arial" panose="020B0604020202020204" pitchFamily="34" charset="0"/>
                <a:sym typeface="Zing Sans Rust"/>
              </a:rPr>
              <a:t>trò</a:t>
            </a:r>
            <a:r>
              <a:rPr lang="en-US" sz="5600" b="1" dirty="0" smtClean="0">
                <a:solidFill>
                  <a:schemeClr val="tx2"/>
                </a:solidFill>
                <a:latin typeface="Arial" panose="020B0604020202020204" pitchFamily="34" charset="0"/>
                <a:ea typeface="Zing Sans Rust"/>
                <a:cs typeface="Arial" panose="020B0604020202020204" pitchFamily="34" charset="0"/>
                <a:sym typeface="Zing Sans Rust"/>
              </a:rPr>
              <a:t> </a:t>
            </a:r>
            <a:r>
              <a:rPr lang="en-US" sz="5600" b="1" dirty="0" err="1" smtClean="0">
                <a:solidFill>
                  <a:schemeClr val="tx2"/>
                </a:solidFill>
                <a:latin typeface="Arial" panose="020B0604020202020204" pitchFamily="34" charset="0"/>
                <a:ea typeface="Zing Sans Rust"/>
                <a:cs typeface="Arial" panose="020B0604020202020204" pitchFamily="34" charset="0"/>
                <a:sym typeface="Zing Sans Rust"/>
              </a:rPr>
              <a:t>như</a:t>
            </a:r>
            <a:r>
              <a:rPr lang="en-US" sz="5600" b="1" dirty="0" smtClean="0">
                <a:solidFill>
                  <a:schemeClr val="tx2"/>
                </a:solidFill>
                <a:latin typeface="Arial" panose="020B0604020202020204" pitchFamily="34" charset="0"/>
                <a:ea typeface="Zing Sans Rust"/>
                <a:cs typeface="Arial" panose="020B0604020202020204" pitchFamily="34" charset="0"/>
                <a:sym typeface="Zing Sans Rust"/>
              </a:rPr>
              <a:t> </a:t>
            </a:r>
            <a:r>
              <a:rPr lang="en-US" sz="5600" b="1" dirty="0" err="1" smtClean="0">
                <a:solidFill>
                  <a:schemeClr val="tx2"/>
                </a:solidFill>
                <a:latin typeface="Arial" panose="020B0604020202020204" pitchFamily="34" charset="0"/>
                <a:ea typeface="Zing Sans Rust"/>
                <a:cs typeface="Arial" panose="020B0604020202020204" pitchFamily="34" charset="0"/>
                <a:sym typeface="Zing Sans Rust"/>
              </a:rPr>
              <a:t>thế</a:t>
            </a:r>
            <a:r>
              <a:rPr lang="en-US" sz="5600" b="1" dirty="0" smtClean="0">
                <a:solidFill>
                  <a:schemeClr val="tx2"/>
                </a:solidFill>
                <a:latin typeface="Arial" panose="020B0604020202020204" pitchFamily="34" charset="0"/>
                <a:ea typeface="Zing Sans Rust"/>
                <a:cs typeface="Arial" panose="020B0604020202020204" pitchFamily="34" charset="0"/>
                <a:sym typeface="Zing Sans Rust"/>
              </a:rPr>
              <a:t> </a:t>
            </a:r>
            <a:r>
              <a:rPr lang="en-US" sz="5600" b="1" dirty="0" err="1" smtClean="0">
                <a:solidFill>
                  <a:schemeClr val="tx2"/>
                </a:solidFill>
                <a:latin typeface="Arial" panose="020B0604020202020204" pitchFamily="34" charset="0"/>
                <a:ea typeface="Zing Sans Rust"/>
                <a:cs typeface="Arial" panose="020B0604020202020204" pitchFamily="34" charset="0"/>
                <a:sym typeface="Zing Sans Rust"/>
              </a:rPr>
              <a:t>nào</a:t>
            </a:r>
            <a:r>
              <a:rPr lang="en-US" sz="5600" b="1" dirty="0" smtClean="0">
                <a:solidFill>
                  <a:schemeClr val="tx2"/>
                </a:solidFill>
                <a:latin typeface="Arial" panose="020B0604020202020204" pitchFamily="34" charset="0"/>
                <a:ea typeface="Zing Sans Rust"/>
                <a:cs typeface="Arial" panose="020B0604020202020204" pitchFamily="34" charset="0"/>
                <a:sym typeface="Zing Sans Rust"/>
              </a:rPr>
              <a:t> </a:t>
            </a:r>
          </a:p>
          <a:p>
            <a:pPr algn="ctr"/>
            <a:r>
              <a:rPr lang="en-US" sz="5600" b="1" dirty="0" err="1" smtClean="0">
                <a:solidFill>
                  <a:schemeClr val="tx2"/>
                </a:solidFill>
                <a:latin typeface="Arial" panose="020B0604020202020204" pitchFamily="34" charset="0"/>
                <a:ea typeface="Zing Sans Rust"/>
                <a:cs typeface="Arial" panose="020B0604020202020204" pitchFamily="34" charset="0"/>
                <a:sym typeface="Zing Sans Rust"/>
              </a:rPr>
              <a:t>trong</a:t>
            </a:r>
            <a:r>
              <a:rPr lang="en-US" sz="5600" b="1" dirty="0" smtClean="0">
                <a:solidFill>
                  <a:schemeClr val="tx2"/>
                </a:solidFill>
                <a:latin typeface="Arial" panose="020B0604020202020204" pitchFamily="34" charset="0"/>
                <a:ea typeface="Zing Sans Rust"/>
                <a:cs typeface="Arial" panose="020B0604020202020204" pitchFamily="34" charset="0"/>
                <a:sym typeface="Zing Sans Rust"/>
              </a:rPr>
              <a:t> </a:t>
            </a:r>
            <a:r>
              <a:rPr lang="en-US" sz="5600" b="1" dirty="0" err="1" smtClean="0">
                <a:solidFill>
                  <a:schemeClr val="tx2"/>
                </a:solidFill>
                <a:latin typeface="Arial" panose="020B0604020202020204" pitchFamily="34" charset="0"/>
                <a:ea typeface="Zing Sans Rust"/>
                <a:cs typeface="Arial" panose="020B0604020202020204" pitchFamily="34" charset="0"/>
                <a:sym typeface="Zing Sans Rust"/>
              </a:rPr>
              <a:t>cuộc</a:t>
            </a:r>
            <a:r>
              <a:rPr lang="en-US" sz="5600" b="1" dirty="0" smtClean="0">
                <a:solidFill>
                  <a:schemeClr val="tx2"/>
                </a:solidFill>
                <a:latin typeface="Arial" panose="020B0604020202020204" pitchFamily="34" charset="0"/>
                <a:ea typeface="Zing Sans Rust"/>
                <a:cs typeface="Arial" panose="020B0604020202020204" pitchFamily="34" charset="0"/>
                <a:sym typeface="Zing Sans Rust"/>
              </a:rPr>
              <a:t> </a:t>
            </a:r>
            <a:r>
              <a:rPr lang="en-US" sz="5600" b="1" dirty="0" err="1" smtClean="0">
                <a:solidFill>
                  <a:schemeClr val="tx2"/>
                </a:solidFill>
                <a:latin typeface="Arial" panose="020B0604020202020204" pitchFamily="34" charset="0"/>
                <a:ea typeface="Zing Sans Rust"/>
                <a:cs typeface="Arial" panose="020B0604020202020204" pitchFamily="34" charset="0"/>
                <a:sym typeface="Zing Sans Rust"/>
              </a:rPr>
              <a:t>sống</a:t>
            </a:r>
            <a:r>
              <a:rPr lang="en-US" sz="5600" b="1" dirty="0" smtClean="0">
                <a:solidFill>
                  <a:schemeClr val="tx2"/>
                </a:solidFill>
                <a:latin typeface="Arial" panose="020B0604020202020204" pitchFamily="34" charset="0"/>
                <a:ea typeface="Zing Sans Rust"/>
                <a:cs typeface="Arial" panose="020B0604020202020204" pitchFamily="34" charset="0"/>
                <a:sym typeface="Zing Sans Rust"/>
              </a:rPr>
              <a:t>?”</a:t>
            </a:r>
            <a:endParaRPr lang="en-US" sz="5600" b="1" dirty="0">
              <a:solidFill>
                <a:schemeClr val="tx2"/>
              </a:solidFill>
              <a:latin typeface="Arial" panose="020B0604020202020204" pitchFamily="34" charset="0"/>
              <a:ea typeface="Zing Sans Rust"/>
              <a:cs typeface="Arial" panose="020B0604020202020204" pitchFamily="34" charset="0"/>
              <a:sym typeface="Zing Sans Rust"/>
            </a:endParaRPr>
          </a:p>
        </p:txBody>
      </p:sp>
      <p:sp>
        <p:nvSpPr>
          <p:cNvPr id="33" name="Freeform 13"/>
          <p:cNvSpPr/>
          <p:nvPr/>
        </p:nvSpPr>
        <p:spPr>
          <a:xfrm flipH="1">
            <a:off x="1343193" y="-593122"/>
            <a:ext cx="3759937" cy="2268417"/>
          </a:xfrm>
          <a:custGeom>
            <a:avLst/>
            <a:gdLst/>
            <a:ahLst/>
            <a:cxnLst/>
            <a:rect l="l" t="t" r="r" b="b"/>
            <a:pathLst>
              <a:path w="3759937" h="2268417">
                <a:moveTo>
                  <a:pt x="3759937" y="0"/>
                </a:moveTo>
                <a:lnTo>
                  <a:pt x="0" y="0"/>
                </a:lnTo>
                <a:lnTo>
                  <a:pt x="0" y="2268417"/>
                </a:lnTo>
                <a:lnTo>
                  <a:pt x="3759937" y="2268417"/>
                </a:lnTo>
                <a:lnTo>
                  <a:pt x="375993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4" name="TextBox 11"/>
          <p:cNvSpPr txBox="1"/>
          <p:nvPr/>
        </p:nvSpPr>
        <p:spPr>
          <a:xfrm>
            <a:off x="3372281" y="1004472"/>
            <a:ext cx="11720717" cy="769441"/>
          </a:xfrm>
          <a:prstGeom prst="rect">
            <a:avLst/>
          </a:prstGeom>
        </p:spPr>
        <p:txBody>
          <a:bodyPr wrap="square" lIns="0" tIns="0" rIns="0" bIns="0" rtlCol="0" anchor="t">
            <a:spAutoFit/>
          </a:bodyPr>
          <a:lstStyle/>
          <a:p>
            <a:pPr algn="ctr"/>
            <a:r>
              <a:rPr lang="en-US" sz="5000" b="1" dirty="0" smtClean="0">
                <a:solidFill>
                  <a:srgbClr val="FF0000"/>
                </a:solidFill>
                <a:latin typeface="Arial" panose="020B0604020202020204" pitchFamily="34" charset="0"/>
                <a:ea typeface="Zing Sans Rust"/>
                <a:cs typeface="Arial" panose="020B0604020202020204" pitchFamily="34" charset="0"/>
                <a:sym typeface="Zing Sans Rust"/>
              </a:rPr>
              <a:t>THẢO LUẬN NHÓM VÀ THI TIẾP SỨC</a:t>
            </a:r>
            <a:endParaRPr lang="en-US" sz="5000" b="1" dirty="0">
              <a:solidFill>
                <a:srgbClr val="FF0000"/>
              </a:solidFill>
              <a:latin typeface="Arial" panose="020B0604020202020204" pitchFamily="34" charset="0"/>
              <a:ea typeface="Zing Sans Rust"/>
              <a:cs typeface="Arial" panose="020B0604020202020204" pitchFamily="34" charset="0"/>
              <a:sym typeface="Zing Sans Rust"/>
            </a:endParaRPr>
          </a:p>
        </p:txBody>
      </p:sp>
      <p:sp>
        <p:nvSpPr>
          <p:cNvPr id="35" name="Freeform 14"/>
          <p:cNvSpPr/>
          <p:nvPr/>
        </p:nvSpPr>
        <p:spPr>
          <a:xfrm flipH="1">
            <a:off x="14653400" y="-689676"/>
            <a:ext cx="3793123" cy="2288438"/>
          </a:xfrm>
          <a:custGeom>
            <a:avLst/>
            <a:gdLst/>
            <a:ahLst/>
            <a:cxnLst/>
            <a:rect l="l" t="t" r="r" b="b"/>
            <a:pathLst>
              <a:path w="3793123" h="2288438">
                <a:moveTo>
                  <a:pt x="3793123" y="0"/>
                </a:moveTo>
                <a:lnTo>
                  <a:pt x="0" y="0"/>
                </a:lnTo>
                <a:lnTo>
                  <a:pt x="0" y="2288438"/>
                </a:lnTo>
                <a:lnTo>
                  <a:pt x="3793123" y="2288438"/>
                </a:lnTo>
                <a:lnTo>
                  <a:pt x="3793123" y="0"/>
                </a:lnTo>
                <a:close/>
              </a:path>
            </a:pathLst>
          </a:custGeom>
          <a:blipFill>
            <a:blip r:embed="rId6">
              <a:extLst>
                <a:ext uri="{96DAC541-7B7A-43D3-8B79-37D633B846F1}">
                  <asvg:svgBlip xmlns="" xmlns:asvg="http://schemas.microsoft.com/office/drawing/2016/SVG/main" r:embed="rId7"/>
                </a:ext>
              </a:extLst>
            </a:blip>
            <a:stretch>
              <a:fillRect/>
            </a:stretch>
          </a:blipFill>
        </p:spPr>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6E6F3"/>
        </a:solidFill>
        <a:effectLst/>
      </p:bgPr>
    </p:bg>
    <p:spTree>
      <p:nvGrpSpPr>
        <p:cNvPr id="1" name=""/>
        <p:cNvGrpSpPr/>
        <p:nvPr/>
      </p:nvGrpSpPr>
      <p:grpSpPr>
        <a:xfrm>
          <a:off x="0" y="0"/>
          <a:ext cx="0" cy="0"/>
          <a:chOff x="0" y="0"/>
          <a:chExt cx="0" cy="0"/>
        </a:xfrm>
      </p:grpSpPr>
      <p:grpSp>
        <p:nvGrpSpPr>
          <p:cNvPr id="5" name="Group 5"/>
          <p:cNvGrpSpPr/>
          <p:nvPr/>
        </p:nvGrpSpPr>
        <p:grpSpPr>
          <a:xfrm>
            <a:off x="2800725" y="582471"/>
            <a:ext cx="13201275" cy="4450824"/>
            <a:chOff x="0" y="0"/>
            <a:chExt cx="2020705" cy="908239"/>
          </a:xfrm>
        </p:grpSpPr>
        <p:sp>
          <p:nvSpPr>
            <p:cNvPr id="6" name="Freeform 6"/>
            <p:cNvSpPr/>
            <p:nvPr/>
          </p:nvSpPr>
          <p:spPr>
            <a:xfrm>
              <a:off x="0" y="0"/>
              <a:ext cx="2020705" cy="908239"/>
            </a:xfrm>
            <a:custGeom>
              <a:avLst/>
              <a:gdLst/>
              <a:ahLst/>
              <a:cxnLst/>
              <a:rect l="l" t="t" r="r" b="b"/>
              <a:pathLst>
                <a:path w="2020705" h="908239">
                  <a:moveTo>
                    <a:pt x="40363" y="0"/>
                  </a:moveTo>
                  <a:lnTo>
                    <a:pt x="1980343" y="0"/>
                  </a:lnTo>
                  <a:cubicBezTo>
                    <a:pt x="2002634" y="0"/>
                    <a:pt x="2020705" y="18071"/>
                    <a:pt x="2020705" y="40363"/>
                  </a:cubicBezTo>
                  <a:lnTo>
                    <a:pt x="2020705" y="867877"/>
                  </a:lnTo>
                  <a:cubicBezTo>
                    <a:pt x="2020705" y="890168"/>
                    <a:pt x="2002634" y="908239"/>
                    <a:pt x="1980343" y="908239"/>
                  </a:cubicBezTo>
                  <a:lnTo>
                    <a:pt x="40363" y="908239"/>
                  </a:lnTo>
                  <a:cubicBezTo>
                    <a:pt x="18071" y="908239"/>
                    <a:pt x="0" y="890168"/>
                    <a:pt x="0" y="867877"/>
                  </a:cubicBezTo>
                  <a:lnTo>
                    <a:pt x="0" y="40363"/>
                  </a:lnTo>
                  <a:cubicBezTo>
                    <a:pt x="0" y="18071"/>
                    <a:pt x="18071" y="0"/>
                    <a:pt x="40363" y="0"/>
                  </a:cubicBezTo>
                  <a:close/>
                </a:path>
              </a:pathLst>
            </a:custGeom>
            <a:solidFill>
              <a:srgbClr val="FFFFFF"/>
            </a:solidFill>
            <a:ln w="38100" cap="rnd">
              <a:solidFill>
                <a:srgbClr val="DCDDDA"/>
              </a:solidFill>
              <a:prstDash val="lgDash"/>
              <a:round/>
            </a:ln>
          </p:spPr>
        </p:sp>
        <p:sp>
          <p:nvSpPr>
            <p:cNvPr id="7" name="TextBox 7"/>
            <p:cNvSpPr txBox="1"/>
            <p:nvPr/>
          </p:nvSpPr>
          <p:spPr>
            <a:xfrm>
              <a:off x="0" y="-38100"/>
              <a:ext cx="2020705" cy="946339"/>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flipH="1">
            <a:off x="2259636" y="8831292"/>
            <a:ext cx="3122337" cy="1342605"/>
          </a:xfrm>
          <a:custGeom>
            <a:avLst/>
            <a:gdLst/>
            <a:ahLst/>
            <a:cxnLst/>
            <a:rect l="l" t="t" r="r" b="b"/>
            <a:pathLst>
              <a:path w="3122337" h="1342605">
                <a:moveTo>
                  <a:pt x="3122337" y="0"/>
                </a:moveTo>
                <a:lnTo>
                  <a:pt x="0" y="0"/>
                </a:lnTo>
                <a:lnTo>
                  <a:pt x="0" y="1342604"/>
                </a:lnTo>
                <a:lnTo>
                  <a:pt x="3122337" y="1342604"/>
                </a:lnTo>
                <a:lnTo>
                  <a:pt x="3122337"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9" name="Freeform 9"/>
          <p:cNvSpPr/>
          <p:nvPr/>
        </p:nvSpPr>
        <p:spPr>
          <a:xfrm flipH="1">
            <a:off x="-758604" y="7913702"/>
            <a:ext cx="3122337" cy="1342605"/>
          </a:xfrm>
          <a:custGeom>
            <a:avLst/>
            <a:gdLst/>
            <a:ahLst/>
            <a:cxnLst/>
            <a:rect l="l" t="t" r="r" b="b"/>
            <a:pathLst>
              <a:path w="3122337" h="1342605">
                <a:moveTo>
                  <a:pt x="3122337" y="0"/>
                </a:moveTo>
                <a:lnTo>
                  <a:pt x="0" y="0"/>
                </a:lnTo>
                <a:lnTo>
                  <a:pt x="0" y="1342605"/>
                </a:lnTo>
                <a:lnTo>
                  <a:pt x="3122337" y="1342605"/>
                </a:lnTo>
                <a:lnTo>
                  <a:pt x="3122337"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2" name="Freeform 12"/>
          <p:cNvSpPr/>
          <p:nvPr/>
        </p:nvSpPr>
        <p:spPr>
          <a:xfrm flipH="1">
            <a:off x="-1877806" y="10233"/>
            <a:ext cx="3793123" cy="2288438"/>
          </a:xfrm>
          <a:custGeom>
            <a:avLst/>
            <a:gdLst/>
            <a:ahLst/>
            <a:cxnLst/>
            <a:rect l="l" t="t" r="r" b="b"/>
            <a:pathLst>
              <a:path w="3793123" h="2288438">
                <a:moveTo>
                  <a:pt x="3793123" y="0"/>
                </a:moveTo>
                <a:lnTo>
                  <a:pt x="0" y="0"/>
                </a:lnTo>
                <a:lnTo>
                  <a:pt x="0" y="2288438"/>
                </a:lnTo>
                <a:lnTo>
                  <a:pt x="3793123" y="2288438"/>
                </a:lnTo>
                <a:lnTo>
                  <a:pt x="3793123"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5" name="Freeform 15"/>
          <p:cNvSpPr/>
          <p:nvPr/>
        </p:nvSpPr>
        <p:spPr>
          <a:xfrm>
            <a:off x="2658479" y="1334501"/>
            <a:ext cx="309469" cy="496233"/>
          </a:xfrm>
          <a:custGeom>
            <a:avLst/>
            <a:gdLst/>
            <a:ahLst/>
            <a:cxnLst/>
            <a:rect l="l" t="t" r="r" b="b"/>
            <a:pathLst>
              <a:path w="309469" h="496233">
                <a:moveTo>
                  <a:pt x="0" y="0"/>
                </a:moveTo>
                <a:lnTo>
                  <a:pt x="309469" y="0"/>
                </a:lnTo>
                <a:lnTo>
                  <a:pt x="309469" y="496233"/>
                </a:lnTo>
                <a:lnTo>
                  <a:pt x="0" y="496233"/>
                </a:lnTo>
                <a:lnTo>
                  <a:pt x="0" y="0"/>
                </a:lnTo>
                <a:close/>
              </a:path>
            </a:pathLst>
          </a:custGeom>
          <a:blipFill>
            <a:blip r:embed="rId8">
              <a:extLst>
                <a:ext uri="{96DAC541-7B7A-43D3-8B79-37D633B846F1}">
                  <asvg:svgBlip xmlns="" xmlns:asvg="http://schemas.microsoft.com/office/drawing/2016/SVG/main" r:embed="rId11"/>
                </a:ext>
              </a:extLst>
            </a:blip>
            <a:stretch>
              <a:fillRect/>
            </a:stretch>
          </a:blipFill>
        </p:spPr>
      </p:sp>
      <p:sp>
        <p:nvSpPr>
          <p:cNvPr id="16" name="Freeform 16"/>
          <p:cNvSpPr/>
          <p:nvPr/>
        </p:nvSpPr>
        <p:spPr>
          <a:xfrm>
            <a:off x="11187290" y="4589657"/>
            <a:ext cx="309469" cy="496233"/>
          </a:xfrm>
          <a:custGeom>
            <a:avLst/>
            <a:gdLst/>
            <a:ahLst/>
            <a:cxnLst/>
            <a:rect l="l" t="t" r="r" b="b"/>
            <a:pathLst>
              <a:path w="309469" h="496233">
                <a:moveTo>
                  <a:pt x="0" y="0"/>
                </a:moveTo>
                <a:lnTo>
                  <a:pt x="309469" y="0"/>
                </a:lnTo>
                <a:lnTo>
                  <a:pt x="309469" y="496233"/>
                </a:lnTo>
                <a:lnTo>
                  <a:pt x="0" y="496233"/>
                </a:lnTo>
                <a:lnTo>
                  <a:pt x="0" y="0"/>
                </a:lnTo>
                <a:close/>
              </a:path>
            </a:pathLst>
          </a:custGeom>
          <a:blipFill>
            <a:blip r:embed="rId8">
              <a:extLst>
                <a:ext uri="{96DAC541-7B7A-43D3-8B79-37D633B846F1}">
                  <asvg:svgBlip xmlns="" xmlns:asvg="http://schemas.microsoft.com/office/drawing/2016/SVG/main" r:embed="rId11"/>
                </a:ext>
              </a:extLst>
            </a:blip>
            <a:stretch>
              <a:fillRect/>
            </a:stretch>
          </a:blipFill>
        </p:spPr>
      </p:sp>
      <p:sp>
        <p:nvSpPr>
          <p:cNvPr id="17" name="Freeform 17"/>
          <p:cNvSpPr/>
          <p:nvPr/>
        </p:nvSpPr>
        <p:spPr>
          <a:xfrm>
            <a:off x="614508" y="5143500"/>
            <a:ext cx="309469" cy="496233"/>
          </a:xfrm>
          <a:custGeom>
            <a:avLst/>
            <a:gdLst/>
            <a:ahLst/>
            <a:cxnLst/>
            <a:rect l="l" t="t" r="r" b="b"/>
            <a:pathLst>
              <a:path w="309469" h="496233">
                <a:moveTo>
                  <a:pt x="0" y="0"/>
                </a:moveTo>
                <a:lnTo>
                  <a:pt x="309468" y="0"/>
                </a:lnTo>
                <a:lnTo>
                  <a:pt x="309468" y="496233"/>
                </a:lnTo>
                <a:lnTo>
                  <a:pt x="0" y="496233"/>
                </a:lnTo>
                <a:lnTo>
                  <a:pt x="0" y="0"/>
                </a:lnTo>
                <a:close/>
              </a:path>
            </a:pathLst>
          </a:custGeom>
          <a:blipFill>
            <a:blip r:embed="rId8">
              <a:extLst>
                <a:ext uri="{96DAC541-7B7A-43D3-8B79-37D633B846F1}">
                  <asvg:svgBlip xmlns="" xmlns:asvg="http://schemas.microsoft.com/office/drawing/2016/SVG/main" r:embed="rId11"/>
                </a:ext>
              </a:extLst>
            </a:blip>
            <a:stretch>
              <a:fillRect/>
            </a:stretch>
          </a:blipFill>
        </p:spPr>
      </p:sp>
      <p:sp>
        <p:nvSpPr>
          <p:cNvPr id="18" name="Freeform 18"/>
          <p:cNvSpPr/>
          <p:nvPr/>
        </p:nvSpPr>
        <p:spPr>
          <a:xfrm>
            <a:off x="647829" y="1830734"/>
            <a:ext cx="309469" cy="496233"/>
          </a:xfrm>
          <a:custGeom>
            <a:avLst/>
            <a:gdLst/>
            <a:ahLst/>
            <a:cxnLst/>
            <a:rect l="l" t="t" r="r" b="b"/>
            <a:pathLst>
              <a:path w="309469" h="496233">
                <a:moveTo>
                  <a:pt x="0" y="0"/>
                </a:moveTo>
                <a:lnTo>
                  <a:pt x="309469" y="0"/>
                </a:lnTo>
                <a:lnTo>
                  <a:pt x="309469" y="496232"/>
                </a:lnTo>
                <a:lnTo>
                  <a:pt x="0" y="496232"/>
                </a:lnTo>
                <a:lnTo>
                  <a:pt x="0" y="0"/>
                </a:lnTo>
                <a:close/>
              </a:path>
            </a:pathLst>
          </a:custGeom>
          <a:blipFill>
            <a:blip r:embed="rId8">
              <a:extLst>
                <a:ext uri="{96DAC541-7B7A-43D3-8B79-37D633B846F1}">
                  <asvg:svgBlip xmlns="" xmlns:asvg="http://schemas.microsoft.com/office/drawing/2016/SVG/main" r:embed="rId11"/>
                </a:ext>
              </a:extLst>
            </a:blip>
            <a:stretch>
              <a:fillRect/>
            </a:stretch>
          </a:blipFill>
        </p:spPr>
      </p:sp>
      <p:sp>
        <p:nvSpPr>
          <p:cNvPr id="19" name="Freeform 19"/>
          <p:cNvSpPr/>
          <p:nvPr/>
        </p:nvSpPr>
        <p:spPr>
          <a:xfrm>
            <a:off x="17715775" y="1793456"/>
            <a:ext cx="309469" cy="496233"/>
          </a:xfrm>
          <a:custGeom>
            <a:avLst/>
            <a:gdLst/>
            <a:ahLst/>
            <a:cxnLst/>
            <a:rect l="l" t="t" r="r" b="b"/>
            <a:pathLst>
              <a:path w="309469" h="496233">
                <a:moveTo>
                  <a:pt x="0" y="0"/>
                </a:moveTo>
                <a:lnTo>
                  <a:pt x="309469" y="0"/>
                </a:lnTo>
                <a:lnTo>
                  <a:pt x="309469" y="496233"/>
                </a:lnTo>
                <a:lnTo>
                  <a:pt x="0" y="496233"/>
                </a:lnTo>
                <a:lnTo>
                  <a:pt x="0" y="0"/>
                </a:lnTo>
                <a:close/>
              </a:path>
            </a:pathLst>
          </a:custGeom>
          <a:blipFill>
            <a:blip r:embed="rId8">
              <a:extLst>
                <a:ext uri="{96DAC541-7B7A-43D3-8B79-37D633B846F1}">
                  <asvg:svgBlip xmlns="" xmlns:asvg="http://schemas.microsoft.com/office/drawing/2016/SVG/main" r:embed="rId11"/>
                </a:ext>
              </a:extLst>
            </a:blip>
            <a:stretch>
              <a:fillRect/>
            </a:stretch>
          </a:blipFill>
        </p:spPr>
      </p:sp>
      <p:grpSp>
        <p:nvGrpSpPr>
          <p:cNvPr id="20" name="Group 20"/>
          <p:cNvGrpSpPr/>
          <p:nvPr/>
        </p:nvGrpSpPr>
        <p:grpSpPr>
          <a:xfrm>
            <a:off x="-352595" y="9667065"/>
            <a:ext cx="18288000" cy="3566619"/>
            <a:chOff x="0" y="0"/>
            <a:chExt cx="4816593" cy="939357"/>
          </a:xfrm>
        </p:grpSpPr>
        <p:sp>
          <p:nvSpPr>
            <p:cNvPr id="21" name="Freeform 21"/>
            <p:cNvSpPr/>
            <p:nvPr/>
          </p:nvSpPr>
          <p:spPr>
            <a:xfrm>
              <a:off x="0" y="0"/>
              <a:ext cx="4816592" cy="939357"/>
            </a:xfrm>
            <a:custGeom>
              <a:avLst/>
              <a:gdLst/>
              <a:ahLst/>
              <a:cxnLst/>
              <a:rect l="l" t="t" r="r" b="b"/>
              <a:pathLst>
                <a:path w="4816592" h="939357">
                  <a:moveTo>
                    <a:pt x="0" y="0"/>
                  </a:moveTo>
                  <a:lnTo>
                    <a:pt x="4816592" y="0"/>
                  </a:lnTo>
                  <a:lnTo>
                    <a:pt x="4816592" y="939357"/>
                  </a:lnTo>
                  <a:lnTo>
                    <a:pt x="0" y="939357"/>
                  </a:lnTo>
                  <a:close/>
                </a:path>
              </a:pathLst>
            </a:custGeom>
            <a:solidFill>
              <a:srgbClr val="35C9AC"/>
            </a:solidFill>
          </p:spPr>
        </p:sp>
        <p:sp>
          <p:nvSpPr>
            <p:cNvPr id="22" name="TextBox 22"/>
            <p:cNvSpPr txBox="1"/>
            <p:nvPr/>
          </p:nvSpPr>
          <p:spPr>
            <a:xfrm>
              <a:off x="0" y="-38100"/>
              <a:ext cx="4816593" cy="977457"/>
            </a:xfrm>
            <a:prstGeom prst="rect">
              <a:avLst/>
            </a:prstGeom>
          </p:spPr>
          <p:txBody>
            <a:bodyPr lIns="50800" tIns="50800" rIns="50800" bIns="50800" rtlCol="0" anchor="ctr"/>
            <a:lstStyle/>
            <a:p>
              <a:pPr algn="ctr">
                <a:lnSpc>
                  <a:spcPts val="2659"/>
                </a:lnSpc>
                <a:spcBef>
                  <a:spcPct val="0"/>
                </a:spcBef>
              </a:pPr>
              <a:endParaRPr/>
            </a:p>
          </p:txBody>
        </p:sp>
      </p:grpSp>
      <p:sp>
        <p:nvSpPr>
          <p:cNvPr id="23" name="Freeform 23"/>
          <p:cNvSpPr/>
          <p:nvPr/>
        </p:nvSpPr>
        <p:spPr>
          <a:xfrm>
            <a:off x="-2052131" y="3371002"/>
            <a:ext cx="5239652" cy="4470370"/>
          </a:xfrm>
          <a:custGeom>
            <a:avLst/>
            <a:gdLst/>
            <a:ahLst/>
            <a:cxnLst/>
            <a:rect l="l" t="t" r="r" b="b"/>
            <a:pathLst>
              <a:path w="6223273" h="5069139">
                <a:moveTo>
                  <a:pt x="0" y="0"/>
                </a:moveTo>
                <a:lnTo>
                  <a:pt x="6223274" y="0"/>
                </a:lnTo>
                <a:lnTo>
                  <a:pt x="6223274" y="5069139"/>
                </a:lnTo>
                <a:lnTo>
                  <a:pt x="0" y="506913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24" name="Freeform 24"/>
          <p:cNvSpPr/>
          <p:nvPr/>
        </p:nvSpPr>
        <p:spPr>
          <a:xfrm rot="-417870" flipH="1">
            <a:off x="-1072505" y="3762902"/>
            <a:ext cx="4097741" cy="3245397"/>
          </a:xfrm>
          <a:custGeom>
            <a:avLst/>
            <a:gdLst/>
            <a:ahLst/>
            <a:cxnLst/>
            <a:rect l="l" t="t" r="r" b="b"/>
            <a:pathLst>
              <a:path w="4580552" h="4089183">
                <a:moveTo>
                  <a:pt x="4580552" y="0"/>
                </a:moveTo>
                <a:lnTo>
                  <a:pt x="0" y="0"/>
                </a:lnTo>
                <a:lnTo>
                  <a:pt x="0" y="4089184"/>
                </a:lnTo>
                <a:lnTo>
                  <a:pt x="4580552" y="4089184"/>
                </a:lnTo>
                <a:lnTo>
                  <a:pt x="4580552"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25" name="Freeform 25"/>
          <p:cNvSpPr/>
          <p:nvPr/>
        </p:nvSpPr>
        <p:spPr>
          <a:xfrm flipH="1">
            <a:off x="6551158" y="4649005"/>
            <a:ext cx="3498772" cy="5888377"/>
          </a:xfrm>
          <a:custGeom>
            <a:avLst/>
            <a:gdLst/>
            <a:ahLst/>
            <a:cxnLst/>
            <a:rect l="l" t="t" r="r" b="b"/>
            <a:pathLst>
              <a:path w="4171150" h="8528375">
                <a:moveTo>
                  <a:pt x="4171151" y="0"/>
                </a:moveTo>
                <a:lnTo>
                  <a:pt x="0" y="0"/>
                </a:lnTo>
                <a:lnTo>
                  <a:pt x="0" y="8528374"/>
                </a:lnTo>
                <a:lnTo>
                  <a:pt x="4171151" y="8528374"/>
                </a:lnTo>
                <a:lnTo>
                  <a:pt x="4171151"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26" name="Freeform 26"/>
          <p:cNvSpPr/>
          <p:nvPr/>
        </p:nvSpPr>
        <p:spPr>
          <a:xfrm>
            <a:off x="5529503" y="7489276"/>
            <a:ext cx="1400092" cy="3031696"/>
          </a:xfrm>
          <a:custGeom>
            <a:avLst/>
            <a:gdLst/>
            <a:ahLst/>
            <a:cxnLst/>
            <a:rect l="l" t="t" r="r" b="b"/>
            <a:pathLst>
              <a:path w="1400092" h="3031696">
                <a:moveTo>
                  <a:pt x="0" y="0"/>
                </a:moveTo>
                <a:lnTo>
                  <a:pt x="1400092" y="0"/>
                </a:lnTo>
                <a:lnTo>
                  <a:pt x="1400092" y="3031696"/>
                </a:lnTo>
                <a:lnTo>
                  <a:pt x="0" y="3031696"/>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27" name="Freeform 27"/>
          <p:cNvSpPr/>
          <p:nvPr/>
        </p:nvSpPr>
        <p:spPr>
          <a:xfrm>
            <a:off x="2188068" y="7346612"/>
            <a:ext cx="502710" cy="749297"/>
          </a:xfrm>
          <a:custGeom>
            <a:avLst/>
            <a:gdLst/>
            <a:ahLst/>
            <a:cxnLst/>
            <a:rect l="l" t="t" r="r" b="b"/>
            <a:pathLst>
              <a:path w="502710" h="749297">
                <a:moveTo>
                  <a:pt x="0" y="0"/>
                </a:moveTo>
                <a:lnTo>
                  <a:pt x="502710" y="0"/>
                </a:lnTo>
                <a:lnTo>
                  <a:pt x="502710" y="749297"/>
                </a:lnTo>
                <a:lnTo>
                  <a:pt x="0" y="749297"/>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28" name="Freeform 28"/>
          <p:cNvSpPr/>
          <p:nvPr/>
        </p:nvSpPr>
        <p:spPr>
          <a:xfrm flipH="1">
            <a:off x="15872348" y="2688339"/>
            <a:ext cx="3962154" cy="2052936"/>
          </a:xfrm>
          <a:custGeom>
            <a:avLst/>
            <a:gdLst/>
            <a:ahLst/>
            <a:cxnLst/>
            <a:rect l="l" t="t" r="r" b="b"/>
            <a:pathLst>
              <a:path w="4512895" h="2502605">
                <a:moveTo>
                  <a:pt x="4512894" y="0"/>
                </a:moveTo>
                <a:lnTo>
                  <a:pt x="0" y="0"/>
                </a:lnTo>
                <a:lnTo>
                  <a:pt x="0" y="2502605"/>
                </a:lnTo>
                <a:lnTo>
                  <a:pt x="4512894" y="2502605"/>
                </a:lnTo>
                <a:lnTo>
                  <a:pt x="4512894"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29" name="Freeform 29"/>
          <p:cNvSpPr/>
          <p:nvPr/>
        </p:nvSpPr>
        <p:spPr>
          <a:xfrm flipH="1">
            <a:off x="12077366" y="7489276"/>
            <a:ext cx="4279018" cy="2894172"/>
          </a:xfrm>
          <a:custGeom>
            <a:avLst/>
            <a:gdLst/>
            <a:ahLst/>
            <a:cxnLst/>
            <a:rect l="l" t="t" r="r" b="b"/>
            <a:pathLst>
              <a:path w="4279018" h="2894172">
                <a:moveTo>
                  <a:pt x="4279018" y="0"/>
                </a:moveTo>
                <a:lnTo>
                  <a:pt x="0" y="0"/>
                </a:lnTo>
                <a:lnTo>
                  <a:pt x="0" y="2894172"/>
                </a:lnTo>
                <a:lnTo>
                  <a:pt x="4279018" y="2894172"/>
                </a:lnTo>
                <a:lnTo>
                  <a:pt x="4279018"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30" name="Freeform 30"/>
          <p:cNvSpPr/>
          <p:nvPr/>
        </p:nvSpPr>
        <p:spPr>
          <a:xfrm>
            <a:off x="15853674" y="6606930"/>
            <a:ext cx="502710" cy="749297"/>
          </a:xfrm>
          <a:custGeom>
            <a:avLst/>
            <a:gdLst/>
            <a:ahLst/>
            <a:cxnLst/>
            <a:rect l="l" t="t" r="r" b="b"/>
            <a:pathLst>
              <a:path w="502710" h="749297">
                <a:moveTo>
                  <a:pt x="0" y="0"/>
                </a:moveTo>
                <a:lnTo>
                  <a:pt x="502710" y="0"/>
                </a:lnTo>
                <a:lnTo>
                  <a:pt x="502710" y="749297"/>
                </a:lnTo>
                <a:lnTo>
                  <a:pt x="0" y="749297"/>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31" name="Freeform 31"/>
          <p:cNvSpPr/>
          <p:nvPr/>
        </p:nvSpPr>
        <p:spPr>
          <a:xfrm>
            <a:off x="15644379" y="4968739"/>
            <a:ext cx="872524" cy="1197653"/>
          </a:xfrm>
          <a:custGeom>
            <a:avLst/>
            <a:gdLst/>
            <a:ahLst/>
            <a:cxnLst/>
            <a:rect l="l" t="t" r="r" b="b"/>
            <a:pathLst>
              <a:path w="1054364" h="1571545">
                <a:moveTo>
                  <a:pt x="0" y="0"/>
                </a:moveTo>
                <a:lnTo>
                  <a:pt x="1054364" y="0"/>
                </a:lnTo>
                <a:lnTo>
                  <a:pt x="1054364" y="1571546"/>
                </a:lnTo>
                <a:lnTo>
                  <a:pt x="0" y="1571546"/>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32" name="TextBox 11"/>
          <p:cNvSpPr txBox="1"/>
          <p:nvPr/>
        </p:nvSpPr>
        <p:spPr>
          <a:xfrm>
            <a:off x="2967948" y="1418537"/>
            <a:ext cx="12904400" cy="3077766"/>
          </a:xfrm>
          <a:prstGeom prst="rect">
            <a:avLst/>
          </a:prstGeom>
        </p:spPr>
        <p:txBody>
          <a:bodyPr wrap="square" lIns="0" tIns="0" rIns="0" bIns="0" rtlCol="0" anchor="t">
            <a:spAutoFit/>
          </a:bodyPr>
          <a:lstStyle/>
          <a:p>
            <a:pPr algn="just"/>
            <a:r>
              <a:rPr lang="en-US" sz="4000" smtClean="0">
                <a:latin typeface="Arial" panose="020B0604020202020204" pitchFamily="34" charset="0"/>
                <a:cs typeface="Arial" panose="020B0604020202020204" pitchFamily="34" charset="0"/>
              </a:rPr>
              <a:t>1. Duy </a:t>
            </a:r>
            <a:r>
              <a:rPr lang="en-US" sz="4000">
                <a:latin typeface="Arial" panose="020B0604020202020204" pitchFamily="34" charset="0"/>
                <a:cs typeface="Arial" panose="020B0604020202020204" pitchFamily="34" charset="0"/>
              </a:rPr>
              <a:t>trì sự sống cho con người và các loài động - thực vật trên thế </a:t>
            </a:r>
            <a:r>
              <a:rPr lang="en-US" sz="4000">
                <a:latin typeface="Arial" panose="020B0604020202020204" pitchFamily="34" charset="0"/>
                <a:cs typeface="Arial" panose="020B0604020202020204" pitchFamily="34" charset="0"/>
              </a:rPr>
              <a:t>giới</a:t>
            </a:r>
            <a:r>
              <a:rPr lang="en-US" sz="4000" smtClean="0">
                <a:latin typeface="Arial" panose="020B0604020202020204" pitchFamily="34" charset="0"/>
                <a:cs typeface="Arial" panose="020B0604020202020204" pitchFamily="34" charset="0"/>
              </a:rPr>
              <a:t>.</a:t>
            </a:r>
          </a:p>
          <a:p>
            <a:pPr algn="just"/>
            <a:r>
              <a:rPr lang="en-US" sz="4000" smtClean="0">
                <a:latin typeface="Arial" panose="020B0604020202020204" pitchFamily="34" charset="0"/>
                <a:cs typeface="Arial" panose="020B0604020202020204" pitchFamily="34" charset="0"/>
              </a:rPr>
              <a:t>2. Sử dụng trong sinh hoạt: Tắm, rửa, nấu ăn,…</a:t>
            </a:r>
          </a:p>
          <a:p>
            <a:pPr algn="just"/>
            <a:r>
              <a:rPr lang="en-US" sz="4000" smtClean="0">
                <a:latin typeface="Arial" panose="020B0604020202020204" pitchFamily="34" charset="0"/>
                <a:cs typeface="Arial" panose="020B0604020202020204" pitchFamily="34" charset="0"/>
              </a:rPr>
              <a:t>3. </a:t>
            </a:r>
            <a:r>
              <a:rPr lang="en-US" sz="4000">
                <a:latin typeface="Arial" panose="020B0604020202020204" pitchFamily="34" charset="0"/>
                <a:cs typeface="Arial" panose="020B0604020202020204" pitchFamily="34" charset="0"/>
              </a:rPr>
              <a:t>Sử </a:t>
            </a:r>
            <a:r>
              <a:rPr lang="en-US" sz="4000">
                <a:latin typeface="Arial" panose="020B0604020202020204" pitchFamily="34" charset="0"/>
                <a:cs typeface="Arial" panose="020B0604020202020204" pitchFamily="34" charset="0"/>
              </a:rPr>
              <a:t>dụng </a:t>
            </a:r>
            <a:r>
              <a:rPr lang="en-US" sz="4000" smtClean="0">
                <a:latin typeface="Arial" panose="020B0604020202020204" pitchFamily="34" charset="0"/>
                <a:cs typeface="Arial" panose="020B0604020202020204" pitchFamily="34" charset="0"/>
              </a:rPr>
              <a:t>trong </a:t>
            </a:r>
            <a:r>
              <a:rPr lang="en-US" sz="4000">
                <a:latin typeface="Arial" panose="020B0604020202020204" pitchFamily="34" charset="0"/>
                <a:cs typeface="Arial" panose="020B0604020202020204" pitchFamily="34" charset="0"/>
              </a:rPr>
              <a:t>sản xuất: trồng trọt, chăn nuôi, vận chuyển hàng hóa bằng đường thủy, chữa </a:t>
            </a:r>
            <a:r>
              <a:rPr lang="en-US" sz="4000">
                <a:latin typeface="Arial" panose="020B0604020202020204" pitchFamily="34" charset="0"/>
                <a:cs typeface="Arial" panose="020B0604020202020204" pitchFamily="34" charset="0"/>
              </a:rPr>
              <a:t>cháy</a:t>
            </a:r>
            <a:r>
              <a:rPr lang="en-US"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sp>
        <p:nvSpPr>
          <p:cNvPr id="33" name="Freeform 13"/>
          <p:cNvSpPr/>
          <p:nvPr/>
        </p:nvSpPr>
        <p:spPr>
          <a:xfrm flipH="1">
            <a:off x="769242" y="-1106138"/>
            <a:ext cx="3759937" cy="2268417"/>
          </a:xfrm>
          <a:custGeom>
            <a:avLst/>
            <a:gdLst/>
            <a:ahLst/>
            <a:cxnLst/>
            <a:rect l="l" t="t" r="r" b="b"/>
            <a:pathLst>
              <a:path w="3759937" h="2268417">
                <a:moveTo>
                  <a:pt x="3759937" y="0"/>
                </a:moveTo>
                <a:lnTo>
                  <a:pt x="0" y="0"/>
                </a:lnTo>
                <a:lnTo>
                  <a:pt x="0" y="2268417"/>
                </a:lnTo>
                <a:lnTo>
                  <a:pt x="3759937" y="2268417"/>
                </a:lnTo>
                <a:lnTo>
                  <a:pt x="375993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4" name="TextBox 11"/>
          <p:cNvSpPr txBox="1"/>
          <p:nvPr/>
        </p:nvSpPr>
        <p:spPr>
          <a:xfrm>
            <a:off x="3372281" y="733359"/>
            <a:ext cx="11720717" cy="677108"/>
          </a:xfrm>
          <a:prstGeom prst="rect">
            <a:avLst/>
          </a:prstGeom>
        </p:spPr>
        <p:txBody>
          <a:bodyPr wrap="square" lIns="0" tIns="0" rIns="0" bIns="0" rtlCol="0" anchor="t">
            <a:spAutoFit/>
          </a:bodyPr>
          <a:lstStyle/>
          <a:p>
            <a:pPr algn="ctr"/>
            <a:r>
              <a:rPr lang="en-US" sz="4400" b="1" smtClean="0">
                <a:solidFill>
                  <a:srgbClr val="FF0000"/>
                </a:solidFill>
                <a:latin typeface="Arial" panose="020B0604020202020204" pitchFamily="34" charset="0"/>
                <a:ea typeface="Zing Sans Rust"/>
                <a:cs typeface="Arial" panose="020B0604020202020204" pitchFamily="34" charset="0"/>
                <a:sym typeface="Zing Sans Rust"/>
              </a:rPr>
              <a:t>VAI TRÒ CỦA NƯỚC:</a:t>
            </a:r>
            <a:endParaRPr lang="en-US" sz="4400" b="1" dirty="0">
              <a:solidFill>
                <a:srgbClr val="FF0000"/>
              </a:solidFill>
              <a:latin typeface="Arial" panose="020B0604020202020204" pitchFamily="34" charset="0"/>
              <a:ea typeface="Zing Sans Rust"/>
              <a:cs typeface="Arial" panose="020B0604020202020204" pitchFamily="34" charset="0"/>
              <a:sym typeface="Zing Sans Rust"/>
            </a:endParaRPr>
          </a:p>
        </p:txBody>
      </p:sp>
      <p:sp>
        <p:nvSpPr>
          <p:cNvPr id="35" name="Freeform 14"/>
          <p:cNvSpPr/>
          <p:nvPr/>
        </p:nvSpPr>
        <p:spPr>
          <a:xfrm flipH="1">
            <a:off x="14653400" y="-689676"/>
            <a:ext cx="3793123" cy="2288438"/>
          </a:xfrm>
          <a:custGeom>
            <a:avLst/>
            <a:gdLst/>
            <a:ahLst/>
            <a:cxnLst/>
            <a:rect l="l" t="t" r="r" b="b"/>
            <a:pathLst>
              <a:path w="3793123" h="2288438">
                <a:moveTo>
                  <a:pt x="3793123" y="0"/>
                </a:moveTo>
                <a:lnTo>
                  <a:pt x="0" y="0"/>
                </a:lnTo>
                <a:lnTo>
                  <a:pt x="0" y="2288438"/>
                </a:lnTo>
                <a:lnTo>
                  <a:pt x="3793123" y="2288438"/>
                </a:lnTo>
                <a:lnTo>
                  <a:pt x="3793123" y="0"/>
                </a:lnTo>
                <a:close/>
              </a:path>
            </a:pathLst>
          </a:custGeom>
          <a:blipFill>
            <a:blip r:embed="rId6">
              <a:extLst>
                <a:ext uri="{96DAC541-7B7A-43D3-8B79-37D633B846F1}">
                  <asvg:svgBlip xmlns="" xmlns:asvg="http://schemas.microsoft.com/office/drawing/2016/SVG/main" r:embed="rId7"/>
                </a:ext>
              </a:extLst>
            </a:blip>
            <a:stretch>
              <a:fillRect/>
            </a:stretch>
          </a:blipFill>
        </p:spPr>
      </p:sp>
    </p:spTree>
    <p:extLst>
      <p:ext uri="{BB962C8B-B14F-4D97-AF65-F5344CB8AC3E}">
        <p14:creationId xmlns:p14="http://schemas.microsoft.com/office/powerpoint/2010/main" val="332146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xEl>
                                              <p:pRg st="1" end="1"/>
                                            </p:txEl>
                                          </p:spTgt>
                                        </p:tgtEl>
                                        <p:attrNameLst>
                                          <p:attrName>style.visibility</p:attrName>
                                        </p:attrNameLst>
                                      </p:cBhvr>
                                      <p:to>
                                        <p:strVal val="visible"/>
                                      </p:to>
                                    </p:set>
                                    <p:anim calcmode="lin" valueType="num">
                                      <p:cBhvr additive="base">
                                        <p:cTn id="7" dur="500" fill="hold"/>
                                        <p:tgtEl>
                                          <p:spTgt spid="3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
                                            <p:txEl>
                                              <p:pRg st="2" end="2"/>
                                            </p:txEl>
                                          </p:spTgt>
                                        </p:tgtEl>
                                        <p:attrNameLst>
                                          <p:attrName>style.visibility</p:attrName>
                                        </p:attrNameLst>
                                      </p:cBhvr>
                                      <p:to>
                                        <p:strVal val="visible"/>
                                      </p:to>
                                    </p:set>
                                    <p:anim calcmode="lin" valueType="num">
                                      <p:cBhvr additive="base">
                                        <p:cTn id="13" dur="500" fill="hold"/>
                                        <p:tgtEl>
                                          <p:spTgt spid="3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6E6F3"/>
        </a:solidFill>
        <a:effectLst/>
      </p:bgPr>
    </p:bg>
    <p:spTree>
      <p:nvGrpSpPr>
        <p:cNvPr id="1" name=""/>
        <p:cNvGrpSpPr/>
        <p:nvPr/>
      </p:nvGrpSpPr>
      <p:grpSpPr>
        <a:xfrm>
          <a:off x="0" y="0"/>
          <a:ext cx="0" cy="0"/>
          <a:chOff x="0" y="0"/>
          <a:chExt cx="0" cy="0"/>
        </a:xfrm>
      </p:grpSpPr>
      <p:grpSp>
        <p:nvGrpSpPr>
          <p:cNvPr id="5" name="Group 5"/>
          <p:cNvGrpSpPr/>
          <p:nvPr/>
        </p:nvGrpSpPr>
        <p:grpSpPr>
          <a:xfrm>
            <a:off x="4118962" y="996253"/>
            <a:ext cx="10306239" cy="2185109"/>
            <a:chOff x="0" y="0"/>
            <a:chExt cx="2020705" cy="908239"/>
          </a:xfrm>
        </p:grpSpPr>
        <p:sp>
          <p:nvSpPr>
            <p:cNvPr id="6" name="Freeform 6"/>
            <p:cNvSpPr/>
            <p:nvPr/>
          </p:nvSpPr>
          <p:spPr>
            <a:xfrm>
              <a:off x="0" y="0"/>
              <a:ext cx="2020705" cy="908239"/>
            </a:xfrm>
            <a:custGeom>
              <a:avLst/>
              <a:gdLst/>
              <a:ahLst/>
              <a:cxnLst/>
              <a:rect l="l" t="t" r="r" b="b"/>
              <a:pathLst>
                <a:path w="2020705" h="908239">
                  <a:moveTo>
                    <a:pt x="40363" y="0"/>
                  </a:moveTo>
                  <a:lnTo>
                    <a:pt x="1980343" y="0"/>
                  </a:lnTo>
                  <a:cubicBezTo>
                    <a:pt x="2002634" y="0"/>
                    <a:pt x="2020705" y="18071"/>
                    <a:pt x="2020705" y="40363"/>
                  </a:cubicBezTo>
                  <a:lnTo>
                    <a:pt x="2020705" y="867877"/>
                  </a:lnTo>
                  <a:cubicBezTo>
                    <a:pt x="2020705" y="890168"/>
                    <a:pt x="2002634" y="908239"/>
                    <a:pt x="1980343" y="908239"/>
                  </a:cubicBezTo>
                  <a:lnTo>
                    <a:pt x="40363" y="908239"/>
                  </a:lnTo>
                  <a:cubicBezTo>
                    <a:pt x="18071" y="908239"/>
                    <a:pt x="0" y="890168"/>
                    <a:pt x="0" y="867877"/>
                  </a:cubicBezTo>
                  <a:lnTo>
                    <a:pt x="0" y="40363"/>
                  </a:lnTo>
                  <a:cubicBezTo>
                    <a:pt x="0" y="18071"/>
                    <a:pt x="18071" y="0"/>
                    <a:pt x="40363" y="0"/>
                  </a:cubicBezTo>
                  <a:close/>
                </a:path>
              </a:pathLst>
            </a:custGeom>
            <a:solidFill>
              <a:srgbClr val="FFFFFF"/>
            </a:solidFill>
            <a:ln w="38100" cap="rnd">
              <a:solidFill>
                <a:srgbClr val="DCDDDA"/>
              </a:solidFill>
              <a:prstDash val="lgDash"/>
              <a:round/>
            </a:ln>
          </p:spPr>
        </p:sp>
        <p:sp>
          <p:nvSpPr>
            <p:cNvPr id="7" name="TextBox 7"/>
            <p:cNvSpPr txBox="1"/>
            <p:nvPr/>
          </p:nvSpPr>
          <p:spPr>
            <a:xfrm>
              <a:off x="0" y="-38100"/>
              <a:ext cx="2020705" cy="946339"/>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flipH="1">
            <a:off x="2259636" y="8831292"/>
            <a:ext cx="3122337" cy="1342605"/>
          </a:xfrm>
          <a:custGeom>
            <a:avLst/>
            <a:gdLst/>
            <a:ahLst/>
            <a:cxnLst/>
            <a:rect l="l" t="t" r="r" b="b"/>
            <a:pathLst>
              <a:path w="3122337" h="1342605">
                <a:moveTo>
                  <a:pt x="3122337" y="0"/>
                </a:moveTo>
                <a:lnTo>
                  <a:pt x="0" y="0"/>
                </a:lnTo>
                <a:lnTo>
                  <a:pt x="0" y="1342604"/>
                </a:lnTo>
                <a:lnTo>
                  <a:pt x="3122337" y="1342604"/>
                </a:lnTo>
                <a:lnTo>
                  <a:pt x="3122337"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9" name="Freeform 9"/>
          <p:cNvSpPr/>
          <p:nvPr/>
        </p:nvSpPr>
        <p:spPr>
          <a:xfrm flipH="1">
            <a:off x="-758604" y="7913702"/>
            <a:ext cx="3122337" cy="1342605"/>
          </a:xfrm>
          <a:custGeom>
            <a:avLst/>
            <a:gdLst/>
            <a:ahLst/>
            <a:cxnLst/>
            <a:rect l="l" t="t" r="r" b="b"/>
            <a:pathLst>
              <a:path w="3122337" h="1342605">
                <a:moveTo>
                  <a:pt x="3122337" y="0"/>
                </a:moveTo>
                <a:lnTo>
                  <a:pt x="0" y="0"/>
                </a:lnTo>
                <a:lnTo>
                  <a:pt x="0" y="1342605"/>
                </a:lnTo>
                <a:lnTo>
                  <a:pt x="3122337" y="1342605"/>
                </a:lnTo>
                <a:lnTo>
                  <a:pt x="3122337"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2" name="Freeform 12"/>
          <p:cNvSpPr/>
          <p:nvPr/>
        </p:nvSpPr>
        <p:spPr>
          <a:xfrm flipH="1">
            <a:off x="-1987729" y="559701"/>
            <a:ext cx="3793123" cy="2288438"/>
          </a:xfrm>
          <a:custGeom>
            <a:avLst/>
            <a:gdLst/>
            <a:ahLst/>
            <a:cxnLst/>
            <a:rect l="l" t="t" r="r" b="b"/>
            <a:pathLst>
              <a:path w="3793123" h="2288438">
                <a:moveTo>
                  <a:pt x="3793123" y="0"/>
                </a:moveTo>
                <a:lnTo>
                  <a:pt x="0" y="0"/>
                </a:lnTo>
                <a:lnTo>
                  <a:pt x="0" y="2288438"/>
                </a:lnTo>
                <a:lnTo>
                  <a:pt x="3793123" y="2288438"/>
                </a:lnTo>
                <a:lnTo>
                  <a:pt x="3793123"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5" name="Freeform 15"/>
          <p:cNvSpPr/>
          <p:nvPr/>
        </p:nvSpPr>
        <p:spPr>
          <a:xfrm>
            <a:off x="2327926" y="1703920"/>
            <a:ext cx="309469" cy="496233"/>
          </a:xfrm>
          <a:custGeom>
            <a:avLst/>
            <a:gdLst/>
            <a:ahLst/>
            <a:cxnLst/>
            <a:rect l="l" t="t" r="r" b="b"/>
            <a:pathLst>
              <a:path w="309469" h="496233">
                <a:moveTo>
                  <a:pt x="0" y="0"/>
                </a:moveTo>
                <a:lnTo>
                  <a:pt x="309469" y="0"/>
                </a:lnTo>
                <a:lnTo>
                  <a:pt x="309469" y="496233"/>
                </a:lnTo>
                <a:lnTo>
                  <a:pt x="0" y="496233"/>
                </a:lnTo>
                <a:lnTo>
                  <a:pt x="0" y="0"/>
                </a:lnTo>
                <a:close/>
              </a:path>
            </a:pathLst>
          </a:custGeom>
          <a:blipFill>
            <a:blip r:embed="rId8">
              <a:extLst>
                <a:ext uri="{96DAC541-7B7A-43D3-8B79-37D633B846F1}">
                  <asvg:svgBlip xmlns="" xmlns:asvg="http://schemas.microsoft.com/office/drawing/2016/SVG/main" r:embed="rId11"/>
                </a:ext>
              </a:extLst>
            </a:blip>
            <a:stretch>
              <a:fillRect/>
            </a:stretch>
          </a:blipFill>
        </p:spPr>
      </p:sp>
      <p:sp>
        <p:nvSpPr>
          <p:cNvPr id="16" name="Freeform 16"/>
          <p:cNvSpPr/>
          <p:nvPr/>
        </p:nvSpPr>
        <p:spPr>
          <a:xfrm>
            <a:off x="10144839" y="3548166"/>
            <a:ext cx="675561" cy="763427"/>
          </a:xfrm>
          <a:custGeom>
            <a:avLst/>
            <a:gdLst/>
            <a:ahLst/>
            <a:cxnLst/>
            <a:rect l="l" t="t" r="r" b="b"/>
            <a:pathLst>
              <a:path w="309469" h="496233">
                <a:moveTo>
                  <a:pt x="0" y="0"/>
                </a:moveTo>
                <a:lnTo>
                  <a:pt x="309469" y="0"/>
                </a:lnTo>
                <a:lnTo>
                  <a:pt x="309469" y="496233"/>
                </a:lnTo>
                <a:lnTo>
                  <a:pt x="0" y="496233"/>
                </a:lnTo>
                <a:lnTo>
                  <a:pt x="0" y="0"/>
                </a:lnTo>
                <a:close/>
              </a:path>
            </a:pathLst>
          </a:custGeom>
          <a:blipFill>
            <a:blip r:embed="rId8">
              <a:extLst>
                <a:ext uri="{96DAC541-7B7A-43D3-8B79-37D633B846F1}">
                  <asvg:svgBlip xmlns="" xmlns:asvg="http://schemas.microsoft.com/office/drawing/2016/SVG/main" r:embed="rId11"/>
                </a:ext>
              </a:extLst>
            </a:blip>
            <a:stretch>
              <a:fillRect/>
            </a:stretch>
          </a:blipFill>
        </p:spPr>
      </p:sp>
      <p:sp>
        <p:nvSpPr>
          <p:cNvPr id="17" name="Freeform 17"/>
          <p:cNvSpPr/>
          <p:nvPr/>
        </p:nvSpPr>
        <p:spPr>
          <a:xfrm>
            <a:off x="614508" y="5143500"/>
            <a:ext cx="309469" cy="496233"/>
          </a:xfrm>
          <a:custGeom>
            <a:avLst/>
            <a:gdLst/>
            <a:ahLst/>
            <a:cxnLst/>
            <a:rect l="l" t="t" r="r" b="b"/>
            <a:pathLst>
              <a:path w="309469" h="496233">
                <a:moveTo>
                  <a:pt x="0" y="0"/>
                </a:moveTo>
                <a:lnTo>
                  <a:pt x="309468" y="0"/>
                </a:lnTo>
                <a:lnTo>
                  <a:pt x="309468" y="496233"/>
                </a:lnTo>
                <a:lnTo>
                  <a:pt x="0" y="496233"/>
                </a:lnTo>
                <a:lnTo>
                  <a:pt x="0" y="0"/>
                </a:lnTo>
                <a:close/>
              </a:path>
            </a:pathLst>
          </a:custGeom>
          <a:blipFill>
            <a:blip r:embed="rId8">
              <a:extLst>
                <a:ext uri="{96DAC541-7B7A-43D3-8B79-37D633B846F1}">
                  <asvg:svgBlip xmlns="" xmlns:asvg="http://schemas.microsoft.com/office/drawing/2016/SVG/main" r:embed="rId11"/>
                </a:ext>
              </a:extLst>
            </a:blip>
            <a:stretch>
              <a:fillRect/>
            </a:stretch>
          </a:blipFill>
        </p:spPr>
      </p:sp>
      <p:sp>
        <p:nvSpPr>
          <p:cNvPr id="18" name="Freeform 18"/>
          <p:cNvSpPr/>
          <p:nvPr/>
        </p:nvSpPr>
        <p:spPr>
          <a:xfrm>
            <a:off x="647829" y="1830734"/>
            <a:ext cx="309469" cy="496233"/>
          </a:xfrm>
          <a:custGeom>
            <a:avLst/>
            <a:gdLst/>
            <a:ahLst/>
            <a:cxnLst/>
            <a:rect l="l" t="t" r="r" b="b"/>
            <a:pathLst>
              <a:path w="309469" h="496233">
                <a:moveTo>
                  <a:pt x="0" y="0"/>
                </a:moveTo>
                <a:lnTo>
                  <a:pt x="309469" y="0"/>
                </a:lnTo>
                <a:lnTo>
                  <a:pt x="309469" y="496232"/>
                </a:lnTo>
                <a:lnTo>
                  <a:pt x="0" y="496232"/>
                </a:lnTo>
                <a:lnTo>
                  <a:pt x="0" y="0"/>
                </a:lnTo>
                <a:close/>
              </a:path>
            </a:pathLst>
          </a:custGeom>
          <a:blipFill>
            <a:blip r:embed="rId8">
              <a:extLst>
                <a:ext uri="{96DAC541-7B7A-43D3-8B79-37D633B846F1}">
                  <asvg:svgBlip xmlns="" xmlns:asvg="http://schemas.microsoft.com/office/drawing/2016/SVG/main" r:embed="rId11"/>
                </a:ext>
              </a:extLst>
            </a:blip>
            <a:stretch>
              <a:fillRect/>
            </a:stretch>
          </a:blipFill>
        </p:spPr>
      </p:sp>
      <p:sp>
        <p:nvSpPr>
          <p:cNvPr id="19" name="Freeform 19"/>
          <p:cNvSpPr/>
          <p:nvPr/>
        </p:nvSpPr>
        <p:spPr>
          <a:xfrm>
            <a:off x="17935405" y="2127024"/>
            <a:ext cx="309469" cy="496233"/>
          </a:xfrm>
          <a:custGeom>
            <a:avLst/>
            <a:gdLst/>
            <a:ahLst/>
            <a:cxnLst/>
            <a:rect l="l" t="t" r="r" b="b"/>
            <a:pathLst>
              <a:path w="309469" h="496233">
                <a:moveTo>
                  <a:pt x="0" y="0"/>
                </a:moveTo>
                <a:lnTo>
                  <a:pt x="309469" y="0"/>
                </a:lnTo>
                <a:lnTo>
                  <a:pt x="309469" y="496233"/>
                </a:lnTo>
                <a:lnTo>
                  <a:pt x="0" y="496233"/>
                </a:lnTo>
                <a:lnTo>
                  <a:pt x="0" y="0"/>
                </a:lnTo>
                <a:close/>
              </a:path>
            </a:pathLst>
          </a:custGeom>
          <a:blipFill>
            <a:blip r:embed="rId8">
              <a:extLst>
                <a:ext uri="{96DAC541-7B7A-43D3-8B79-37D633B846F1}">
                  <asvg:svgBlip xmlns="" xmlns:asvg="http://schemas.microsoft.com/office/drawing/2016/SVG/main" r:embed="rId11"/>
                </a:ext>
              </a:extLst>
            </a:blip>
            <a:stretch>
              <a:fillRect/>
            </a:stretch>
          </a:blipFill>
        </p:spPr>
      </p:sp>
      <p:grpSp>
        <p:nvGrpSpPr>
          <p:cNvPr id="20" name="Group 20"/>
          <p:cNvGrpSpPr/>
          <p:nvPr/>
        </p:nvGrpSpPr>
        <p:grpSpPr>
          <a:xfrm>
            <a:off x="-352595" y="9667065"/>
            <a:ext cx="18288000" cy="3566619"/>
            <a:chOff x="0" y="0"/>
            <a:chExt cx="4816593" cy="939357"/>
          </a:xfrm>
        </p:grpSpPr>
        <p:sp>
          <p:nvSpPr>
            <p:cNvPr id="21" name="Freeform 21"/>
            <p:cNvSpPr/>
            <p:nvPr/>
          </p:nvSpPr>
          <p:spPr>
            <a:xfrm>
              <a:off x="0" y="0"/>
              <a:ext cx="4816592" cy="939357"/>
            </a:xfrm>
            <a:custGeom>
              <a:avLst/>
              <a:gdLst/>
              <a:ahLst/>
              <a:cxnLst/>
              <a:rect l="l" t="t" r="r" b="b"/>
              <a:pathLst>
                <a:path w="4816592" h="939357">
                  <a:moveTo>
                    <a:pt x="0" y="0"/>
                  </a:moveTo>
                  <a:lnTo>
                    <a:pt x="4816592" y="0"/>
                  </a:lnTo>
                  <a:lnTo>
                    <a:pt x="4816592" y="939357"/>
                  </a:lnTo>
                  <a:lnTo>
                    <a:pt x="0" y="939357"/>
                  </a:lnTo>
                  <a:close/>
                </a:path>
              </a:pathLst>
            </a:custGeom>
            <a:solidFill>
              <a:srgbClr val="35C9AC"/>
            </a:solidFill>
          </p:spPr>
        </p:sp>
        <p:sp>
          <p:nvSpPr>
            <p:cNvPr id="22" name="TextBox 22"/>
            <p:cNvSpPr txBox="1"/>
            <p:nvPr/>
          </p:nvSpPr>
          <p:spPr>
            <a:xfrm>
              <a:off x="0" y="-38100"/>
              <a:ext cx="4816593" cy="977457"/>
            </a:xfrm>
            <a:prstGeom prst="rect">
              <a:avLst/>
            </a:prstGeom>
          </p:spPr>
          <p:txBody>
            <a:bodyPr lIns="50800" tIns="50800" rIns="50800" bIns="50800" rtlCol="0" anchor="ctr"/>
            <a:lstStyle/>
            <a:p>
              <a:pPr algn="ctr">
                <a:lnSpc>
                  <a:spcPts val="2659"/>
                </a:lnSpc>
                <a:spcBef>
                  <a:spcPct val="0"/>
                </a:spcBef>
              </a:pPr>
              <a:endParaRPr/>
            </a:p>
          </p:txBody>
        </p:sp>
      </p:grpSp>
      <p:sp>
        <p:nvSpPr>
          <p:cNvPr id="23" name="Freeform 23"/>
          <p:cNvSpPr/>
          <p:nvPr/>
        </p:nvSpPr>
        <p:spPr>
          <a:xfrm>
            <a:off x="-271891" y="2948342"/>
            <a:ext cx="5239652" cy="4470370"/>
          </a:xfrm>
          <a:custGeom>
            <a:avLst/>
            <a:gdLst/>
            <a:ahLst/>
            <a:cxnLst/>
            <a:rect l="l" t="t" r="r" b="b"/>
            <a:pathLst>
              <a:path w="6223273" h="5069139">
                <a:moveTo>
                  <a:pt x="0" y="0"/>
                </a:moveTo>
                <a:lnTo>
                  <a:pt x="6223274" y="0"/>
                </a:lnTo>
                <a:lnTo>
                  <a:pt x="6223274" y="5069139"/>
                </a:lnTo>
                <a:lnTo>
                  <a:pt x="0" y="506913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24" name="Freeform 24"/>
          <p:cNvSpPr/>
          <p:nvPr/>
        </p:nvSpPr>
        <p:spPr>
          <a:xfrm rot="-417870" flipH="1">
            <a:off x="234409" y="3292150"/>
            <a:ext cx="4097741" cy="3245397"/>
          </a:xfrm>
          <a:custGeom>
            <a:avLst/>
            <a:gdLst/>
            <a:ahLst/>
            <a:cxnLst/>
            <a:rect l="l" t="t" r="r" b="b"/>
            <a:pathLst>
              <a:path w="4580552" h="4089183">
                <a:moveTo>
                  <a:pt x="4580552" y="0"/>
                </a:moveTo>
                <a:lnTo>
                  <a:pt x="0" y="0"/>
                </a:lnTo>
                <a:lnTo>
                  <a:pt x="0" y="4089184"/>
                </a:lnTo>
                <a:lnTo>
                  <a:pt x="4580552" y="4089184"/>
                </a:lnTo>
                <a:lnTo>
                  <a:pt x="4580552"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25" name="Freeform 25"/>
          <p:cNvSpPr/>
          <p:nvPr/>
        </p:nvSpPr>
        <p:spPr>
          <a:xfrm flipH="1">
            <a:off x="7195421" y="4474523"/>
            <a:ext cx="3498772" cy="5888377"/>
          </a:xfrm>
          <a:custGeom>
            <a:avLst/>
            <a:gdLst/>
            <a:ahLst/>
            <a:cxnLst/>
            <a:rect l="l" t="t" r="r" b="b"/>
            <a:pathLst>
              <a:path w="4171150" h="8528375">
                <a:moveTo>
                  <a:pt x="4171151" y="0"/>
                </a:moveTo>
                <a:lnTo>
                  <a:pt x="0" y="0"/>
                </a:lnTo>
                <a:lnTo>
                  <a:pt x="0" y="8528374"/>
                </a:lnTo>
                <a:lnTo>
                  <a:pt x="4171151" y="8528374"/>
                </a:lnTo>
                <a:lnTo>
                  <a:pt x="4171151"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26" name="Freeform 26"/>
          <p:cNvSpPr/>
          <p:nvPr/>
        </p:nvSpPr>
        <p:spPr>
          <a:xfrm>
            <a:off x="6224089" y="7420514"/>
            <a:ext cx="1400092" cy="3031696"/>
          </a:xfrm>
          <a:custGeom>
            <a:avLst/>
            <a:gdLst/>
            <a:ahLst/>
            <a:cxnLst/>
            <a:rect l="l" t="t" r="r" b="b"/>
            <a:pathLst>
              <a:path w="1400092" h="3031696">
                <a:moveTo>
                  <a:pt x="0" y="0"/>
                </a:moveTo>
                <a:lnTo>
                  <a:pt x="1400092" y="0"/>
                </a:lnTo>
                <a:lnTo>
                  <a:pt x="1400092" y="3031696"/>
                </a:lnTo>
                <a:lnTo>
                  <a:pt x="0" y="3031696"/>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27" name="Freeform 27"/>
          <p:cNvSpPr/>
          <p:nvPr/>
        </p:nvSpPr>
        <p:spPr>
          <a:xfrm>
            <a:off x="2188068" y="7346612"/>
            <a:ext cx="502710" cy="749297"/>
          </a:xfrm>
          <a:custGeom>
            <a:avLst/>
            <a:gdLst/>
            <a:ahLst/>
            <a:cxnLst/>
            <a:rect l="l" t="t" r="r" b="b"/>
            <a:pathLst>
              <a:path w="502710" h="749297">
                <a:moveTo>
                  <a:pt x="0" y="0"/>
                </a:moveTo>
                <a:lnTo>
                  <a:pt x="502710" y="0"/>
                </a:lnTo>
                <a:lnTo>
                  <a:pt x="502710" y="749297"/>
                </a:lnTo>
                <a:lnTo>
                  <a:pt x="0" y="749297"/>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28" name="Freeform 28"/>
          <p:cNvSpPr/>
          <p:nvPr/>
        </p:nvSpPr>
        <p:spPr>
          <a:xfrm flipH="1">
            <a:off x="14737977" y="2229294"/>
            <a:ext cx="4316661" cy="2545827"/>
          </a:xfrm>
          <a:custGeom>
            <a:avLst/>
            <a:gdLst/>
            <a:ahLst/>
            <a:cxnLst/>
            <a:rect l="l" t="t" r="r" b="b"/>
            <a:pathLst>
              <a:path w="4512895" h="2502605">
                <a:moveTo>
                  <a:pt x="4512894" y="0"/>
                </a:moveTo>
                <a:lnTo>
                  <a:pt x="0" y="0"/>
                </a:lnTo>
                <a:lnTo>
                  <a:pt x="0" y="2502605"/>
                </a:lnTo>
                <a:lnTo>
                  <a:pt x="4512894" y="2502605"/>
                </a:lnTo>
                <a:lnTo>
                  <a:pt x="4512894"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29" name="Freeform 29"/>
          <p:cNvSpPr/>
          <p:nvPr/>
        </p:nvSpPr>
        <p:spPr>
          <a:xfrm flipH="1">
            <a:off x="12077366" y="7489276"/>
            <a:ext cx="4279018" cy="2894172"/>
          </a:xfrm>
          <a:custGeom>
            <a:avLst/>
            <a:gdLst/>
            <a:ahLst/>
            <a:cxnLst/>
            <a:rect l="l" t="t" r="r" b="b"/>
            <a:pathLst>
              <a:path w="4279018" h="2894172">
                <a:moveTo>
                  <a:pt x="4279018" y="0"/>
                </a:moveTo>
                <a:lnTo>
                  <a:pt x="0" y="0"/>
                </a:lnTo>
                <a:lnTo>
                  <a:pt x="0" y="2894172"/>
                </a:lnTo>
                <a:lnTo>
                  <a:pt x="4279018" y="2894172"/>
                </a:lnTo>
                <a:lnTo>
                  <a:pt x="4279018"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30" name="Freeform 30"/>
          <p:cNvSpPr/>
          <p:nvPr/>
        </p:nvSpPr>
        <p:spPr>
          <a:xfrm>
            <a:off x="15120449" y="6669415"/>
            <a:ext cx="502710" cy="749297"/>
          </a:xfrm>
          <a:custGeom>
            <a:avLst/>
            <a:gdLst/>
            <a:ahLst/>
            <a:cxnLst/>
            <a:rect l="l" t="t" r="r" b="b"/>
            <a:pathLst>
              <a:path w="502710" h="749297">
                <a:moveTo>
                  <a:pt x="0" y="0"/>
                </a:moveTo>
                <a:lnTo>
                  <a:pt x="502710" y="0"/>
                </a:lnTo>
                <a:lnTo>
                  <a:pt x="502710" y="749297"/>
                </a:lnTo>
                <a:lnTo>
                  <a:pt x="0" y="749297"/>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31" name="Freeform 31"/>
          <p:cNvSpPr/>
          <p:nvPr/>
        </p:nvSpPr>
        <p:spPr>
          <a:xfrm>
            <a:off x="14750635" y="5002585"/>
            <a:ext cx="872524" cy="1197653"/>
          </a:xfrm>
          <a:custGeom>
            <a:avLst/>
            <a:gdLst/>
            <a:ahLst/>
            <a:cxnLst/>
            <a:rect l="l" t="t" r="r" b="b"/>
            <a:pathLst>
              <a:path w="1054364" h="1571545">
                <a:moveTo>
                  <a:pt x="0" y="0"/>
                </a:moveTo>
                <a:lnTo>
                  <a:pt x="1054364" y="0"/>
                </a:lnTo>
                <a:lnTo>
                  <a:pt x="1054364" y="1571546"/>
                </a:lnTo>
                <a:lnTo>
                  <a:pt x="0" y="1571546"/>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32" name="TextBox 11"/>
          <p:cNvSpPr txBox="1"/>
          <p:nvPr/>
        </p:nvSpPr>
        <p:spPr>
          <a:xfrm>
            <a:off x="4026375" y="1190837"/>
            <a:ext cx="10267504" cy="1723549"/>
          </a:xfrm>
          <a:prstGeom prst="rect">
            <a:avLst/>
          </a:prstGeom>
        </p:spPr>
        <p:txBody>
          <a:bodyPr wrap="square" lIns="0" tIns="0" rIns="0" bIns="0" rtlCol="0" anchor="t">
            <a:spAutoFit/>
          </a:bodyPr>
          <a:lstStyle/>
          <a:p>
            <a:pPr algn="ctr"/>
            <a:r>
              <a:rPr lang="en-US" sz="5600" b="1" dirty="0">
                <a:solidFill>
                  <a:schemeClr val="tx2"/>
                </a:solidFill>
                <a:latin typeface="Arial" panose="020B0604020202020204" pitchFamily="34" charset="0"/>
                <a:ea typeface="Zing Sans Rust"/>
                <a:cs typeface="Arial" panose="020B0604020202020204" pitchFamily="34" charset="0"/>
                <a:sym typeface="Zing Sans Rust"/>
              </a:rPr>
              <a:t>Theo </a:t>
            </a:r>
            <a:r>
              <a:rPr lang="en-US" sz="5600" b="1" dirty="0" err="1">
                <a:solidFill>
                  <a:schemeClr val="tx2"/>
                </a:solidFill>
                <a:latin typeface="Arial" panose="020B0604020202020204" pitchFamily="34" charset="0"/>
                <a:ea typeface="Zing Sans Rust"/>
                <a:cs typeface="Arial" panose="020B0604020202020204" pitchFamily="34" charset="0"/>
                <a:sym typeface="Zing Sans Rust"/>
              </a:rPr>
              <a:t>em</a:t>
            </a:r>
            <a:r>
              <a:rPr lang="en-US" sz="5600" b="1" dirty="0">
                <a:solidFill>
                  <a:schemeClr val="tx2"/>
                </a:solidFill>
                <a:latin typeface="Arial" panose="020B0604020202020204" pitchFamily="34" charset="0"/>
                <a:ea typeface="Zing Sans Rust"/>
                <a:cs typeface="Arial" panose="020B0604020202020204" pitchFamily="34" charset="0"/>
                <a:sym typeface="Zing Sans Rust"/>
              </a:rPr>
              <a:t>, </a:t>
            </a:r>
            <a:r>
              <a:rPr lang="en-US" sz="5600" b="1" dirty="0" err="1">
                <a:solidFill>
                  <a:schemeClr val="tx2"/>
                </a:solidFill>
                <a:latin typeface="Arial" panose="020B0604020202020204" pitchFamily="34" charset="0"/>
                <a:ea typeface="Zing Sans Rust"/>
                <a:cs typeface="Arial" panose="020B0604020202020204" pitchFamily="34" charset="0"/>
                <a:sym typeface="Zing Sans Rust"/>
              </a:rPr>
              <a:t>vì</a:t>
            </a:r>
            <a:r>
              <a:rPr lang="en-US" sz="5600" b="1" dirty="0">
                <a:solidFill>
                  <a:schemeClr val="tx2"/>
                </a:solidFill>
                <a:latin typeface="Arial" panose="020B0604020202020204" pitchFamily="34" charset="0"/>
                <a:ea typeface="Zing Sans Rust"/>
                <a:cs typeface="Arial" panose="020B0604020202020204" pitchFamily="34" charset="0"/>
                <a:sym typeface="Zing Sans Rust"/>
              </a:rPr>
              <a:t> </a:t>
            </a:r>
            <a:r>
              <a:rPr lang="en-US" sz="5600" b="1" dirty="0" err="1">
                <a:solidFill>
                  <a:schemeClr val="tx2"/>
                </a:solidFill>
                <a:latin typeface="Arial" panose="020B0604020202020204" pitchFamily="34" charset="0"/>
                <a:ea typeface="Zing Sans Rust"/>
                <a:cs typeface="Arial" panose="020B0604020202020204" pitchFamily="34" charset="0"/>
                <a:sym typeface="Zing Sans Rust"/>
              </a:rPr>
              <a:t>sao</a:t>
            </a:r>
            <a:r>
              <a:rPr lang="en-US" sz="5600" b="1" dirty="0">
                <a:solidFill>
                  <a:schemeClr val="tx2"/>
                </a:solidFill>
                <a:latin typeface="Arial" panose="020B0604020202020204" pitchFamily="34" charset="0"/>
                <a:ea typeface="Zing Sans Rust"/>
                <a:cs typeface="Arial" panose="020B0604020202020204" pitchFamily="34" charset="0"/>
                <a:sym typeface="Zing Sans Rust"/>
              </a:rPr>
              <a:t> </a:t>
            </a:r>
            <a:r>
              <a:rPr lang="en-US" sz="5600" b="1" dirty="0" err="1">
                <a:solidFill>
                  <a:schemeClr val="tx2"/>
                </a:solidFill>
                <a:latin typeface="Arial" panose="020B0604020202020204" pitchFamily="34" charset="0"/>
                <a:ea typeface="Zing Sans Rust"/>
                <a:cs typeface="Arial" panose="020B0604020202020204" pitchFamily="34" charset="0"/>
                <a:sym typeface="Zing Sans Rust"/>
              </a:rPr>
              <a:t>phải</a:t>
            </a:r>
            <a:r>
              <a:rPr lang="en-US" sz="5600" b="1" dirty="0">
                <a:solidFill>
                  <a:schemeClr val="tx2"/>
                </a:solidFill>
                <a:latin typeface="Arial" panose="020B0604020202020204" pitchFamily="34" charset="0"/>
                <a:ea typeface="Zing Sans Rust"/>
                <a:cs typeface="Arial" panose="020B0604020202020204" pitchFamily="34" charset="0"/>
                <a:sym typeface="Zing Sans Rust"/>
              </a:rPr>
              <a:t> </a:t>
            </a:r>
          </a:p>
          <a:p>
            <a:pPr algn="ctr"/>
            <a:r>
              <a:rPr lang="en-US" sz="5600" b="1" dirty="0" err="1">
                <a:solidFill>
                  <a:schemeClr val="tx2"/>
                </a:solidFill>
                <a:latin typeface="Arial" panose="020B0604020202020204" pitchFamily="34" charset="0"/>
                <a:ea typeface="Zing Sans Rust"/>
                <a:cs typeface="Arial" panose="020B0604020202020204" pitchFamily="34" charset="0"/>
                <a:sym typeface="Zing Sans Rust"/>
              </a:rPr>
              <a:t>tiết</a:t>
            </a:r>
            <a:r>
              <a:rPr lang="en-US" sz="5600" b="1" dirty="0">
                <a:solidFill>
                  <a:schemeClr val="tx2"/>
                </a:solidFill>
                <a:latin typeface="Arial" panose="020B0604020202020204" pitchFamily="34" charset="0"/>
                <a:ea typeface="Zing Sans Rust"/>
                <a:cs typeface="Arial" panose="020B0604020202020204" pitchFamily="34" charset="0"/>
                <a:sym typeface="Zing Sans Rust"/>
              </a:rPr>
              <a:t> </a:t>
            </a:r>
            <a:r>
              <a:rPr lang="en-US" sz="5600" b="1" dirty="0" err="1">
                <a:solidFill>
                  <a:schemeClr val="tx2"/>
                </a:solidFill>
                <a:latin typeface="Arial" panose="020B0604020202020204" pitchFamily="34" charset="0"/>
                <a:ea typeface="Zing Sans Rust"/>
                <a:cs typeface="Arial" panose="020B0604020202020204" pitchFamily="34" charset="0"/>
                <a:sym typeface="Zing Sans Rust"/>
              </a:rPr>
              <a:t>kiệm</a:t>
            </a:r>
            <a:r>
              <a:rPr lang="en-US" sz="5600" b="1" dirty="0">
                <a:solidFill>
                  <a:schemeClr val="tx2"/>
                </a:solidFill>
                <a:latin typeface="Arial" panose="020B0604020202020204" pitchFamily="34" charset="0"/>
                <a:ea typeface="Zing Sans Rust"/>
                <a:cs typeface="Arial" panose="020B0604020202020204" pitchFamily="34" charset="0"/>
                <a:sym typeface="Zing Sans Rust"/>
              </a:rPr>
              <a:t> </a:t>
            </a:r>
            <a:r>
              <a:rPr lang="en-US" sz="5600" b="1" dirty="0" err="1">
                <a:solidFill>
                  <a:schemeClr val="tx2"/>
                </a:solidFill>
                <a:latin typeface="Arial" panose="020B0604020202020204" pitchFamily="34" charset="0"/>
                <a:ea typeface="Zing Sans Rust"/>
                <a:cs typeface="Arial" panose="020B0604020202020204" pitchFamily="34" charset="0"/>
                <a:sym typeface="Zing Sans Rust"/>
              </a:rPr>
              <a:t>nước</a:t>
            </a:r>
            <a:r>
              <a:rPr lang="en-US" sz="5600" b="1" dirty="0">
                <a:solidFill>
                  <a:schemeClr val="tx2"/>
                </a:solidFill>
                <a:latin typeface="Arial" panose="020B0604020202020204" pitchFamily="34" charset="0"/>
                <a:ea typeface="Zing Sans Rust"/>
                <a:cs typeface="Arial" panose="020B0604020202020204" pitchFamily="34" charset="0"/>
                <a:sym typeface="Zing Sans Rust"/>
              </a:rPr>
              <a:t>?</a:t>
            </a:r>
          </a:p>
        </p:txBody>
      </p:sp>
      <p:sp>
        <p:nvSpPr>
          <p:cNvPr id="33" name="Freeform 13"/>
          <p:cNvSpPr/>
          <p:nvPr/>
        </p:nvSpPr>
        <p:spPr>
          <a:xfrm flipH="1">
            <a:off x="403310" y="-732655"/>
            <a:ext cx="3759937" cy="2268417"/>
          </a:xfrm>
          <a:custGeom>
            <a:avLst/>
            <a:gdLst/>
            <a:ahLst/>
            <a:cxnLst/>
            <a:rect l="l" t="t" r="r" b="b"/>
            <a:pathLst>
              <a:path w="3759937" h="2268417">
                <a:moveTo>
                  <a:pt x="3759937" y="0"/>
                </a:moveTo>
                <a:lnTo>
                  <a:pt x="0" y="0"/>
                </a:lnTo>
                <a:lnTo>
                  <a:pt x="0" y="2268417"/>
                </a:lnTo>
                <a:lnTo>
                  <a:pt x="3759937" y="2268417"/>
                </a:lnTo>
                <a:lnTo>
                  <a:pt x="375993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4" name="Freeform 14"/>
          <p:cNvSpPr/>
          <p:nvPr/>
        </p:nvSpPr>
        <p:spPr>
          <a:xfrm flipH="1">
            <a:off x="14623410" y="-414432"/>
            <a:ext cx="3793123" cy="2288438"/>
          </a:xfrm>
          <a:custGeom>
            <a:avLst/>
            <a:gdLst/>
            <a:ahLst/>
            <a:cxnLst/>
            <a:rect l="l" t="t" r="r" b="b"/>
            <a:pathLst>
              <a:path w="3793123" h="2288438">
                <a:moveTo>
                  <a:pt x="3793123" y="0"/>
                </a:moveTo>
                <a:lnTo>
                  <a:pt x="0" y="0"/>
                </a:lnTo>
                <a:lnTo>
                  <a:pt x="0" y="2288438"/>
                </a:lnTo>
                <a:lnTo>
                  <a:pt x="3793123" y="2288438"/>
                </a:lnTo>
                <a:lnTo>
                  <a:pt x="3793123" y="0"/>
                </a:lnTo>
                <a:close/>
              </a:path>
            </a:pathLst>
          </a:custGeom>
          <a:blipFill>
            <a:blip r:embed="rId6">
              <a:extLst>
                <a:ext uri="{96DAC541-7B7A-43D3-8B79-37D633B846F1}">
                  <asvg:svgBlip xmlns="" xmlns:asvg="http://schemas.microsoft.com/office/drawing/2016/SVG/main" r:embed="rId7"/>
                </a:ext>
              </a:extLst>
            </a:blip>
            <a:stretch>
              <a:fillRect/>
            </a:stretch>
          </a:blipFill>
        </p:spPr>
      </p:sp>
    </p:spTree>
    <p:extLst>
      <p:ext uri="{BB962C8B-B14F-4D97-AF65-F5344CB8AC3E}">
        <p14:creationId xmlns:p14="http://schemas.microsoft.com/office/powerpoint/2010/main" val="3988236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8288000" cy="1028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600" b="1" dirty="0" smtClean="0">
                <a:solidFill>
                  <a:srgbClr val="FF0000"/>
                </a:solidFill>
                <a:latin typeface="Arial" panose="020B0604020202020204" pitchFamily="34" charset="0"/>
                <a:cs typeface="Arial" panose="020B0604020202020204" pitchFamily="34" charset="0"/>
              </a:rPr>
              <a:t>CLIP: TIẾT KIỆM NƯỚC VÌ TƯƠNG LAI TRẺ THƠ</a:t>
            </a:r>
            <a:endParaRPr lang="en-US" sz="4600"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0" y="970221"/>
            <a:ext cx="18493790" cy="9316779"/>
          </a:xfrm>
          <a:prstGeom prst="rect">
            <a:avLst/>
          </a:prstGeom>
        </p:spPr>
      </p:pic>
      <p:sp>
        <p:nvSpPr>
          <p:cNvPr id="5" name="Rectangle 4"/>
          <p:cNvSpPr/>
          <p:nvPr/>
        </p:nvSpPr>
        <p:spPr>
          <a:xfrm>
            <a:off x="15981206" y="1333500"/>
            <a:ext cx="2281394" cy="369332"/>
          </a:xfrm>
          <a:prstGeom prst="rect">
            <a:avLst/>
          </a:prstGeom>
        </p:spPr>
        <p:txBody>
          <a:bodyPr wrap="none">
            <a:spAutoFit/>
          </a:bodyPr>
          <a:lstStyle/>
          <a:p>
            <a:r>
              <a:rPr lang="vi-VN" kern="1600">
                <a:solidFill>
                  <a:schemeClr val="bg1"/>
                </a:solidFill>
                <a:latin typeface="Times New Roman" panose="02020603050405020304" pitchFamily="18" charset="0"/>
                <a:ea typeface="MS Mincho"/>
              </a:rPr>
              <a:t>https://goo.gl/MHd3Zj</a:t>
            </a:r>
            <a:endParaRPr lang="en-US">
              <a:solidFill>
                <a:schemeClr val="bg1"/>
              </a:solidFill>
            </a:endParaRPr>
          </a:p>
        </p:txBody>
      </p:sp>
    </p:spTree>
    <p:extLst>
      <p:ext uri="{BB962C8B-B14F-4D97-AF65-F5344CB8AC3E}">
        <p14:creationId xmlns:p14="http://schemas.microsoft.com/office/powerpoint/2010/main" val="3784212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6E6F3"/>
        </a:solidFill>
        <a:effectLst/>
      </p:bgPr>
    </p:bg>
    <p:spTree>
      <p:nvGrpSpPr>
        <p:cNvPr id="1" name=""/>
        <p:cNvGrpSpPr/>
        <p:nvPr/>
      </p:nvGrpSpPr>
      <p:grpSpPr>
        <a:xfrm>
          <a:off x="0" y="0"/>
          <a:ext cx="0" cy="0"/>
          <a:chOff x="0" y="0"/>
          <a:chExt cx="0" cy="0"/>
        </a:xfrm>
      </p:grpSpPr>
      <p:sp>
        <p:nvSpPr>
          <p:cNvPr id="2" name="Freeform 2"/>
          <p:cNvSpPr/>
          <p:nvPr/>
        </p:nvSpPr>
        <p:spPr>
          <a:xfrm>
            <a:off x="-1884036" y="965860"/>
            <a:ext cx="3768071" cy="2316366"/>
          </a:xfrm>
          <a:custGeom>
            <a:avLst/>
            <a:gdLst/>
            <a:ahLst/>
            <a:cxnLst/>
            <a:rect l="l" t="t" r="r" b="b"/>
            <a:pathLst>
              <a:path w="4512895" h="2502605">
                <a:moveTo>
                  <a:pt x="0" y="0"/>
                </a:moveTo>
                <a:lnTo>
                  <a:pt x="4512894" y="0"/>
                </a:lnTo>
                <a:lnTo>
                  <a:pt x="4512894" y="2502605"/>
                </a:lnTo>
                <a:lnTo>
                  <a:pt x="0" y="250260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3530186" y="5500548"/>
            <a:ext cx="1054679" cy="1572015"/>
          </a:xfrm>
          <a:custGeom>
            <a:avLst/>
            <a:gdLst/>
            <a:ahLst/>
            <a:cxnLst/>
            <a:rect l="l" t="t" r="r" b="b"/>
            <a:pathLst>
              <a:path w="1054679" h="1572015">
                <a:moveTo>
                  <a:pt x="0" y="0"/>
                </a:moveTo>
                <a:lnTo>
                  <a:pt x="1054679" y="0"/>
                </a:lnTo>
                <a:lnTo>
                  <a:pt x="1054679" y="1572015"/>
                </a:lnTo>
                <a:lnTo>
                  <a:pt x="0" y="157201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045835" y="3834191"/>
            <a:ext cx="838200" cy="1095312"/>
          </a:xfrm>
          <a:custGeom>
            <a:avLst/>
            <a:gdLst/>
            <a:ahLst/>
            <a:cxnLst/>
            <a:rect l="l" t="t" r="r" b="b"/>
            <a:pathLst>
              <a:path w="953787" h="1421633">
                <a:moveTo>
                  <a:pt x="0" y="0"/>
                </a:moveTo>
                <a:lnTo>
                  <a:pt x="953787" y="0"/>
                </a:lnTo>
                <a:lnTo>
                  <a:pt x="953787" y="1421633"/>
                </a:lnTo>
                <a:lnTo>
                  <a:pt x="0" y="142163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5" name="Group 5"/>
          <p:cNvGrpSpPr/>
          <p:nvPr/>
        </p:nvGrpSpPr>
        <p:grpSpPr>
          <a:xfrm>
            <a:off x="0" y="8677008"/>
            <a:ext cx="18288000" cy="3566619"/>
            <a:chOff x="0" y="0"/>
            <a:chExt cx="4816593" cy="939357"/>
          </a:xfrm>
        </p:grpSpPr>
        <p:sp>
          <p:nvSpPr>
            <p:cNvPr id="6" name="Freeform 6"/>
            <p:cNvSpPr/>
            <p:nvPr/>
          </p:nvSpPr>
          <p:spPr>
            <a:xfrm>
              <a:off x="0" y="0"/>
              <a:ext cx="4816592" cy="939357"/>
            </a:xfrm>
            <a:custGeom>
              <a:avLst/>
              <a:gdLst/>
              <a:ahLst/>
              <a:cxnLst/>
              <a:rect l="l" t="t" r="r" b="b"/>
              <a:pathLst>
                <a:path w="4816592" h="939357">
                  <a:moveTo>
                    <a:pt x="0" y="0"/>
                  </a:moveTo>
                  <a:lnTo>
                    <a:pt x="4816592" y="0"/>
                  </a:lnTo>
                  <a:lnTo>
                    <a:pt x="4816592" y="939357"/>
                  </a:lnTo>
                  <a:lnTo>
                    <a:pt x="0" y="939357"/>
                  </a:lnTo>
                  <a:close/>
                </a:path>
              </a:pathLst>
            </a:custGeom>
            <a:solidFill>
              <a:srgbClr val="35C9AC"/>
            </a:solidFill>
          </p:spPr>
        </p:sp>
        <p:sp>
          <p:nvSpPr>
            <p:cNvPr id="7" name="TextBox 7"/>
            <p:cNvSpPr txBox="1"/>
            <p:nvPr/>
          </p:nvSpPr>
          <p:spPr>
            <a:xfrm>
              <a:off x="0" y="-38100"/>
              <a:ext cx="4816593" cy="977457"/>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9144000" y="8326820"/>
            <a:ext cx="3494111" cy="1645409"/>
          </a:xfrm>
          <a:custGeom>
            <a:avLst/>
            <a:gdLst/>
            <a:ahLst/>
            <a:cxnLst/>
            <a:rect l="l" t="t" r="r" b="b"/>
            <a:pathLst>
              <a:path w="3494111" h="1645409">
                <a:moveTo>
                  <a:pt x="0" y="0"/>
                </a:moveTo>
                <a:lnTo>
                  <a:pt x="3494111" y="0"/>
                </a:lnTo>
                <a:lnTo>
                  <a:pt x="3494111" y="1645409"/>
                </a:lnTo>
                <a:lnTo>
                  <a:pt x="0" y="164540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1453914" y="7858402"/>
            <a:ext cx="4684182" cy="936836"/>
          </a:xfrm>
          <a:custGeom>
            <a:avLst/>
            <a:gdLst/>
            <a:ahLst/>
            <a:cxnLst/>
            <a:rect l="l" t="t" r="r" b="b"/>
            <a:pathLst>
              <a:path w="4684182" h="936836">
                <a:moveTo>
                  <a:pt x="0" y="0"/>
                </a:moveTo>
                <a:lnTo>
                  <a:pt x="4684182" y="0"/>
                </a:lnTo>
                <a:lnTo>
                  <a:pt x="4684182" y="936836"/>
                </a:lnTo>
                <a:lnTo>
                  <a:pt x="0" y="93683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15608603" y="7858402"/>
            <a:ext cx="4684182" cy="936836"/>
          </a:xfrm>
          <a:custGeom>
            <a:avLst/>
            <a:gdLst/>
            <a:ahLst/>
            <a:cxnLst/>
            <a:rect l="l" t="t" r="r" b="b"/>
            <a:pathLst>
              <a:path w="4684182" h="936836">
                <a:moveTo>
                  <a:pt x="0" y="0"/>
                </a:moveTo>
                <a:lnTo>
                  <a:pt x="4684182" y="0"/>
                </a:lnTo>
                <a:lnTo>
                  <a:pt x="4684182" y="936836"/>
                </a:lnTo>
                <a:lnTo>
                  <a:pt x="0" y="93683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flipH="1">
            <a:off x="15385589" y="-531643"/>
            <a:ext cx="5804821" cy="6896256"/>
          </a:xfrm>
          <a:custGeom>
            <a:avLst/>
            <a:gdLst/>
            <a:ahLst/>
            <a:cxnLst/>
            <a:rect l="l" t="t" r="r" b="b"/>
            <a:pathLst>
              <a:path w="5459658" h="6282033">
                <a:moveTo>
                  <a:pt x="5459658" y="0"/>
                </a:moveTo>
                <a:lnTo>
                  <a:pt x="0" y="0"/>
                </a:lnTo>
                <a:lnTo>
                  <a:pt x="0" y="6282033"/>
                </a:lnTo>
                <a:lnTo>
                  <a:pt x="5459658" y="6282033"/>
                </a:lnTo>
                <a:lnTo>
                  <a:pt x="5459658"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5" name="Freeform 15"/>
          <p:cNvSpPr/>
          <p:nvPr/>
        </p:nvSpPr>
        <p:spPr>
          <a:xfrm>
            <a:off x="-542812" y="5032266"/>
            <a:ext cx="8872641" cy="6589107"/>
          </a:xfrm>
          <a:custGeom>
            <a:avLst/>
            <a:gdLst/>
            <a:ahLst/>
            <a:cxnLst/>
            <a:rect l="l" t="t" r="r" b="b"/>
            <a:pathLst>
              <a:path w="9505230" h="7241257">
                <a:moveTo>
                  <a:pt x="0" y="0"/>
                </a:moveTo>
                <a:lnTo>
                  <a:pt x="9505230" y="0"/>
                </a:lnTo>
                <a:lnTo>
                  <a:pt x="9505230" y="7241257"/>
                </a:lnTo>
                <a:lnTo>
                  <a:pt x="0" y="724125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grpSp>
        <p:nvGrpSpPr>
          <p:cNvPr id="18" name="Group 5"/>
          <p:cNvGrpSpPr/>
          <p:nvPr/>
        </p:nvGrpSpPr>
        <p:grpSpPr>
          <a:xfrm>
            <a:off x="3938279" y="1181100"/>
            <a:ext cx="10306239" cy="3191071"/>
            <a:chOff x="0" y="0"/>
            <a:chExt cx="2020705" cy="908239"/>
          </a:xfrm>
        </p:grpSpPr>
        <p:sp>
          <p:nvSpPr>
            <p:cNvPr id="19" name="Freeform 6"/>
            <p:cNvSpPr/>
            <p:nvPr/>
          </p:nvSpPr>
          <p:spPr>
            <a:xfrm>
              <a:off x="0" y="0"/>
              <a:ext cx="2020705" cy="908239"/>
            </a:xfrm>
            <a:custGeom>
              <a:avLst/>
              <a:gdLst/>
              <a:ahLst/>
              <a:cxnLst/>
              <a:rect l="l" t="t" r="r" b="b"/>
              <a:pathLst>
                <a:path w="2020705" h="908239">
                  <a:moveTo>
                    <a:pt x="40363" y="0"/>
                  </a:moveTo>
                  <a:lnTo>
                    <a:pt x="1980343" y="0"/>
                  </a:lnTo>
                  <a:cubicBezTo>
                    <a:pt x="2002634" y="0"/>
                    <a:pt x="2020705" y="18071"/>
                    <a:pt x="2020705" y="40363"/>
                  </a:cubicBezTo>
                  <a:lnTo>
                    <a:pt x="2020705" y="867877"/>
                  </a:lnTo>
                  <a:cubicBezTo>
                    <a:pt x="2020705" y="890168"/>
                    <a:pt x="2002634" y="908239"/>
                    <a:pt x="1980343" y="908239"/>
                  </a:cubicBezTo>
                  <a:lnTo>
                    <a:pt x="40363" y="908239"/>
                  </a:lnTo>
                  <a:cubicBezTo>
                    <a:pt x="18071" y="908239"/>
                    <a:pt x="0" y="890168"/>
                    <a:pt x="0" y="867877"/>
                  </a:cubicBezTo>
                  <a:lnTo>
                    <a:pt x="0" y="40363"/>
                  </a:lnTo>
                  <a:cubicBezTo>
                    <a:pt x="0" y="18071"/>
                    <a:pt x="18071" y="0"/>
                    <a:pt x="40363" y="0"/>
                  </a:cubicBezTo>
                  <a:close/>
                </a:path>
              </a:pathLst>
            </a:custGeom>
            <a:solidFill>
              <a:srgbClr val="FFFFFF"/>
            </a:solidFill>
            <a:ln w="38100" cap="rnd">
              <a:solidFill>
                <a:srgbClr val="DCDDDA"/>
              </a:solidFill>
              <a:prstDash val="lgDash"/>
              <a:round/>
            </a:ln>
          </p:spPr>
        </p:sp>
        <p:sp>
          <p:nvSpPr>
            <p:cNvPr id="20" name="TextBox 7"/>
            <p:cNvSpPr txBox="1"/>
            <p:nvPr/>
          </p:nvSpPr>
          <p:spPr>
            <a:xfrm>
              <a:off x="0" y="-38100"/>
              <a:ext cx="2020705" cy="946339"/>
            </a:xfrm>
            <a:prstGeom prst="rect">
              <a:avLst/>
            </a:prstGeom>
          </p:spPr>
          <p:txBody>
            <a:bodyPr lIns="50800" tIns="50800" rIns="50800" bIns="50800" rtlCol="0" anchor="ctr"/>
            <a:lstStyle/>
            <a:p>
              <a:pPr algn="ctr">
                <a:lnSpc>
                  <a:spcPts val="2659"/>
                </a:lnSpc>
                <a:spcBef>
                  <a:spcPct val="0"/>
                </a:spcBef>
              </a:pPr>
              <a:endParaRPr/>
            </a:p>
          </p:txBody>
        </p:sp>
      </p:grpSp>
      <p:sp>
        <p:nvSpPr>
          <p:cNvPr id="21" name="Rectangle 20"/>
          <p:cNvSpPr/>
          <p:nvPr/>
        </p:nvSpPr>
        <p:spPr>
          <a:xfrm>
            <a:off x="3875204" y="1444728"/>
            <a:ext cx="10182322" cy="1393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tx2"/>
                </a:solidFill>
                <a:latin typeface="Arial" panose="020B0604020202020204" pitchFamily="34" charset="0"/>
                <a:ea typeface="Zing Sans Rust"/>
                <a:cs typeface="Arial" panose="020B0604020202020204" pitchFamily="34" charset="0"/>
              </a:rPr>
              <a:t>1. Em </a:t>
            </a:r>
            <a:r>
              <a:rPr lang="en-US" sz="5400" b="1" dirty="0" err="1">
                <a:solidFill>
                  <a:schemeClr val="tx2"/>
                </a:solidFill>
                <a:latin typeface="Arial" panose="020B0604020202020204" pitchFamily="34" charset="0"/>
                <a:ea typeface="Zing Sans Rust"/>
                <a:cs typeface="Arial" panose="020B0604020202020204" pitchFamily="34" charset="0"/>
              </a:rPr>
              <a:t>thấy</a:t>
            </a:r>
            <a:r>
              <a:rPr lang="en-US" sz="5400" b="1" dirty="0">
                <a:solidFill>
                  <a:schemeClr val="tx2"/>
                </a:solidFill>
                <a:latin typeface="Arial" panose="020B0604020202020204" pitchFamily="34" charset="0"/>
                <a:ea typeface="Zing Sans Rust"/>
                <a:cs typeface="Arial" panose="020B0604020202020204" pitchFamily="34" charset="0"/>
              </a:rPr>
              <a:t> </a:t>
            </a:r>
            <a:r>
              <a:rPr lang="en-US" sz="5400" b="1" dirty="0" err="1">
                <a:solidFill>
                  <a:schemeClr val="tx2"/>
                </a:solidFill>
                <a:latin typeface="Arial" panose="020B0604020202020204" pitchFamily="34" charset="0"/>
                <a:ea typeface="Zing Sans Rust"/>
                <a:cs typeface="Arial" panose="020B0604020202020204" pitchFamily="34" charset="0"/>
              </a:rPr>
              <a:t>được</a:t>
            </a:r>
            <a:r>
              <a:rPr lang="en-US" sz="5400" b="1" dirty="0">
                <a:solidFill>
                  <a:schemeClr val="tx2"/>
                </a:solidFill>
                <a:latin typeface="Arial" panose="020B0604020202020204" pitchFamily="34" charset="0"/>
                <a:ea typeface="Zing Sans Rust"/>
                <a:cs typeface="Arial" panose="020B0604020202020204" pitchFamily="34" charset="0"/>
              </a:rPr>
              <a:t> </a:t>
            </a:r>
            <a:r>
              <a:rPr lang="en-US" sz="5400" b="1" dirty="0" err="1">
                <a:solidFill>
                  <a:schemeClr val="tx2"/>
                </a:solidFill>
                <a:latin typeface="Arial" panose="020B0604020202020204" pitchFamily="34" charset="0"/>
                <a:ea typeface="Zing Sans Rust"/>
                <a:cs typeface="Arial" panose="020B0604020202020204" pitchFamily="34" charset="0"/>
              </a:rPr>
              <a:t>điều</a:t>
            </a:r>
            <a:r>
              <a:rPr lang="en-US" sz="5400" b="1" dirty="0">
                <a:solidFill>
                  <a:schemeClr val="tx2"/>
                </a:solidFill>
                <a:latin typeface="Arial" panose="020B0604020202020204" pitchFamily="34" charset="0"/>
                <a:ea typeface="Zing Sans Rust"/>
                <a:cs typeface="Arial" panose="020B0604020202020204" pitchFamily="34" charset="0"/>
              </a:rPr>
              <a:t> </a:t>
            </a:r>
            <a:r>
              <a:rPr lang="en-US" sz="5400" b="1" dirty="0" err="1">
                <a:solidFill>
                  <a:schemeClr val="tx2"/>
                </a:solidFill>
                <a:latin typeface="Arial" panose="020B0604020202020204" pitchFamily="34" charset="0"/>
                <a:ea typeface="Zing Sans Rust"/>
                <a:cs typeface="Arial" panose="020B0604020202020204" pitchFamily="34" charset="0"/>
              </a:rPr>
              <a:t>gì</a:t>
            </a:r>
            <a:r>
              <a:rPr lang="en-US" sz="5400" b="1" dirty="0">
                <a:solidFill>
                  <a:schemeClr val="tx2"/>
                </a:solidFill>
                <a:latin typeface="Arial" panose="020B0604020202020204" pitchFamily="34" charset="0"/>
                <a:ea typeface="Zing Sans Rust"/>
                <a:cs typeface="Arial" panose="020B0604020202020204" pitchFamily="34" charset="0"/>
              </a:rPr>
              <a:t> qua </a:t>
            </a:r>
          </a:p>
          <a:p>
            <a:pPr algn="ctr"/>
            <a:r>
              <a:rPr lang="en-US" sz="5400" b="1" dirty="0">
                <a:solidFill>
                  <a:schemeClr val="tx2"/>
                </a:solidFill>
                <a:latin typeface="Arial" panose="020B0604020202020204" pitchFamily="34" charset="0"/>
                <a:ea typeface="Zing Sans Rust"/>
                <a:cs typeface="Arial" panose="020B0604020202020204" pitchFamily="34" charset="0"/>
              </a:rPr>
              <a:t>video </a:t>
            </a:r>
            <a:r>
              <a:rPr lang="en-US" sz="5400" b="1" dirty="0" err="1">
                <a:solidFill>
                  <a:schemeClr val="tx2"/>
                </a:solidFill>
                <a:latin typeface="Arial" panose="020B0604020202020204" pitchFamily="34" charset="0"/>
                <a:ea typeface="Zing Sans Rust"/>
                <a:cs typeface="Arial" panose="020B0604020202020204" pitchFamily="34" charset="0"/>
              </a:rPr>
              <a:t>trên</a:t>
            </a:r>
            <a:r>
              <a:rPr lang="en-US" sz="5400" b="1" dirty="0">
                <a:solidFill>
                  <a:schemeClr val="tx2"/>
                </a:solidFill>
                <a:latin typeface="Arial" panose="020B0604020202020204" pitchFamily="34" charset="0"/>
                <a:ea typeface="Zing Sans Rust"/>
                <a:cs typeface="Arial" panose="020B0604020202020204" pitchFamily="34" charset="0"/>
              </a:rPr>
              <a:t>?</a:t>
            </a:r>
          </a:p>
        </p:txBody>
      </p:sp>
      <p:sp>
        <p:nvSpPr>
          <p:cNvPr id="22" name="Rectangle 21"/>
          <p:cNvSpPr/>
          <p:nvPr/>
        </p:nvSpPr>
        <p:spPr>
          <a:xfrm>
            <a:off x="3929812" y="3180177"/>
            <a:ext cx="10306239" cy="1065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tx2"/>
                </a:solidFill>
                <a:latin typeface="Arial" panose="020B0604020202020204" pitchFamily="34" charset="0"/>
                <a:ea typeface="Zing Sans Rust"/>
                <a:cs typeface="Arial" panose="020B0604020202020204" pitchFamily="34" charset="0"/>
              </a:rPr>
              <a:t>2. Em </a:t>
            </a:r>
            <a:r>
              <a:rPr lang="en-US" sz="5400" b="1" dirty="0" err="1">
                <a:solidFill>
                  <a:schemeClr val="tx2"/>
                </a:solidFill>
                <a:latin typeface="Arial" panose="020B0604020202020204" pitchFamily="34" charset="0"/>
                <a:ea typeface="Zing Sans Rust"/>
                <a:cs typeface="Arial" panose="020B0604020202020204" pitchFamily="34" charset="0"/>
              </a:rPr>
              <a:t>rút</a:t>
            </a:r>
            <a:r>
              <a:rPr lang="en-US" sz="5400" b="1" dirty="0">
                <a:solidFill>
                  <a:schemeClr val="tx2"/>
                </a:solidFill>
                <a:latin typeface="Arial" panose="020B0604020202020204" pitchFamily="34" charset="0"/>
                <a:ea typeface="Zing Sans Rust"/>
                <a:cs typeface="Arial" panose="020B0604020202020204" pitchFamily="34" charset="0"/>
              </a:rPr>
              <a:t> </a:t>
            </a:r>
            <a:r>
              <a:rPr lang="en-US" sz="5400" b="1" dirty="0" err="1">
                <a:solidFill>
                  <a:schemeClr val="tx2"/>
                </a:solidFill>
                <a:latin typeface="Arial" panose="020B0604020202020204" pitchFamily="34" charset="0"/>
                <a:ea typeface="Zing Sans Rust"/>
                <a:cs typeface="Arial" panose="020B0604020202020204" pitchFamily="34" charset="0"/>
              </a:rPr>
              <a:t>ra</a:t>
            </a:r>
            <a:r>
              <a:rPr lang="en-US" sz="5400" b="1" dirty="0">
                <a:solidFill>
                  <a:schemeClr val="tx2"/>
                </a:solidFill>
                <a:latin typeface="Arial" panose="020B0604020202020204" pitchFamily="34" charset="0"/>
                <a:ea typeface="Zing Sans Rust"/>
                <a:cs typeface="Arial" panose="020B0604020202020204" pitchFamily="34" charset="0"/>
              </a:rPr>
              <a:t> </a:t>
            </a:r>
            <a:r>
              <a:rPr lang="en-US" sz="5400" b="1" dirty="0" err="1">
                <a:solidFill>
                  <a:schemeClr val="tx2"/>
                </a:solidFill>
                <a:latin typeface="Arial" panose="020B0604020202020204" pitchFamily="34" charset="0"/>
                <a:ea typeface="Zing Sans Rust"/>
                <a:cs typeface="Arial" panose="020B0604020202020204" pitchFamily="34" charset="0"/>
              </a:rPr>
              <a:t>được</a:t>
            </a:r>
            <a:r>
              <a:rPr lang="en-US" sz="5400" b="1" dirty="0">
                <a:solidFill>
                  <a:schemeClr val="tx2"/>
                </a:solidFill>
                <a:latin typeface="Arial" panose="020B0604020202020204" pitchFamily="34" charset="0"/>
                <a:ea typeface="Zing Sans Rust"/>
                <a:cs typeface="Arial" panose="020B0604020202020204" pitchFamily="34" charset="0"/>
              </a:rPr>
              <a:t> </a:t>
            </a:r>
            <a:r>
              <a:rPr lang="en-US" sz="5400" b="1" dirty="0" err="1">
                <a:solidFill>
                  <a:schemeClr val="tx2"/>
                </a:solidFill>
                <a:latin typeface="Arial" panose="020B0604020202020204" pitchFamily="34" charset="0"/>
                <a:ea typeface="Zing Sans Rust"/>
                <a:cs typeface="Arial" panose="020B0604020202020204" pitchFamily="34" charset="0"/>
              </a:rPr>
              <a:t>bài</a:t>
            </a:r>
            <a:r>
              <a:rPr lang="en-US" sz="5400" b="1" dirty="0">
                <a:solidFill>
                  <a:schemeClr val="tx2"/>
                </a:solidFill>
                <a:latin typeface="Arial" panose="020B0604020202020204" pitchFamily="34" charset="0"/>
                <a:ea typeface="Zing Sans Rust"/>
                <a:cs typeface="Arial" panose="020B0604020202020204" pitchFamily="34" charset="0"/>
              </a:rPr>
              <a:t> </a:t>
            </a:r>
            <a:r>
              <a:rPr lang="en-US" sz="5400" b="1" dirty="0" err="1">
                <a:solidFill>
                  <a:schemeClr val="tx2"/>
                </a:solidFill>
                <a:latin typeface="Arial" panose="020B0604020202020204" pitchFamily="34" charset="0"/>
                <a:ea typeface="Zing Sans Rust"/>
                <a:cs typeface="Arial" panose="020B0604020202020204" pitchFamily="34" charset="0"/>
              </a:rPr>
              <a:t>học</a:t>
            </a:r>
            <a:r>
              <a:rPr lang="en-US" sz="5400" b="1" dirty="0">
                <a:solidFill>
                  <a:schemeClr val="tx2"/>
                </a:solidFill>
                <a:latin typeface="Arial" panose="020B0604020202020204" pitchFamily="34" charset="0"/>
                <a:ea typeface="Zing Sans Rust"/>
                <a:cs typeface="Arial" panose="020B0604020202020204" pitchFamily="34" charset="0"/>
              </a:rPr>
              <a:t> </a:t>
            </a:r>
            <a:r>
              <a:rPr lang="en-US" sz="5400" b="1" dirty="0" err="1">
                <a:solidFill>
                  <a:schemeClr val="tx2"/>
                </a:solidFill>
                <a:latin typeface="Arial" panose="020B0604020202020204" pitchFamily="34" charset="0"/>
                <a:ea typeface="Zing Sans Rust"/>
                <a:cs typeface="Arial" panose="020B0604020202020204" pitchFamily="34" charset="0"/>
              </a:rPr>
              <a:t>gì</a:t>
            </a:r>
            <a:r>
              <a:rPr lang="en-US" sz="5400" b="1" dirty="0">
                <a:solidFill>
                  <a:schemeClr val="tx2"/>
                </a:solidFill>
                <a:latin typeface="Arial" panose="020B0604020202020204" pitchFamily="34" charset="0"/>
                <a:ea typeface="Zing Sans Rust"/>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6E6F3"/>
        </a:solidFill>
        <a:effectLst/>
      </p:bgPr>
    </p:bg>
    <p:spTree>
      <p:nvGrpSpPr>
        <p:cNvPr id="1" name=""/>
        <p:cNvGrpSpPr/>
        <p:nvPr/>
      </p:nvGrpSpPr>
      <p:grpSpPr>
        <a:xfrm>
          <a:off x="0" y="0"/>
          <a:ext cx="0" cy="0"/>
          <a:chOff x="0" y="0"/>
          <a:chExt cx="0" cy="0"/>
        </a:xfrm>
      </p:grpSpPr>
      <p:sp>
        <p:nvSpPr>
          <p:cNvPr id="2" name="Freeform 2"/>
          <p:cNvSpPr/>
          <p:nvPr/>
        </p:nvSpPr>
        <p:spPr>
          <a:xfrm>
            <a:off x="-464261" y="5409588"/>
            <a:ext cx="10377472" cy="4877412"/>
          </a:xfrm>
          <a:custGeom>
            <a:avLst/>
            <a:gdLst/>
            <a:ahLst/>
            <a:cxnLst/>
            <a:rect l="l" t="t" r="r" b="b"/>
            <a:pathLst>
              <a:path w="10377472" h="4877412">
                <a:moveTo>
                  <a:pt x="0" y="0"/>
                </a:moveTo>
                <a:lnTo>
                  <a:pt x="10377472" y="0"/>
                </a:lnTo>
                <a:lnTo>
                  <a:pt x="10377472" y="4877412"/>
                </a:lnTo>
                <a:lnTo>
                  <a:pt x="0" y="487741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flipH="1">
            <a:off x="9760131" y="5406896"/>
            <a:ext cx="10377472" cy="4877412"/>
          </a:xfrm>
          <a:custGeom>
            <a:avLst/>
            <a:gdLst/>
            <a:ahLst/>
            <a:cxnLst/>
            <a:rect l="l" t="t" r="r" b="b"/>
            <a:pathLst>
              <a:path w="10377472" h="4877412">
                <a:moveTo>
                  <a:pt x="10377472" y="0"/>
                </a:moveTo>
                <a:lnTo>
                  <a:pt x="0" y="0"/>
                </a:lnTo>
                <a:lnTo>
                  <a:pt x="0" y="4877412"/>
                </a:lnTo>
                <a:lnTo>
                  <a:pt x="10377472" y="4877412"/>
                </a:lnTo>
                <a:lnTo>
                  <a:pt x="10377472"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flipH="1">
            <a:off x="98313" y="2481197"/>
            <a:ext cx="7471627" cy="6416259"/>
          </a:xfrm>
          <a:custGeom>
            <a:avLst/>
            <a:gdLst/>
            <a:ahLst/>
            <a:cxnLst/>
            <a:rect l="l" t="t" r="r" b="b"/>
            <a:pathLst>
              <a:path w="7471627" h="6416259">
                <a:moveTo>
                  <a:pt x="7471627" y="0"/>
                </a:moveTo>
                <a:lnTo>
                  <a:pt x="0" y="0"/>
                </a:lnTo>
                <a:lnTo>
                  <a:pt x="0" y="6416259"/>
                </a:lnTo>
                <a:lnTo>
                  <a:pt x="7471627" y="6416259"/>
                </a:lnTo>
                <a:lnTo>
                  <a:pt x="7471627"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5" name="Group 5"/>
          <p:cNvGrpSpPr/>
          <p:nvPr/>
        </p:nvGrpSpPr>
        <p:grpSpPr>
          <a:xfrm>
            <a:off x="6767916" y="1269293"/>
            <a:ext cx="10431814" cy="2361414"/>
            <a:chOff x="0" y="0"/>
            <a:chExt cx="1621177" cy="316900"/>
          </a:xfrm>
        </p:grpSpPr>
        <p:sp>
          <p:nvSpPr>
            <p:cNvPr id="6" name="Freeform 6"/>
            <p:cNvSpPr/>
            <p:nvPr/>
          </p:nvSpPr>
          <p:spPr>
            <a:xfrm>
              <a:off x="0" y="0"/>
              <a:ext cx="1621177" cy="316900"/>
            </a:xfrm>
            <a:custGeom>
              <a:avLst/>
              <a:gdLst/>
              <a:ahLst/>
              <a:cxnLst/>
              <a:rect l="l" t="t" r="r" b="b"/>
              <a:pathLst>
                <a:path w="1621177" h="316900">
                  <a:moveTo>
                    <a:pt x="64145" y="0"/>
                  </a:moveTo>
                  <a:lnTo>
                    <a:pt x="1557032" y="0"/>
                  </a:lnTo>
                  <a:cubicBezTo>
                    <a:pt x="1592459" y="0"/>
                    <a:pt x="1621177" y="28719"/>
                    <a:pt x="1621177" y="64145"/>
                  </a:cubicBezTo>
                  <a:lnTo>
                    <a:pt x="1621177" y="252756"/>
                  </a:lnTo>
                  <a:cubicBezTo>
                    <a:pt x="1621177" y="288182"/>
                    <a:pt x="1592459" y="316900"/>
                    <a:pt x="1557032" y="316900"/>
                  </a:cubicBezTo>
                  <a:lnTo>
                    <a:pt x="64145" y="316900"/>
                  </a:lnTo>
                  <a:cubicBezTo>
                    <a:pt x="28719" y="316900"/>
                    <a:pt x="0" y="288182"/>
                    <a:pt x="0" y="252756"/>
                  </a:cubicBezTo>
                  <a:lnTo>
                    <a:pt x="0" y="64145"/>
                  </a:lnTo>
                  <a:cubicBezTo>
                    <a:pt x="0" y="28719"/>
                    <a:pt x="28719" y="0"/>
                    <a:pt x="64145" y="0"/>
                  </a:cubicBezTo>
                  <a:close/>
                </a:path>
              </a:pathLst>
            </a:custGeom>
            <a:solidFill>
              <a:srgbClr val="FFFFFF"/>
            </a:solidFill>
          </p:spPr>
        </p:sp>
        <p:sp>
          <p:nvSpPr>
            <p:cNvPr id="7" name="TextBox 7"/>
            <p:cNvSpPr txBox="1"/>
            <p:nvPr/>
          </p:nvSpPr>
          <p:spPr>
            <a:xfrm>
              <a:off x="0" y="-38100"/>
              <a:ext cx="1621177" cy="3550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7010401" y="1486882"/>
            <a:ext cx="9829800" cy="1961228"/>
            <a:chOff x="0" y="0"/>
            <a:chExt cx="1553388" cy="254672"/>
          </a:xfrm>
        </p:grpSpPr>
        <p:sp>
          <p:nvSpPr>
            <p:cNvPr id="15" name="Freeform 15"/>
            <p:cNvSpPr/>
            <p:nvPr/>
          </p:nvSpPr>
          <p:spPr>
            <a:xfrm>
              <a:off x="0" y="0"/>
              <a:ext cx="1553388" cy="254672"/>
            </a:xfrm>
            <a:custGeom>
              <a:avLst/>
              <a:gdLst/>
              <a:ahLst/>
              <a:cxnLst/>
              <a:rect l="l" t="t" r="r" b="b"/>
              <a:pathLst>
                <a:path w="1553388" h="254672">
                  <a:moveTo>
                    <a:pt x="52505" y="0"/>
                  </a:moveTo>
                  <a:lnTo>
                    <a:pt x="1500883" y="0"/>
                  </a:lnTo>
                  <a:cubicBezTo>
                    <a:pt x="1514808" y="0"/>
                    <a:pt x="1528163" y="5532"/>
                    <a:pt x="1538009" y="15378"/>
                  </a:cubicBezTo>
                  <a:cubicBezTo>
                    <a:pt x="1547856" y="25225"/>
                    <a:pt x="1553388" y="38580"/>
                    <a:pt x="1553388" y="52505"/>
                  </a:cubicBezTo>
                  <a:lnTo>
                    <a:pt x="1553388" y="202167"/>
                  </a:lnTo>
                  <a:cubicBezTo>
                    <a:pt x="1553388" y="216092"/>
                    <a:pt x="1547856" y="229447"/>
                    <a:pt x="1538009" y="239294"/>
                  </a:cubicBezTo>
                  <a:cubicBezTo>
                    <a:pt x="1528163" y="249140"/>
                    <a:pt x="1514808" y="254672"/>
                    <a:pt x="1500883" y="254672"/>
                  </a:cubicBezTo>
                  <a:lnTo>
                    <a:pt x="52505" y="254672"/>
                  </a:lnTo>
                  <a:cubicBezTo>
                    <a:pt x="38580" y="254672"/>
                    <a:pt x="25225" y="249140"/>
                    <a:pt x="15378" y="239294"/>
                  </a:cubicBezTo>
                  <a:cubicBezTo>
                    <a:pt x="5532" y="229447"/>
                    <a:pt x="0" y="216092"/>
                    <a:pt x="0" y="202167"/>
                  </a:cubicBezTo>
                  <a:lnTo>
                    <a:pt x="0" y="52505"/>
                  </a:lnTo>
                  <a:cubicBezTo>
                    <a:pt x="0" y="38580"/>
                    <a:pt x="5532" y="25225"/>
                    <a:pt x="15378" y="15378"/>
                  </a:cubicBezTo>
                  <a:cubicBezTo>
                    <a:pt x="25225" y="5532"/>
                    <a:pt x="38580" y="0"/>
                    <a:pt x="52505" y="0"/>
                  </a:cubicBezTo>
                  <a:close/>
                </a:path>
              </a:pathLst>
            </a:custGeom>
            <a:solidFill>
              <a:srgbClr val="FFFFFF"/>
            </a:solidFill>
            <a:ln w="38100" cap="rnd">
              <a:solidFill>
                <a:srgbClr val="DCDDDA"/>
              </a:solidFill>
              <a:prstDash val="lgDash"/>
              <a:round/>
            </a:ln>
          </p:spPr>
        </p:sp>
        <p:sp>
          <p:nvSpPr>
            <p:cNvPr id="16" name="TextBox 16"/>
            <p:cNvSpPr txBox="1"/>
            <p:nvPr/>
          </p:nvSpPr>
          <p:spPr>
            <a:xfrm>
              <a:off x="0" y="-38100"/>
              <a:ext cx="1553388" cy="292772"/>
            </a:xfrm>
            <a:prstGeom prst="rect">
              <a:avLst/>
            </a:prstGeom>
          </p:spPr>
          <p:txBody>
            <a:bodyPr lIns="50800" tIns="50800" rIns="50800" bIns="50800" rtlCol="0" anchor="ctr"/>
            <a:lstStyle/>
            <a:p>
              <a:pPr algn="ctr">
                <a:lnSpc>
                  <a:spcPts val="2659"/>
                </a:lnSpc>
                <a:spcBef>
                  <a:spcPct val="0"/>
                </a:spcBef>
              </a:pPr>
              <a:endParaRPr/>
            </a:p>
          </p:txBody>
        </p:sp>
      </p:grpSp>
      <p:sp>
        <p:nvSpPr>
          <p:cNvPr id="23" name="Freeform 23"/>
          <p:cNvSpPr/>
          <p:nvPr/>
        </p:nvSpPr>
        <p:spPr>
          <a:xfrm>
            <a:off x="5870740" y="1853905"/>
            <a:ext cx="1004063" cy="1004063"/>
          </a:xfrm>
          <a:custGeom>
            <a:avLst/>
            <a:gdLst/>
            <a:ahLst/>
            <a:cxnLst/>
            <a:rect l="l" t="t" r="r" b="b"/>
            <a:pathLst>
              <a:path w="1004063" h="1004063">
                <a:moveTo>
                  <a:pt x="0" y="0"/>
                </a:moveTo>
                <a:lnTo>
                  <a:pt x="1004063" y="0"/>
                </a:lnTo>
                <a:lnTo>
                  <a:pt x="1004063" y="1004063"/>
                </a:lnTo>
                <a:lnTo>
                  <a:pt x="0" y="100406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8" name="TextBox 28"/>
          <p:cNvSpPr txBox="1"/>
          <p:nvPr/>
        </p:nvSpPr>
        <p:spPr>
          <a:xfrm>
            <a:off x="7197629" y="1651012"/>
            <a:ext cx="9444163" cy="1661993"/>
          </a:xfrm>
          <a:prstGeom prst="rect">
            <a:avLst/>
          </a:prstGeom>
        </p:spPr>
        <p:txBody>
          <a:bodyPr wrap="square" lIns="0" tIns="0" rIns="0" bIns="0" rtlCol="0" anchor="t">
            <a:spAutoFit/>
          </a:bodyPr>
          <a:lstStyle/>
          <a:p>
            <a:pPr algn="ctr"/>
            <a:r>
              <a:rPr lang="en-US" sz="5400" b="1" dirty="0" err="1">
                <a:solidFill>
                  <a:schemeClr val="tx2"/>
                </a:solidFill>
                <a:latin typeface="Arial" panose="020B0604020202020204" pitchFamily="34" charset="0"/>
                <a:ea typeface="Zing Sans Rust"/>
                <a:cs typeface="Arial" panose="020B0604020202020204" pitchFamily="34" charset="0"/>
                <a:sym typeface="Zing Sans Rust"/>
              </a:rPr>
              <a:t>Điện</a:t>
            </a:r>
            <a:r>
              <a:rPr lang="en-US" sz="5400" b="1" dirty="0">
                <a:solidFill>
                  <a:schemeClr val="tx2"/>
                </a:solidFill>
                <a:latin typeface="Arial" panose="020B0604020202020204" pitchFamily="34" charset="0"/>
                <a:ea typeface="Zing Sans Rust"/>
                <a:cs typeface="Arial" panose="020B0604020202020204" pitchFamily="34" charset="0"/>
                <a:sym typeface="Zing Sans Rust"/>
              </a:rPr>
              <a:t> </a:t>
            </a:r>
            <a:r>
              <a:rPr lang="en-US" sz="5400" b="1" dirty="0" err="1">
                <a:solidFill>
                  <a:schemeClr val="tx2"/>
                </a:solidFill>
                <a:latin typeface="Arial" panose="020B0604020202020204" pitchFamily="34" charset="0"/>
                <a:ea typeface="Zing Sans Rust"/>
                <a:cs typeface="Arial" panose="020B0604020202020204" pitchFamily="34" charset="0"/>
                <a:sym typeface="Zing Sans Rust"/>
              </a:rPr>
              <a:t>có</a:t>
            </a:r>
            <a:r>
              <a:rPr lang="en-US" sz="5400" b="1" dirty="0">
                <a:solidFill>
                  <a:schemeClr val="tx2"/>
                </a:solidFill>
                <a:latin typeface="Arial" panose="020B0604020202020204" pitchFamily="34" charset="0"/>
                <a:ea typeface="Zing Sans Rust"/>
                <a:cs typeface="Arial" panose="020B0604020202020204" pitchFamily="34" charset="0"/>
                <a:sym typeface="Zing Sans Rust"/>
              </a:rPr>
              <a:t> </a:t>
            </a:r>
            <a:r>
              <a:rPr lang="en-US" sz="5400" b="1" dirty="0" err="1">
                <a:solidFill>
                  <a:schemeClr val="tx2"/>
                </a:solidFill>
                <a:latin typeface="Arial" panose="020B0604020202020204" pitchFamily="34" charset="0"/>
                <a:ea typeface="Zing Sans Rust"/>
                <a:cs typeface="Arial" panose="020B0604020202020204" pitchFamily="34" charset="0"/>
                <a:sym typeface="Zing Sans Rust"/>
              </a:rPr>
              <a:t>vai</a:t>
            </a:r>
            <a:r>
              <a:rPr lang="en-US" sz="5400" b="1" dirty="0">
                <a:solidFill>
                  <a:schemeClr val="tx2"/>
                </a:solidFill>
                <a:latin typeface="Arial" panose="020B0604020202020204" pitchFamily="34" charset="0"/>
                <a:ea typeface="Zing Sans Rust"/>
                <a:cs typeface="Arial" panose="020B0604020202020204" pitchFamily="34" charset="0"/>
                <a:sym typeface="Zing Sans Rust"/>
              </a:rPr>
              <a:t> </a:t>
            </a:r>
            <a:r>
              <a:rPr lang="en-US" sz="5400" b="1" dirty="0" err="1">
                <a:solidFill>
                  <a:schemeClr val="tx2"/>
                </a:solidFill>
                <a:latin typeface="Arial" panose="020B0604020202020204" pitchFamily="34" charset="0"/>
                <a:ea typeface="Zing Sans Rust"/>
                <a:cs typeface="Arial" panose="020B0604020202020204" pitchFamily="34" charset="0"/>
                <a:sym typeface="Zing Sans Rust"/>
              </a:rPr>
              <a:t>trò</a:t>
            </a:r>
            <a:r>
              <a:rPr lang="en-US" sz="5400" b="1" dirty="0">
                <a:solidFill>
                  <a:schemeClr val="tx2"/>
                </a:solidFill>
                <a:latin typeface="Arial" panose="020B0604020202020204" pitchFamily="34" charset="0"/>
                <a:ea typeface="Zing Sans Rust"/>
                <a:cs typeface="Arial" panose="020B0604020202020204" pitchFamily="34" charset="0"/>
                <a:sym typeface="Zing Sans Rust"/>
              </a:rPr>
              <a:t> </a:t>
            </a:r>
            <a:r>
              <a:rPr lang="en-US" sz="5400" b="1" dirty="0" err="1">
                <a:solidFill>
                  <a:schemeClr val="tx2"/>
                </a:solidFill>
                <a:latin typeface="Arial" panose="020B0604020202020204" pitchFamily="34" charset="0"/>
                <a:ea typeface="Zing Sans Rust"/>
                <a:cs typeface="Arial" panose="020B0604020202020204" pitchFamily="34" charset="0"/>
                <a:sym typeface="Zing Sans Rust"/>
              </a:rPr>
              <a:t>như</a:t>
            </a:r>
            <a:r>
              <a:rPr lang="en-US" sz="5400" b="1" dirty="0">
                <a:solidFill>
                  <a:schemeClr val="tx2"/>
                </a:solidFill>
                <a:latin typeface="Arial" panose="020B0604020202020204" pitchFamily="34" charset="0"/>
                <a:ea typeface="Zing Sans Rust"/>
                <a:cs typeface="Arial" panose="020B0604020202020204" pitchFamily="34" charset="0"/>
                <a:sym typeface="Zing Sans Rust"/>
              </a:rPr>
              <a:t> </a:t>
            </a:r>
            <a:r>
              <a:rPr lang="en-US" sz="5400" b="1" dirty="0" err="1">
                <a:solidFill>
                  <a:schemeClr val="tx2"/>
                </a:solidFill>
                <a:latin typeface="Arial" panose="020B0604020202020204" pitchFamily="34" charset="0"/>
                <a:ea typeface="Zing Sans Rust"/>
                <a:cs typeface="Arial" panose="020B0604020202020204" pitchFamily="34" charset="0"/>
                <a:sym typeface="Zing Sans Rust"/>
              </a:rPr>
              <a:t>thế</a:t>
            </a:r>
            <a:r>
              <a:rPr lang="en-US" sz="5400" b="1" dirty="0">
                <a:solidFill>
                  <a:schemeClr val="tx2"/>
                </a:solidFill>
                <a:latin typeface="Arial" panose="020B0604020202020204" pitchFamily="34" charset="0"/>
                <a:ea typeface="Zing Sans Rust"/>
                <a:cs typeface="Arial" panose="020B0604020202020204" pitchFamily="34" charset="0"/>
                <a:sym typeface="Zing Sans Rust"/>
              </a:rPr>
              <a:t> </a:t>
            </a:r>
            <a:r>
              <a:rPr lang="en-US" sz="5400" b="1" dirty="0" err="1">
                <a:solidFill>
                  <a:schemeClr val="tx2"/>
                </a:solidFill>
                <a:latin typeface="Arial" panose="020B0604020202020204" pitchFamily="34" charset="0"/>
                <a:ea typeface="Zing Sans Rust"/>
                <a:cs typeface="Arial" panose="020B0604020202020204" pitchFamily="34" charset="0"/>
                <a:sym typeface="Zing Sans Rust"/>
              </a:rPr>
              <a:t>nào</a:t>
            </a:r>
            <a:r>
              <a:rPr lang="en-US" sz="5400" b="1" dirty="0">
                <a:solidFill>
                  <a:schemeClr val="tx2"/>
                </a:solidFill>
                <a:latin typeface="Arial" panose="020B0604020202020204" pitchFamily="34" charset="0"/>
                <a:ea typeface="Zing Sans Rust"/>
                <a:cs typeface="Arial" panose="020B0604020202020204" pitchFamily="34" charset="0"/>
                <a:sym typeface="Zing Sans Rust"/>
              </a:rPr>
              <a:t> </a:t>
            </a:r>
            <a:r>
              <a:rPr lang="en-US" sz="5400" b="1" dirty="0" err="1">
                <a:solidFill>
                  <a:schemeClr val="tx2"/>
                </a:solidFill>
                <a:latin typeface="Arial" panose="020B0604020202020204" pitchFamily="34" charset="0"/>
                <a:ea typeface="Zing Sans Rust"/>
                <a:cs typeface="Arial" panose="020B0604020202020204" pitchFamily="34" charset="0"/>
                <a:sym typeface="Zing Sans Rust"/>
              </a:rPr>
              <a:t>trong</a:t>
            </a:r>
            <a:r>
              <a:rPr lang="en-US" sz="5400" b="1" dirty="0">
                <a:solidFill>
                  <a:schemeClr val="tx2"/>
                </a:solidFill>
                <a:latin typeface="Arial" panose="020B0604020202020204" pitchFamily="34" charset="0"/>
                <a:ea typeface="Zing Sans Rust"/>
                <a:cs typeface="Arial" panose="020B0604020202020204" pitchFamily="34" charset="0"/>
                <a:sym typeface="Zing Sans Rust"/>
              </a:rPr>
              <a:t> </a:t>
            </a:r>
            <a:r>
              <a:rPr lang="en-US" sz="5400" b="1" dirty="0" err="1">
                <a:solidFill>
                  <a:schemeClr val="tx2"/>
                </a:solidFill>
                <a:latin typeface="Arial" panose="020B0604020202020204" pitchFamily="34" charset="0"/>
                <a:ea typeface="Zing Sans Rust"/>
                <a:cs typeface="Arial" panose="020B0604020202020204" pitchFamily="34" charset="0"/>
                <a:sym typeface="Zing Sans Rust"/>
              </a:rPr>
              <a:t>cuộc</a:t>
            </a:r>
            <a:r>
              <a:rPr lang="en-US" sz="5400" b="1" dirty="0">
                <a:solidFill>
                  <a:schemeClr val="tx2"/>
                </a:solidFill>
                <a:latin typeface="Arial" panose="020B0604020202020204" pitchFamily="34" charset="0"/>
                <a:ea typeface="Zing Sans Rust"/>
                <a:cs typeface="Arial" panose="020B0604020202020204" pitchFamily="34" charset="0"/>
                <a:sym typeface="Zing Sans Rust"/>
              </a:rPr>
              <a:t> </a:t>
            </a:r>
            <a:r>
              <a:rPr lang="en-US" sz="5400" b="1" dirty="0" err="1">
                <a:solidFill>
                  <a:schemeClr val="tx2"/>
                </a:solidFill>
                <a:latin typeface="Arial" panose="020B0604020202020204" pitchFamily="34" charset="0"/>
                <a:ea typeface="Zing Sans Rust"/>
                <a:cs typeface="Arial" panose="020B0604020202020204" pitchFamily="34" charset="0"/>
                <a:sym typeface="Zing Sans Rust"/>
              </a:rPr>
              <a:t>sống</a:t>
            </a:r>
            <a:r>
              <a:rPr lang="en-US" sz="5400" b="1" dirty="0">
                <a:solidFill>
                  <a:schemeClr val="tx2"/>
                </a:solidFill>
                <a:latin typeface="Arial" panose="020B0604020202020204" pitchFamily="34" charset="0"/>
                <a:ea typeface="Zing Sans Rust"/>
                <a:cs typeface="Arial" panose="020B0604020202020204" pitchFamily="34" charset="0"/>
                <a:sym typeface="Zing Sans Rust"/>
              </a:rPr>
              <a:t>?</a:t>
            </a:r>
          </a:p>
        </p:txBody>
      </p:sp>
      <p:sp>
        <p:nvSpPr>
          <p:cNvPr id="31" name="Freeform 31"/>
          <p:cNvSpPr/>
          <p:nvPr/>
        </p:nvSpPr>
        <p:spPr>
          <a:xfrm flipH="1">
            <a:off x="5020910" y="-509588"/>
            <a:ext cx="3759937" cy="2268417"/>
          </a:xfrm>
          <a:custGeom>
            <a:avLst/>
            <a:gdLst/>
            <a:ahLst/>
            <a:cxnLst/>
            <a:rect l="l" t="t" r="r" b="b"/>
            <a:pathLst>
              <a:path w="3759937" h="2268417">
                <a:moveTo>
                  <a:pt x="3759937" y="0"/>
                </a:moveTo>
                <a:lnTo>
                  <a:pt x="0" y="0"/>
                </a:lnTo>
                <a:lnTo>
                  <a:pt x="0" y="2268417"/>
                </a:lnTo>
                <a:lnTo>
                  <a:pt x="3759937" y="2268417"/>
                </a:lnTo>
                <a:lnTo>
                  <a:pt x="3759937"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32" name="Freeform 32"/>
          <p:cNvSpPr/>
          <p:nvPr/>
        </p:nvSpPr>
        <p:spPr>
          <a:xfrm flipH="1">
            <a:off x="-1013796" y="1227353"/>
            <a:ext cx="3759937" cy="2268417"/>
          </a:xfrm>
          <a:custGeom>
            <a:avLst/>
            <a:gdLst/>
            <a:ahLst/>
            <a:cxnLst/>
            <a:rect l="l" t="t" r="r" b="b"/>
            <a:pathLst>
              <a:path w="3759937" h="2268417">
                <a:moveTo>
                  <a:pt x="3759937" y="0"/>
                </a:moveTo>
                <a:lnTo>
                  <a:pt x="0" y="0"/>
                </a:lnTo>
                <a:lnTo>
                  <a:pt x="0" y="2268417"/>
                </a:lnTo>
                <a:lnTo>
                  <a:pt x="3759937" y="2268417"/>
                </a:lnTo>
                <a:lnTo>
                  <a:pt x="3759937"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33" name="Freeform 33"/>
          <p:cNvSpPr/>
          <p:nvPr/>
        </p:nvSpPr>
        <p:spPr>
          <a:xfrm flipH="1">
            <a:off x="651331" y="-982719"/>
            <a:ext cx="3759937" cy="2268417"/>
          </a:xfrm>
          <a:custGeom>
            <a:avLst/>
            <a:gdLst/>
            <a:ahLst/>
            <a:cxnLst/>
            <a:rect l="l" t="t" r="r" b="b"/>
            <a:pathLst>
              <a:path w="3759937" h="2268417">
                <a:moveTo>
                  <a:pt x="3759937" y="0"/>
                </a:moveTo>
                <a:lnTo>
                  <a:pt x="0" y="0"/>
                </a:lnTo>
                <a:lnTo>
                  <a:pt x="0" y="2268417"/>
                </a:lnTo>
                <a:lnTo>
                  <a:pt x="3759937" y="2268417"/>
                </a:lnTo>
                <a:lnTo>
                  <a:pt x="3759937"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34" name="Freeform 34"/>
          <p:cNvSpPr/>
          <p:nvPr/>
        </p:nvSpPr>
        <p:spPr>
          <a:xfrm flipH="1">
            <a:off x="16491422" y="-210112"/>
            <a:ext cx="3759937" cy="2268417"/>
          </a:xfrm>
          <a:custGeom>
            <a:avLst/>
            <a:gdLst/>
            <a:ahLst/>
            <a:cxnLst/>
            <a:rect l="l" t="t" r="r" b="b"/>
            <a:pathLst>
              <a:path w="3759937" h="2268417">
                <a:moveTo>
                  <a:pt x="3759937" y="0"/>
                </a:moveTo>
                <a:lnTo>
                  <a:pt x="0" y="0"/>
                </a:lnTo>
                <a:lnTo>
                  <a:pt x="0" y="2268417"/>
                </a:lnTo>
                <a:lnTo>
                  <a:pt x="3759937" y="2268417"/>
                </a:lnTo>
                <a:lnTo>
                  <a:pt x="3759937"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35" name="Freeform 35"/>
          <p:cNvSpPr/>
          <p:nvPr/>
        </p:nvSpPr>
        <p:spPr>
          <a:xfrm>
            <a:off x="8090663" y="6098288"/>
            <a:ext cx="309469" cy="496233"/>
          </a:xfrm>
          <a:custGeom>
            <a:avLst/>
            <a:gdLst/>
            <a:ahLst/>
            <a:cxnLst/>
            <a:rect l="l" t="t" r="r" b="b"/>
            <a:pathLst>
              <a:path w="309469" h="496233">
                <a:moveTo>
                  <a:pt x="0" y="0"/>
                </a:moveTo>
                <a:lnTo>
                  <a:pt x="309469" y="0"/>
                </a:lnTo>
                <a:lnTo>
                  <a:pt x="309469" y="496233"/>
                </a:lnTo>
                <a:lnTo>
                  <a:pt x="0" y="49623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6" name="Freeform 36"/>
          <p:cNvSpPr/>
          <p:nvPr/>
        </p:nvSpPr>
        <p:spPr>
          <a:xfrm>
            <a:off x="2011987" y="1227353"/>
            <a:ext cx="309469" cy="496233"/>
          </a:xfrm>
          <a:custGeom>
            <a:avLst/>
            <a:gdLst/>
            <a:ahLst/>
            <a:cxnLst/>
            <a:rect l="l" t="t" r="r" b="b"/>
            <a:pathLst>
              <a:path w="309469" h="496233">
                <a:moveTo>
                  <a:pt x="0" y="0"/>
                </a:moveTo>
                <a:lnTo>
                  <a:pt x="309469" y="0"/>
                </a:lnTo>
                <a:lnTo>
                  <a:pt x="309469" y="496233"/>
                </a:lnTo>
                <a:lnTo>
                  <a:pt x="0" y="49623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7" name="Freeform 37"/>
          <p:cNvSpPr/>
          <p:nvPr/>
        </p:nvSpPr>
        <p:spPr>
          <a:xfrm>
            <a:off x="17610715" y="3002566"/>
            <a:ext cx="309469" cy="496233"/>
          </a:xfrm>
          <a:custGeom>
            <a:avLst/>
            <a:gdLst/>
            <a:ahLst/>
            <a:cxnLst/>
            <a:rect l="l" t="t" r="r" b="b"/>
            <a:pathLst>
              <a:path w="309469" h="496233">
                <a:moveTo>
                  <a:pt x="0" y="0"/>
                </a:moveTo>
                <a:lnTo>
                  <a:pt x="309468" y="0"/>
                </a:lnTo>
                <a:lnTo>
                  <a:pt x="309468" y="496232"/>
                </a:lnTo>
                <a:lnTo>
                  <a:pt x="0" y="49623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8" name="Freeform 38"/>
          <p:cNvSpPr/>
          <p:nvPr/>
        </p:nvSpPr>
        <p:spPr>
          <a:xfrm>
            <a:off x="12783092" y="599783"/>
            <a:ext cx="309469" cy="496233"/>
          </a:xfrm>
          <a:custGeom>
            <a:avLst/>
            <a:gdLst/>
            <a:ahLst/>
            <a:cxnLst/>
            <a:rect l="l" t="t" r="r" b="b"/>
            <a:pathLst>
              <a:path w="309469" h="496233">
                <a:moveTo>
                  <a:pt x="0" y="0"/>
                </a:moveTo>
                <a:lnTo>
                  <a:pt x="309469" y="0"/>
                </a:lnTo>
                <a:lnTo>
                  <a:pt x="309469" y="496233"/>
                </a:lnTo>
                <a:lnTo>
                  <a:pt x="0" y="49623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40" name="Freeform 31"/>
          <p:cNvSpPr/>
          <p:nvPr/>
        </p:nvSpPr>
        <p:spPr>
          <a:xfrm flipH="1">
            <a:off x="9606886" y="-1134209"/>
            <a:ext cx="3759937" cy="2268417"/>
          </a:xfrm>
          <a:custGeom>
            <a:avLst/>
            <a:gdLst/>
            <a:ahLst/>
            <a:cxnLst/>
            <a:rect l="l" t="t" r="r" b="b"/>
            <a:pathLst>
              <a:path w="3759937" h="2268417">
                <a:moveTo>
                  <a:pt x="3759937" y="0"/>
                </a:moveTo>
                <a:lnTo>
                  <a:pt x="0" y="0"/>
                </a:lnTo>
                <a:lnTo>
                  <a:pt x="0" y="2268417"/>
                </a:lnTo>
                <a:lnTo>
                  <a:pt x="3759937" y="2268417"/>
                </a:lnTo>
                <a:lnTo>
                  <a:pt x="3759937"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47" name="Group 5"/>
          <p:cNvGrpSpPr/>
          <p:nvPr/>
        </p:nvGrpSpPr>
        <p:grpSpPr>
          <a:xfrm>
            <a:off x="8405548" y="3871602"/>
            <a:ext cx="9874165" cy="2361414"/>
            <a:chOff x="0" y="0"/>
            <a:chExt cx="1621177" cy="316900"/>
          </a:xfrm>
        </p:grpSpPr>
        <p:sp>
          <p:nvSpPr>
            <p:cNvPr id="48" name="Freeform 6"/>
            <p:cNvSpPr/>
            <p:nvPr/>
          </p:nvSpPr>
          <p:spPr>
            <a:xfrm>
              <a:off x="0" y="0"/>
              <a:ext cx="1621177" cy="316900"/>
            </a:xfrm>
            <a:custGeom>
              <a:avLst/>
              <a:gdLst/>
              <a:ahLst/>
              <a:cxnLst/>
              <a:rect l="l" t="t" r="r" b="b"/>
              <a:pathLst>
                <a:path w="1621177" h="316900">
                  <a:moveTo>
                    <a:pt x="64145" y="0"/>
                  </a:moveTo>
                  <a:lnTo>
                    <a:pt x="1557032" y="0"/>
                  </a:lnTo>
                  <a:cubicBezTo>
                    <a:pt x="1592459" y="0"/>
                    <a:pt x="1621177" y="28719"/>
                    <a:pt x="1621177" y="64145"/>
                  </a:cubicBezTo>
                  <a:lnTo>
                    <a:pt x="1621177" y="252756"/>
                  </a:lnTo>
                  <a:cubicBezTo>
                    <a:pt x="1621177" y="288182"/>
                    <a:pt x="1592459" y="316900"/>
                    <a:pt x="1557032" y="316900"/>
                  </a:cubicBezTo>
                  <a:lnTo>
                    <a:pt x="64145" y="316900"/>
                  </a:lnTo>
                  <a:cubicBezTo>
                    <a:pt x="28719" y="316900"/>
                    <a:pt x="0" y="288182"/>
                    <a:pt x="0" y="252756"/>
                  </a:cubicBezTo>
                  <a:lnTo>
                    <a:pt x="0" y="64145"/>
                  </a:lnTo>
                  <a:cubicBezTo>
                    <a:pt x="0" y="28719"/>
                    <a:pt x="28719" y="0"/>
                    <a:pt x="64145" y="0"/>
                  </a:cubicBezTo>
                  <a:close/>
                </a:path>
              </a:pathLst>
            </a:custGeom>
            <a:solidFill>
              <a:srgbClr val="FFFFFF"/>
            </a:solidFill>
          </p:spPr>
        </p:sp>
        <p:sp>
          <p:nvSpPr>
            <p:cNvPr id="49" name="TextBox 7"/>
            <p:cNvSpPr txBox="1"/>
            <p:nvPr/>
          </p:nvSpPr>
          <p:spPr>
            <a:xfrm>
              <a:off x="0" y="-38100"/>
              <a:ext cx="1621177" cy="355000"/>
            </a:xfrm>
            <a:prstGeom prst="rect">
              <a:avLst/>
            </a:prstGeom>
          </p:spPr>
          <p:txBody>
            <a:bodyPr lIns="50800" tIns="50800" rIns="50800" bIns="50800" rtlCol="0" anchor="ctr"/>
            <a:lstStyle/>
            <a:p>
              <a:pPr algn="ctr">
                <a:lnSpc>
                  <a:spcPts val="2659"/>
                </a:lnSpc>
                <a:spcBef>
                  <a:spcPct val="0"/>
                </a:spcBef>
              </a:pPr>
              <a:endParaRPr/>
            </a:p>
          </p:txBody>
        </p:sp>
      </p:grpSp>
      <p:grpSp>
        <p:nvGrpSpPr>
          <p:cNvPr id="50" name="Group 14"/>
          <p:cNvGrpSpPr/>
          <p:nvPr/>
        </p:nvGrpSpPr>
        <p:grpSpPr>
          <a:xfrm>
            <a:off x="8615851" y="4089191"/>
            <a:ext cx="9304333" cy="1961228"/>
            <a:chOff x="0" y="0"/>
            <a:chExt cx="1553388" cy="254672"/>
          </a:xfrm>
        </p:grpSpPr>
        <p:sp>
          <p:nvSpPr>
            <p:cNvPr id="51" name="Freeform 15"/>
            <p:cNvSpPr/>
            <p:nvPr/>
          </p:nvSpPr>
          <p:spPr>
            <a:xfrm>
              <a:off x="0" y="0"/>
              <a:ext cx="1553388" cy="254672"/>
            </a:xfrm>
            <a:custGeom>
              <a:avLst/>
              <a:gdLst/>
              <a:ahLst/>
              <a:cxnLst/>
              <a:rect l="l" t="t" r="r" b="b"/>
              <a:pathLst>
                <a:path w="1553388" h="254672">
                  <a:moveTo>
                    <a:pt x="52505" y="0"/>
                  </a:moveTo>
                  <a:lnTo>
                    <a:pt x="1500883" y="0"/>
                  </a:lnTo>
                  <a:cubicBezTo>
                    <a:pt x="1514808" y="0"/>
                    <a:pt x="1528163" y="5532"/>
                    <a:pt x="1538009" y="15378"/>
                  </a:cubicBezTo>
                  <a:cubicBezTo>
                    <a:pt x="1547856" y="25225"/>
                    <a:pt x="1553388" y="38580"/>
                    <a:pt x="1553388" y="52505"/>
                  </a:cubicBezTo>
                  <a:lnTo>
                    <a:pt x="1553388" y="202167"/>
                  </a:lnTo>
                  <a:cubicBezTo>
                    <a:pt x="1553388" y="216092"/>
                    <a:pt x="1547856" y="229447"/>
                    <a:pt x="1538009" y="239294"/>
                  </a:cubicBezTo>
                  <a:cubicBezTo>
                    <a:pt x="1528163" y="249140"/>
                    <a:pt x="1514808" y="254672"/>
                    <a:pt x="1500883" y="254672"/>
                  </a:cubicBezTo>
                  <a:lnTo>
                    <a:pt x="52505" y="254672"/>
                  </a:lnTo>
                  <a:cubicBezTo>
                    <a:pt x="38580" y="254672"/>
                    <a:pt x="25225" y="249140"/>
                    <a:pt x="15378" y="239294"/>
                  </a:cubicBezTo>
                  <a:cubicBezTo>
                    <a:pt x="5532" y="229447"/>
                    <a:pt x="0" y="216092"/>
                    <a:pt x="0" y="202167"/>
                  </a:cubicBezTo>
                  <a:lnTo>
                    <a:pt x="0" y="52505"/>
                  </a:lnTo>
                  <a:cubicBezTo>
                    <a:pt x="0" y="38580"/>
                    <a:pt x="5532" y="25225"/>
                    <a:pt x="15378" y="15378"/>
                  </a:cubicBezTo>
                  <a:cubicBezTo>
                    <a:pt x="25225" y="5532"/>
                    <a:pt x="38580" y="0"/>
                    <a:pt x="52505" y="0"/>
                  </a:cubicBezTo>
                  <a:close/>
                </a:path>
              </a:pathLst>
            </a:custGeom>
            <a:solidFill>
              <a:srgbClr val="FFFFFF"/>
            </a:solidFill>
            <a:ln w="38100" cap="rnd">
              <a:solidFill>
                <a:srgbClr val="DCDDDA"/>
              </a:solidFill>
              <a:prstDash val="lgDash"/>
              <a:round/>
            </a:ln>
          </p:spPr>
        </p:sp>
        <p:sp>
          <p:nvSpPr>
            <p:cNvPr id="52" name="TextBox 16"/>
            <p:cNvSpPr txBox="1"/>
            <p:nvPr/>
          </p:nvSpPr>
          <p:spPr>
            <a:xfrm>
              <a:off x="0" y="-38100"/>
              <a:ext cx="1553388" cy="292772"/>
            </a:xfrm>
            <a:prstGeom prst="rect">
              <a:avLst/>
            </a:prstGeom>
          </p:spPr>
          <p:txBody>
            <a:bodyPr lIns="50800" tIns="50800" rIns="50800" bIns="50800" rtlCol="0" anchor="ctr"/>
            <a:lstStyle/>
            <a:p>
              <a:pPr algn="ctr">
                <a:lnSpc>
                  <a:spcPts val="2659"/>
                </a:lnSpc>
                <a:spcBef>
                  <a:spcPct val="0"/>
                </a:spcBef>
              </a:pPr>
              <a:endParaRPr/>
            </a:p>
          </p:txBody>
        </p:sp>
      </p:grpSp>
      <p:sp>
        <p:nvSpPr>
          <p:cNvPr id="53" name="Freeform 23"/>
          <p:cNvSpPr/>
          <p:nvPr/>
        </p:nvSpPr>
        <p:spPr>
          <a:xfrm>
            <a:off x="7310257" y="4310764"/>
            <a:ext cx="1004063" cy="1004063"/>
          </a:xfrm>
          <a:custGeom>
            <a:avLst/>
            <a:gdLst/>
            <a:ahLst/>
            <a:cxnLst/>
            <a:rect l="l" t="t" r="r" b="b"/>
            <a:pathLst>
              <a:path w="1004063" h="1004063">
                <a:moveTo>
                  <a:pt x="0" y="0"/>
                </a:moveTo>
                <a:lnTo>
                  <a:pt x="1004063" y="0"/>
                </a:lnTo>
                <a:lnTo>
                  <a:pt x="1004063" y="1004063"/>
                </a:lnTo>
                <a:lnTo>
                  <a:pt x="0" y="100406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4" name="TextBox 28"/>
          <p:cNvSpPr txBox="1"/>
          <p:nvPr/>
        </p:nvSpPr>
        <p:spPr>
          <a:xfrm>
            <a:off x="8782465" y="4253321"/>
            <a:ext cx="8939311" cy="1661993"/>
          </a:xfrm>
          <a:prstGeom prst="rect">
            <a:avLst/>
          </a:prstGeom>
        </p:spPr>
        <p:txBody>
          <a:bodyPr wrap="square" lIns="0" tIns="0" rIns="0" bIns="0" rtlCol="0" anchor="t">
            <a:spAutoFit/>
          </a:bodyPr>
          <a:lstStyle/>
          <a:p>
            <a:pPr algn="ctr"/>
            <a:r>
              <a:rPr lang="en-US" sz="5400" b="1" dirty="0" err="1">
                <a:solidFill>
                  <a:schemeClr val="tx2"/>
                </a:solidFill>
                <a:latin typeface="Arial" panose="020B0604020202020204" pitchFamily="34" charset="0"/>
                <a:ea typeface="Zing Sans Rust"/>
                <a:cs typeface="Arial" panose="020B0604020202020204" pitchFamily="34" charset="0"/>
                <a:sym typeface="Zing Sans Rust"/>
              </a:rPr>
              <a:t>Em</a:t>
            </a:r>
            <a:r>
              <a:rPr lang="en-US" sz="5400" b="1" dirty="0">
                <a:solidFill>
                  <a:schemeClr val="tx2"/>
                </a:solidFill>
                <a:latin typeface="Arial" panose="020B0604020202020204" pitchFamily="34" charset="0"/>
                <a:ea typeface="Zing Sans Rust"/>
                <a:cs typeface="Arial" panose="020B0604020202020204" pitchFamily="34" charset="0"/>
                <a:sym typeface="Zing Sans Rust"/>
              </a:rPr>
              <a:t> </a:t>
            </a:r>
            <a:r>
              <a:rPr lang="en-US" sz="5400" b="1" dirty="0" err="1">
                <a:solidFill>
                  <a:schemeClr val="tx2"/>
                </a:solidFill>
                <a:latin typeface="Arial" panose="020B0604020202020204" pitchFamily="34" charset="0"/>
                <a:ea typeface="Zing Sans Rust"/>
                <a:cs typeface="Arial" panose="020B0604020202020204" pitchFamily="34" charset="0"/>
                <a:sym typeface="Zing Sans Rust"/>
              </a:rPr>
              <a:t>cảm</a:t>
            </a:r>
            <a:r>
              <a:rPr lang="en-US" sz="5400" b="1" dirty="0">
                <a:solidFill>
                  <a:schemeClr val="tx2"/>
                </a:solidFill>
                <a:latin typeface="Arial" panose="020B0604020202020204" pitchFamily="34" charset="0"/>
                <a:ea typeface="Zing Sans Rust"/>
                <a:cs typeface="Arial" panose="020B0604020202020204" pitchFamily="34" charset="0"/>
                <a:sym typeface="Zing Sans Rust"/>
              </a:rPr>
              <a:t> </a:t>
            </a:r>
            <a:r>
              <a:rPr lang="en-US" sz="5400" b="1" dirty="0" err="1">
                <a:solidFill>
                  <a:schemeClr val="tx2"/>
                </a:solidFill>
                <a:latin typeface="Arial" panose="020B0604020202020204" pitchFamily="34" charset="0"/>
                <a:ea typeface="Zing Sans Rust"/>
                <a:cs typeface="Arial" panose="020B0604020202020204" pitchFamily="34" charset="0"/>
                <a:sym typeface="Zing Sans Rust"/>
              </a:rPr>
              <a:t>thấy</a:t>
            </a:r>
            <a:r>
              <a:rPr lang="en-US" sz="5400" b="1" dirty="0">
                <a:solidFill>
                  <a:schemeClr val="tx2"/>
                </a:solidFill>
                <a:latin typeface="Arial" panose="020B0604020202020204" pitchFamily="34" charset="0"/>
                <a:ea typeface="Zing Sans Rust"/>
                <a:cs typeface="Arial" panose="020B0604020202020204" pitchFamily="34" charset="0"/>
                <a:sym typeface="Zing Sans Rust"/>
              </a:rPr>
              <a:t> </a:t>
            </a:r>
            <a:r>
              <a:rPr lang="en-US" sz="5400" b="1" dirty="0" err="1">
                <a:solidFill>
                  <a:schemeClr val="tx2"/>
                </a:solidFill>
                <a:latin typeface="Arial" panose="020B0604020202020204" pitchFamily="34" charset="0"/>
                <a:ea typeface="Zing Sans Rust"/>
                <a:cs typeface="Arial" panose="020B0604020202020204" pitchFamily="34" charset="0"/>
                <a:sym typeface="Zing Sans Rust"/>
              </a:rPr>
              <a:t>như</a:t>
            </a:r>
            <a:r>
              <a:rPr lang="en-US" sz="5400" b="1" dirty="0">
                <a:solidFill>
                  <a:schemeClr val="tx2"/>
                </a:solidFill>
                <a:latin typeface="Arial" panose="020B0604020202020204" pitchFamily="34" charset="0"/>
                <a:ea typeface="Zing Sans Rust"/>
                <a:cs typeface="Arial" panose="020B0604020202020204" pitchFamily="34" charset="0"/>
                <a:sym typeface="Zing Sans Rust"/>
              </a:rPr>
              <a:t> </a:t>
            </a:r>
            <a:r>
              <a:rPr lang="en-US" sz="5400" b="1" dirty="0" err="1">
                <a:solidFill>
                  <a:schemeClr val="tx2"/>
                </a:solidFill>
                <a:latin typeface="Arial" panose="020B0604020202020204" pitchFamily="34" charset="0"/>
                <a:ea typeface="Zing Sans Rust"/>
                <a:cs typeface="Arial" panose="020B0604020202020204" pitchFamily="34" charset="0"/>
                <a:sym typeface="Zing Sans Rust"/>
              </a:rPr>
              <a:t>thế</a:t>
            </a:r>
            <a:r>
              <a:rPr lang="en-US" sz="5400" b="1" dirty="0">
                <a:solidFill>
                  <a:schemeClr val="tx2"/>
                </a:solidFill>
                <a:latin typeface="Arial" panose="020B0604020202020204" pitchFamily="34" charset="0"/>
                <a:ea typeface="Zing Sans Rust"/>
                <a:cs typeface="Arial" panose="020B0604020202020204" pitchFamily="34" charset="0"/>
                <a:sym typeface="Zing Sans Rust"/>
              </a:rPr>
              <a:t> </a:t>
            </a:r>
            <a:r>
              <a:rPr lang="en-US" sz="5400" b="1" dirty="0" err="1">
                <a:solidFill>
                  <a:schemeClr val="tx2"/>
                </a:solidFill>
                <a:latin typeface="Arial" panose="020B0604020202020204" pitchFamily="34" charset="0"/>
                <a:ea typeface="Zing Sans Rust"/>
                <a:cs typeface="Arial" panose="020B0604020202020204" pitchFamily="34" charset="0"/>
                <a:sym typeface="Zing Sans Rust"/>
              </a:rPr>
              <a:t>nào</a:t>
            </a:r>
            <a:r>
              <a:rPr lang="en-US" sz="5400" b="1" dirty="0">
                <a:solidFill>
                  <a:schemeClr val="tx2"/>
                </a:solidFill>
                <a:latin typeface="Arial" panose="020B0604020202020204" pitchFamily="34" charset="0"/>
                <a:ea typeface="Zing Sans Rust"/>
                <a:cs typeface="Arial" panose="020B0604020202020204" pitchFamily="34" charset="0"/>
                <a:sym typeface="Zing Sans Rust"/>
              </a:rPr>
              <a:t> </a:t>
            </a:r>
            <a:r>
              <a:rPr lang="en-US" sz="5400" b="1" dirty="0" err="1">
                <a:solidFill>
                  <a:schemeClr val="tx2"/>
                </a:solidFill>
                <a:latin typeface="Arial" panose="020B0604020202020204" pitchFamily="34" charset="0"/>
                <a:ea typeface="Zing Sans Rust"/>
                <a:cs typeface="Arial" panose="020B0604020202020204" pitchFamily="34" charset="0"/>
                <a:sym typeface="Zing Sans Rust"/>
              </a:rPr>
              <a:t>khi</a:t>
            </a:r>
            <a:r>
              <a:rPr lang="en-US" sz="5400" b="1" dirty="0">
                <a:solidFill>
                  <a:schemeClr val="tx2"/>
                </a:solidFill>
                <a:latin typeface="Arial" panose="020B0604020202020204" pitchFamily="34" charset="0"/>
                <a:ea typeface="Zing Sans Rust"/>
                <a:cs typeface="Arial" panose="020B0604020202020204" pitchFamily="34" charset="0"/>
                <a:sym typeface="Zing Sans Rust"/>
              </a:rPr>
              <a:t> </a:t>
            </a:r>
            <a:r>
              <a:rPr lang="en-US" sz="5400" b="1" dirty="0" err="1">
                <a:solidFill>
                  <a:schemeClr val="tx2"/>
                </a:solidFill>
                <a:latin typeface="Arial" panose="020B0604020202020204" pitchFamily="34" charset="0"/>
                <a:ea typeface="Zing Sans Rust"/>
                <a:cs typeface="Arial" panose="020B0604020202020204" pitchFamily="34" charset="0"/>
                <a:sym typeface="Zing Sans Rust"/>
              </a:rPr>
              <a:t>nhà</a:t>
            </a:r>
            <a:r>
              <a:rPr lang="en-US" sz="5400" b="1" dirty="0">
                <a:solidFill>
                  <a:schemeClr val="tx2"/>
                </a:solidFill>
                <a:latin typeface="Arial" panose="020B0604020202020204" pitchFamily="34" charset="0"/>
                <a:ea typeface="Zing Sans Rust"/>
                <a:cs typeface="Arial" panose="020B0604020202020204" pitchFamily="34" charset="0"/>
                <a:sym typeface="Zing Sans Rust"/>
              </a:rPr>
              <a:t> </a:t>
            </a:r>
            <a:r>
              <a:rPr lang="en-US" sz="5400" b="1" dirty="0" err="1">
                <a:solidFill>
                  <a:schemeClr val="tx2"/>
                </a:solidFill>
                <a:latin typeface="Arial" panose="020B0604020202020204" pitchFamily="34" charset="0"/>
                <a:ea typeface="Zing Sans Rust"/>
                <a:cs typeface="Arial" panose="020B0604020202020204" pitchFamily="34" charset="0"/>
                <a:sym typeface="Zing Sans Rust"/>
              </a:rPr>
              <a:t>mất</a:t>
            </a:r>
            <a:r>
              <a:rPr lang="en-US" sz="5400" b="1" dirty="0">
                <a:solidFill>
                  <a:schemeClr val="tx2"/>
                </a:solidFill>
                <a:latin typeface="Arial" panose="020B0604020202020204" pitchFamily="34" charset="0"/>
                <a:ea typeface="Zing Sans Rust"/>
                <a:cs typeface="Arial" panose="020B0604020202020204" pitchFamily="34" charset="0"/>
                <a:sym typeface="Zing Sans Rust"/>
              </a:rPr>
              <a:t> </a:t>
            </a:r>
            <a:r>
              <a:rPr lang="en-US" sz="5400" b="1" dirty="0" err="1">
                <a:solidFill>
                  <a:schemeClr val="tx2"/>
                </a:solidFill>
                <a:latin typeface="Arial" panose="020B0604020202020204" pitchFamily="34" charset="0"/>
                <a:ea typeface="Zing Sans Rust"/>
                <a:cs typeface="Arial" panose="020B0604020202020204" pitchFamily="34" charset="0"/>
                <a:sym typeface="Zing Sans Rust"/>
              </a:rPr>
              <a:t>điện</a:t>
            </a:r>
            <a:r>
              <a:rPr lang="en-US" sz="5400" b="1" dirty="0">
                <a:solidFill>
                  <a:schemeClr val="tx2"/>
                </a:solidFill>
                <a:latin typeface="Arial" panose="020B0604020202020204" pitchFamily="34" charset="0"/>
                <a:ea typeface="Zing Sans Rust"/>
                <a:cs typeface="Arial" panose="020B0604020202020204" pitchFamily="34" charset="0"/>
                <a:sym typeface="Zing Sans Ru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22" presetClass="entr" presetSubtype="8"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ipe(left)">
                                      <p:cBhvr>
                                        <p:cTn id="10" dur="500"/>
                                        <p:tgtEl>
                                          <p:spTgt spid="53"/>
                                        </p:tgtEl>
                                      </p:cBhvr>
                                    </p:animEffect>
                                  </p:childTnLst>
                                </p:cTn>
                              </p:par>
                              <p:par>
                                <p:cTn id="11" presetID="22" presetClass="entr" presetSubtype="8"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left)">
                                      <p:cBhvr>
                                        <p:cTn id="13" dur="500"/>
                                        <p:tgtEl>
                                          <p:spTgt spid="47"/>
                                        </p:tgtEl>
                                      </p:cBhvr>
                                    </p:animEffect>
                                  </p:childTnLst>
                                </p:cTn>
                              </p:par>
                              <p:par>
                                <p:cTn id="14" presetID="22" presetClass="entr" presetSubtype="8"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wipe(left)">
                                      <p:cBhvr>
                                        <p:cTn id="1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6E6F3"/>
        </a:solidFill>
        <a:effectLst/>
      </p:bgPr>
    </p:bg>
    <p:spTree>
      <p:nvGrpSpPr>
        <p:cNvPr id="1" name=""/>
        <p:cNvGrpSpPr/>
        <p:nvPr/>
      </p:nvGrpSpPr>
      <p:grpSpPr>
        <a:xfrm>
          <a:off x="0" y="0"/>
          <a:ext cx="0" cy="0"/>
          <a:chOff x="0" y="0"/>
          <a:chExt cx="0" cy="0"/>
        </a:xfrm>
      </p:grpSpPr>
      <p:sp>
        <p:nvSpPr>
          <p:cNvPr id="2" name="Freeform 2"/>
          <p:cNvSpPr/>
          <p:nvPr/>
        </p:nvSpPr>
        <p:spPr>
          <a:xfrm>
            <a:off x="8334478" y="6826126"/>
            <a:ext cx="10325011" cy="4504286"/>
          </a:xfrm>
          <a:custGeom>
            <a:avLst/>
            <a:gdLst/>
            <a:ahLst/>
            <a:cxnLst/>
            <a:rect l="l" t="t" r="r" b="b"/>
            <a:pathLst>
              <a:path w="10325011" h="4504286">
                <a:moveTo>
                  <a:pt x="0" y="0"/>
                </a:moveTo>
                <a:lnTo>
                  <a:pt x="10325011" y="0"/>
                </a:lnTo>
                <a:lnTo>
                  <a:pt x="10325011" y="4504286"/>
                </a:lnTo>
                <a:lnTo>
                  <a:pt x="0" y="450428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flipH="1">
            <a:off x="-1863488" y="6826126"/>
            <a:ext cx="10325011" cy="4504286"/>
          </a:xfrm>
          <a:custGeom>
            <a:avLst/>
            <a:gdLst/>
            <a:ahLst/>
            <a:cxnLst/>
            <a:rect l="l" t="t" r="r" b="b"/>
            <a:pathLst>
              <a:path w="10325011" h="4504286">
                <a:moveTo>
                  <a:pt x="10325011" y="0"/>
                </a:moveTo>
                <a:lnTo>
                  <a:pt x="0" y="0"/>
                </a:lnTo>
                <a:lnTo>
                  <a:pt x="0" y="4504286"/>
                </a:lnTo>
                <a:lnTo>
                  <a:pt x="10325011" y="4504286"/>
                </a:lnTo>
                <a:lnTo>
                  <a:pt x="10325011"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2" name="Freeform 22"/>
          <p:cNvSpPr/>
          <p:nvPr/>
        </p:nvSpPr>
        <p:spPr>
          <a:xfrm>
            <a:off x="12823661" y="4397736"/>
            <a:ext cx="6013342" cy="6296694"/>
          </a:xfrm>
          <a:custGeom>
            <a:avLst/>
            <a:gdLst/>
            <a:ahLst/>
            <a:cxnLst/>
            <a:rect l="l" t="t" r="r" b="b"/>
            <a:pathLst>
              <a:path w="6013342" h="6296694">
                <a:moveTo>
                  <a:pt x="0" y="0"/>
                </a:moveTo>
                <a:lnTo>
                  <a:pt x="6013342" y="0"/>
                </a:lnTo>
                <a:lnTo>
                  <a:pt x="6013342" y="6296693"/>
                </a:lnTo>
                <a:lnTo>
                  <a:pt x="0" y="629669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23" name="Freeform 23"/>
          <p:cNvSpPr/>
          <p:nvPr/>
        </p:nvSpPr>
        <p:spPr>
          <a:xfrm flipH="1">
            <a:off x="304686" y="4983688"/>
            <a:ext cx="5334426" cy="5094377"/>
          </a:xfrm>
          <a:custGeom>
            <a:avLst/>
            <a:gdLst/>
            <a:ahLst/>
            <a:cxnLst/>
            <a:rect l="l" t="t" r="r" b="b"/>
            <a:pathLst>
              <a:path w="5334426" h="5094377">
                <a:moveTo>
                  <a:pt x="5334427" y="0"/>
                </a:moveTo>
                <a:lnTo>
                  <a:pt x="0" y="0"/>
                </a:lnTo>
                <a:lnTo>
                  <a:pt x="0" y="5094377"/>
                </a:lnTo>
                <a:lnTo>
                  <a:pt x="5334427" y="5094377"/>
                </a:lnTo>
                <a:lnTo>
                  <a:pt x="5334427"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9" name="Freeform 29"/>
          <p:cNvSpPr/>
          <p:nvPr/>
        </p:nvSpPr>
        <p:spPr>
          <a:xfrm>
            <a:off x="17104566" y="3516869"/>
            <a:ext cx="309469" cy="496233"/>
          </a:xfrm>
          <a:custGeom>
            <a:avLst/>
            <a:gdLst/>
            <a:ahLst/>
            <a:cxnLst/>
            <a:rect l="l" t="t" r="r" b="b"/>
            <a:pathLst>
              <a:path w="309469" h="496233">
                <a:moveTo>
                  <a:pt x="0" y="0"/>
                </a:moveTo>
                <a:lnTo>
                  <a:pt x="309468" y="0"/>
                </a:lnTo>
                <a:lnTo>
                  <a:pt x="309468" y="496233"/>
                </a:lnTo>
                <a:lnTo>
                  <a:pt x="0" y="49623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30" name="Freeform 30"/>
          <p:cNvSpPr/>
          <p:nvPr/>
        </p:nvSpPr>
        <p:spPr>
          <a:xfrm>
            <a:off x="1808455" y="3573140"/>
            <a:ext cx="309469" cy="496233"/>
          </a:xfrm>
          <a:custGeom>
            <a:avLst/>
            <a:gdLst/>
            <a:ahLst/>
            <a:cxnLst/>
            <a:rect l="l" t="t" r="r" b="b"/>
            <a:pathLst>
              <a:path w="309469" h="496233">
                <a:moveTo>
                  <a:pt x="0" y="0"/>
                </a:moveTo>
                <a:lnTo>
                  <a:pt x="309468" y="0"/>
                </a:lnTo>
                <a:lnTo>
                  <a:pt x="309468" y="496233"/>
                </a:lnTo>
                <a:lnTo>
                  <a:pt x="0" y="49623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31" name="Freeform 31"/>
          <p:cNvSpPr/>
          <p:nvPr/>
        </p:nvSpPr>
        <p:spPr>
          <a:xfrm flipH="1">
            <a:off x="5948327" y="-755906"/>
            <a:ext cx="3759937" cy="2268417"/>
          </a:xfrm>
          <a:custGeom>
            <a:avLst/>
            <a:gdLst/>
            <a:ahLst/>
            <a:cxnLst/>
            <a:rect l="l" t="t" r="r" b="b"/>
            <a:pathLst>
              <a:path w="3759937" h="2268417">
                <a:moveTo>
                  <a:pt x="3759937" y="0"/>
                </a:moveTo>
                <a:lnTo>
                  <a:pt x="0" y="0"/>
                </a:lnTo>
                <a:lnTo>
                  <a:pt x="0" y="2268417"/>
                </a:lnTo>
                <a:lnTo>
                  <a:pt x="3759937" y="2268417"/>
                </a:lnTo>
                <a:lnTo>
                  <a:pt x="3759937"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2" name="Freeform 32"/>
          <p:cNvSpPr/>
          <p:nvPr/>
        </p:nvSpPr>
        <p:spPr>
          <a:xfrm flipH="1">
            <a:off x="-651421" y="177340"/>
            <a:ext cx="3759937" cy="2268417"/>
          </a:xfrm>
          <a:custGeom>
            <a:avLst/>
            <a:gdLst/>
            <a:ahLst/>
            <a:cxnLst/>
            <a:rect l="l" t="t" r="r" b="b"/>
            <a:pathLst>
              <a:path w="3759937" h="2268417">
                <a:moveTo>
                  <a:pt x="3759937" y="0"/>
                </a:moveTo>
                <a:lnTo>
                  <a:pt x="0" y="0"/>
                </a:lnTo>
                <a:lnTo>
                  <a:pt x="0" y="2268417"/>
                </a:lnTo>
                <a:lnTo>
                  <a:pt x="3759937" y="2268417"/>
                </a:lnTo>
                <a:lnTo>
                  <a:pt x="3759937"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3" name="Freeform 33"/>
          <p:cNvSpPr/>
          <p:nvPr/>
        </p:nvSpPr>
        <p:spPr>
          <a:xfrm flipH="1">
            <a:off x="15621000" y="-129940"/>
            <a:ext cx="3759937" cy="2268417"/>
          </a:xfrm>
          <a:custGeom>
            <a:avLst/>
            <a:gdLst/>
            <a:ahLst/>
            <a:cxnLst/>
            <a:rect l="l" t="t" r="r" b="b"/>
            <a:pathLst>
              <a:path w="3759937" h="2268417">
                <a:moveTo>
                  <a:pt x="3759937" y="0"/>
                </a:moveTo>
                <a:lnTo>
                  <a:pt x="0" y="0"/>
                </a:lnTo>
                <a:lnTo>
                  <a:pt x="0" y="2268417"/>
                </a:lnTo>
                <a:lnTo>
                  <a:pt x="3759937" y="2268417"/>
                </a:lnTo>
                <a:lnTo>
                  <a:pt x="3759937"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4" name="Freeform 34"/>
          <p:cNvSpPr/>
          <p:nvPr/>
        </p:nvSpPr>
        <p:spPr>
          <a:xfrm>
            <a:off x="14171146" y="1028700"/>
            <a:ext cx="309469" cy="496233"/>
          </a:xfrm>
          <a:custGeom>
            <a:avLst/>
            <a:gdLst/>
            <a:ahLst/>
            <a:cxnLst/>
            <a:rect l="l" t="t" r="r" b="b"/>
            <a:pathLst>
              <a:path w="309469" h="496233">
                <a:moveTo>
                  <a:pt x="0" y="0"/>
                </a:moveTo>
                <a:lnTo>
                  <a:pt x="309469" y="0"/>
                </a:lnTo>
                <a:lnTo>
                  <a:pt x="309469" y="496233"/>
                </a:lnTo>
                <a:lnTo>
                  <a:pt x="0" y="49623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35" name="Freeform 35"/>
          <p:cNvSpPr/>
          <p:nvPr/>
        </p:nvSpPr>
        <p:spPr>
          <a:xfrm>
            <a:off x="3731330" y="569151"/>
            <a:ext cx="309469" cy="496233"/>
          </a:xfrm>
          <a:custGeom>
            <a:avLst/>
            <a:gdLst/>
            <a:ahLst/>
            <a:cxnLst/>
            <a:rect l="l" t="t" r="r" b="b"/>
            <a:pathLst>
              <a:path w="309469" h="496233">
                <a:moveTo>
                  <a:pt x="0" y="0"/>
                </a:moveTo>
                <a:lnTo>
                  <a:pt x="309468" y="0"/>
                </a:lnTo>
                <a:lnTo>
                  <a:pt x="309468" y="496232"/>
                </a:lnTo>
                <a:lnTo>
                  <a:pt x="0" y="49623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36" name="Freeform 36"/>
          <p:cNvSpPr/>
          <p:nvPr/>
        </p:nvSpPr>
        <p:spPr>
          <a:xfrm flipH="1">
            <a:off x="8688207" y="8086264"/>
            <a:ext cx="2185879" cy="939928"/>
          </a:xfrm>
          <a:custGeom>
            <a:avLst/>
            <a:gdLst/>
            <a:ahLst/>
            <a:cxnLst/>
            <a:rect l="l" t="t" r="r" b="b"/>
            <a:pathLst>
              <a:path w="2185879" h="939928">
                <a:moveTo>
                  <a:pt x="2185879" y="0"/>
                </a:moveTo>
                <a:lnTo>
                  <a:pt x="0" y="0"/>
                </a:lnTo>
                <a:lnTo>
                  <a:pt x="0" y="939928"/>
                </a:lnTo>
                <a:lnTo>
                  <a:pt x="2185879" y="939928"/>
                </a:lnTo>
                <a:lnTo>
                  <a:pt x="2185879"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37" name="Freeform 37"/>
          <p:cNvSpPr/>
          <p:nvPr/>
        </p:nvSpPr>
        <p:spPr>
          <a:xfrm flipH="1">
            <a:off x="5982194" y="8209674"/>
            <a:ext cx="3122337" cy="1342605"/>
          </a:xfrm>
          <a:custGeom>
            <a:avLst/>
            <a:gdLst/>
            <a:ahLst/>
            <a:cxnLst/>
            <a:rect l="l" t="t" r="r" b="b"/>
            <a:pathLst>
              <a:path w="3122337" h="1342605">
                <a:moveTo>
                  <a:pt x="3122337" y="0"/>
                </a:moveTo>
                <a:lnTo>
                  <a:pt x="0" y="0"/>
                </a:lnTo>
                <a:lnTo>
                  <a:pt x="0" y="1342604"/>
                </a:lnTo>
                <a:lnTo>
                  <a:pt x="3122337" y="1342604"/>
                </a:lnTo>
                <a:lnTo>
                  <a:pt x="3122337" y="0"/>
                </a:lnTo>
                <a:close/>
              </a:path>
            </a:pathLst>
          </a:custGeom>
          <a:blipFill>
            <a:blip r:embed="rId12">
              <a:extLst>
                <a:ext uri="{96DAC541-7B7A-43D3-8B79-37D633B846F1}">
                  <asvg:svgBlip xmlns="" xmlns:asvg="http://schemas.microsoft.com/office/drawing/2016/SVG/main" r:embed="rId13"/>
                </a:ext>
              </a:extLst>
            </a:blip>
            <a:stretch>
              <a:fillRect/>
            </a:stretch>
          </a:blipFill>
        </p:spPr>
      </p:sp>
      <p:grpSp>
        <p:nvGrpSpPr>
          <p:cNvPr id="24" name="Group 5"/>
          <p:cNvGrpSpPr/>
          <p:nvPr/>
        </p:nvGrpSpPr>
        <p:grpSpPr>
          <a:xfrm>
            <a:off x="2894231" y="1512511"/>
            <a:ext cx="12420600" cy="3761197"/>
            <a:chOff x="0" y="0"/>
            <a:chExt cx="1621177" cy="316900"/>
          </a:xfrm>
        </p:grpSpPr>
        <p:sp>
          <p:nvSpPr>
            <p:cNvPr id="25" name="Freeform 6"/>
            <p:cNvSpPr/>
            <p:nvPr/>
          </p:nvSpPr>
          <p:spPr>
            <a:xfrm>
              <a:off x="0" y="0"/>
              <a:ext cx="1621177" cy="316900"/>
            </a:xfrm>
            <a:custGeom>
              <a:avLst/>
              <a:gdLst/>
              <a:ahLst/>
              <a:cxnLst/>
              <a:rect l="l" t="t" r="r" b="b"/>
              <a:pathLst>
                <a:path w="1621177" h="316900">
                  <a:moveTo>
                    <a:pt x="64145" y="0"/>
                  </a:moveTo>
                  <a:lnTo>
                    <a:pt x="1557032" y="0"/>
                  </a:lnTo>
                  <a:cubicBezTo>
                    <a:pt x="1592459" y="0"/>
                    <a:pt x="1621177" y="28719"/>
                    <a:pt x="1621177" y="64145"/>
                  </a:cubicBezTo>
                  <a:lnTo>
                    <a:pt x="1621177" y="252756"/>
                  </a:lnTo>
                  <a:cubicBezTo>
                    <a:pt x="1621177" y="288182"/>
                    <a:pt x="1592459" y="316900"/>
                    <a:pt x="1557032" y="316900"/>
                  </a:cubicBezTo>
                  <a:lnTo>
                    <a:pt x="64145" y="316900"/>
                  </a:lnTo>
                  <a:cubicBezTo>
                    <a:pt x="28719" y="316900"/>
                    <a:pt x="0" y="288182"/>
                    <a:pt x="0" y="252756"/>
                  </a:cubicBezTo>
                  <a:lnTo>
                    <a:pt x="0" y="64145"/>
                  </a:lnTo>
                  <a:cubicBezTo>
                    <a:pt x="0" y="28719"/>
                    <a:pt x="28719" y="0"/>
                    <a:pt x="64145" y="0"/>
                  </a:cubicBezTo>
                  <a:close/>
                </a:path>
              </a:pathLst>
            </a:custGeom>
            <a:solidFill>
              <a:srgbClr val="FFFFFF"/>
            </a:solidFill>
          </p:spPr>
        </p:sp>
        <p:sp>
          <p:nvSpPr>
            <p:cNvPr id="26" name="TextBox 7"/>
            <p:cNvSpPr txBox="1"/>
            <p:nvPr/>
          </p:nvSpPr>
          <p:spPr>
            <a:xfrm>
              <a:off x="0" y="-38100"/>
              <a:ext cx="1621177" cy="355000"/>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14"/>
          <p:cNvGrpSpPr/>
          <p:nvPr/>
        </p:nvGrpSpPr>
        <p:grpSpPr>
          <a:xfrm>
            <a:off x="3108516" y="1648343"/>
            <a:ext cx="11979084" cy="3399650"/>
            <a:chOff x="0" y="0"/>
            <a:chExt cx="1553388" cy="254672"/>
          </a:xfrm>
        </p:grpSpPr>
        <p:sp>
          <p:nvSpPr>
            <p:cNvPr id="28" name="Freeform 15"/>
            <p:cNvSpPr/>
            <p:nvPr/>
          </p:nvSpPr>
          <p:spPr>
            <a:xfrm>
              <a:off x="0" y="0"/>
              <a:ext cx="1553388" cy="254672"/>
            </a:xfrm>
            <a:custGeom>
              <a:avLst/>
              <a:gdLst/>
              <a:ahLst/>
              <a:cxnLst/>
              <a:rect l="l" t="t" r="r" b="b"/>
              <a:pathLst>
                <a:path w="1553388" h="254672">
                  <a:moveTo>
                    <a:pt x="52505" y="0"/>
                  </a:moveTo>
                  <a:lnTo>
                    <a:pt x="1500883" y="0"/>
                  </a:lnTo>
                  <a:cubicBezTo>
                    <a:pt x="1514808" y="0"/>
                    <a:pt x="1528163" y="5532"/>
                    <a:pt x="1538009" y="15378"/>
                  </a:cubicBezTo>
                  <a:cubicBezTo>
                    <a:pt x="1547856" y="25225"/>
                    <a:pt x="1553388" y="38580"/>
                    <a:pt x="1553388" y="52505"/>
                  </a:cubicBezTo>
                  <a:lnTo>
                    <a:pt x="1553388" y="202167"/>
                  </a:lnTo>
                  <a:cubicBezTo>
                    <a:pt x="1553388" y="216092"/>
                    <a:pt x="1547856" y="229447"/>
                    <a:pt x="1538009" y="239294"/>
                  </a:cubicBezTo>
                  <a:cubicBezTo>
                    <a:pt x="1528163" y="249140"/>
                    <a:pt x="1514808" y="254672"/>
                    <a:pt x="1500883" y="254672"/>
                  </a:cubicBezTo>
                  <a:lnTo>
                    <a:pt x="52505" y="254672"/>
                  </a:lnTo>
                  <a:cubicBezTo>
                    <a:pt x="38580" y="254672"/>
                    <a:pt x="25225" y="249140"/>
                    <a:pt x="15378" y="239294"/>
                  </a:cubicBezTo>
                  <a:cubicBezTo>
                    <a:pt x="5532" y="229447"/>
                    <a:pt x="0" y="216092"/>
                    <a:pt x="0" y="202167"/>
                  </a:cubicBezTo>
                  <a:lnTo>
                    <a:pt x="0" y="52505"/>
                  </a:lnTo>
                  <a:cubicBezTo>
                    <a:pt x="0" y="38580"/>
                    <a:pt x="5532" y="25225"/>
                    <a:pt x="15378" y="15378"/>
                  </a:cubicBezTo>
                  <a:cubicBezTo>
                    <a:pt x="25225" y="5532"/>
                    <a:pt x="38580" y="0"/>
                    <a:pt x="52505" y="0"/>
                  </a:cubicBezTo>
                  <a:close/>
                </a:path>
              </a:pathLst>
            </a:custGeom>
            <a:solidFill>
              <a:srgbClr val="FFFFFF"/>
            </a:solidFill>
            <a:ln w="38100" cap="rnd">
              <a:solidFill>
                <a:srgbClr val="DCDDDA"/>
              </a:solidFill>
              <a:prstDash val="lgDash"/>
              <a:round/>
            </a:ln>
          </p:spPr>
        </p:sp>
        <p:sp>
          <p:nvSpPr>
            <p:cNvPr id="39" name="TextBox 16"/>
            <p:cNvSpPr txBox="1"/>
            <p:nvPr/>
          </p:nvSpPr>
          <p:spPr>
            <a:xfrm>
              <a:off x="0" y="-38100"/>
              <a:ext cx="1553388" cy="292772"/>
            </a:xfrm>
            <a:prstGeom prst="rect">
              <a:avLst/>
            </a:prstGeom>
          </p:spPr>
          <p:txBody>
            <a:bodyPr lIns="50800" tIns="50800" rIns="50800" bIns="50800" rtlCol="0" anchor="ctr"/>
            <a:lstStyle/>
            <a:p>
              <a:pPr algn="ctr">
                <a:lnSpc>
                  <a:spcPts val="2659"/>
                </a:lnSpc>
                <a:spcBef>
                  <a:spcPct val="0"/>
                </a:spcBef>
              </a:pPr>
              <a:endParaRPr/>
            </a:p>
          </p:txBody>
        </p:sp>
      </p:grpSp>
      <p:sp>
        <p:nvSpPr>
          <p:cNvPr id="40" name="Rectangle 39"/>
          <p:cNvSpPr/>
          <p:nvPr/>
        </p:nvSpPr>
        <p:spPr>
          <a:xfrm>
            <a:off x="3173166" y="1830895"/>
            <a:ext cx="11898908" cy="2927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rgbClr val="FF0000"/>
                </a:solidFill>
                <a:latin typeface="Arial" panose="020B0604020202020204" pitchFamily="34" charset="0"/>
                <a:cs typeface="Arial" panose="020B0604020202020204" pitchFamily="34" charset="0"/>
              </a:rPr>
              <a:t>THẢO LUẬN </a:t>
            </a:r>
            <a:r>
              <a:rPr lang="en-US" sz="6000" b="1" smtClean="0">
                <a:solidFill>
                  <a:srgbClr val="FF0000"/>
                </a:solidFill>
                <a:latin typeface="Arial" panose="020B0604020202020204" pitchFamily="34" charset="0"/>
                <a:cs typeface="Arial" panose="020B0604020202020204" pitchFamily="34" charset="0"/>
              </a:rPr>
              <a:t>NHÓM 4</a:t>
            </a:r>
          </a:p>
          <a:p>
            <a:pPr algn="ctr"/>
            <a:endParaRPr lang="en-US" sz="2200" b="1" dirty="0" smtClean="0">
              <a:solidFill>
                <a:srgbClr val="FFFF00"/>
              </a:solidFill>
              <a:latin typeface="Arial" panose="020B0604020202020204" pitchFamily="34" charset="0"/>
              <a:cs typeface="Arial" panose="020B0604020202020204" pitchFamily="34" charset="0"/>
            </a:endParaRPr>
          </a:p>
          <a:p>
            <a:pPr algn="ctr"/>
            <a:r>
              <a:rPr lang="en-US" sz="5400" b="1" smtClean="0">
                <a:solidFill>
                  <a:schemeClr val="tx2"/>
                </a:solidFill>
                <a:latin typeface="Arial" panose="020B0604020202020204" pitchFamily="34" charset="0"/>
                <a:ea typeface="Zing Sans Rust"/>
                <a:cs typeface="Arial" panose="020B0604020202020204" pitchFamily="34" charset="0"/>
              </a:rPr>
              <a:t>Có </a:t>
            </a:r>
            <a:r>
              <a:rPr lang="en-US" sz="5400" b="1" dirty="0" err="1">
                <a:solidFill>
                  <a:schemeClr val="tx2"/>
                </a:solidFill>
                <a:latin typeface="Arial" panose="020B0604020202020204" pitchFamily="34" charset="0"/>
                <a:ea typeface="Zing Sans Rust"/>
                <a:cs typeface="Arial" panose="020B0604020202020204" pitchFamily="34" charset="0"/>
              </a:rPr>
              <a:t>những</a:t>
            </a:r>
            <a:r>
              <a:rPr lang="en-US" sz="5400" b="1" dirty="0">
                <a:solidFill>
                  <a:schemeClr val="tx2"/>
                </a:solidFill>
                <a:latin typeface="Arial" panose="020B0604020202020204" pitchFamily="34" charset="0"/>
                <a:ea typeface="Zing Sans Rust"/>
                <a:cs typeface="Arial" panose="020B0604020202020204" pitchFamily="34" charset="0"/>
              </a:rPr>
              <a:t>  </a:t>
            </a:r>
            <a:r>
              <a:rPr lang="en-US" sz="5400" b="1" dirty="0" err="1">
                <a:solidFill>
                  <a:schemeClr val="tx2"/>
                </a:solidFill>
                <a:latin typeface="Arial" panose="020B0604020202020204" pitchFamily="34" charset="0"/>
                <a:ea typeface="Zing Sans Rust"/>
                <a:cs typeface="Arial" panose="020B0604020202020204" pitchFamily="34" charset="0"/>
              </a:rPr>
              <a:t>việc</a:t>
            </a:r>
            <a:r>
              <a:rPr lang="en-US" sz="5400" b="1" dirty="0">
                <a:solidFill>
                  <a:schemeClr val="tx2"/>
                </a:solidFill>
                <a:latin typeface="Arial" panose="020B0604020202020204" pitchFamily="34" charset="0"/>
                <a:ea typeface="Zing Sans Rust"/>
                <a:cs typeface="Arial" panose="020B0604020202020204" pitchFamily="34" charset="0"/>
              </a:rPr>
              <a:t> </a:t>
            </a:r>
            <a:r>
              <a:rPr lang="en-US" sz="5400" b="1" dirty="0" err="1">
                <a:solidFill>
                  <a:schemeClr val="tx2"/>
                </a:solidFill>
                <a:latin typeface="Arial" panose="020B0604020202020204" pitchFamily="34" charset="0"/>
                <a:ea typeface="Zing Sans Rust"/>
                <a:cs typeface="Arial" panose="020B0604020202020204" pitchFamily="34" charset="0"/>
              </a:rPr>
              <a:t>làm</a:t>
            </a:r>
            <a:r>
              <a:rPr lang="en-US" sz="5400" b="1" dirty="0">
                <a:solidFill>
                  <a:schemeClr val="tx2"/>
                </a:solidFill>
                <a:latin typeface="Arial" panose="020B0604020202020204" pitchFamily="34" charset="0"/>
                <a:ea typeface="Zing Sans Rust"/>
                <a:cs typeface="Arial" panose="020B0604020202020204" pitchFamily="34" charset="0"/>
              </a:rPr>
              <a:t> </a:t>
            </a:r>
            <a:r>
              <a:rPr lang="en-US" sz="5400" b="1" dirty="0" err="1">
                <a:solidFill>
                  <a:schemeClr val="tx2"/>
                </a:solidFill>
                <a:latin typeface="Arial" panose="020B0604020202020204" pitchFamily="34" charset="0"/>
                <a:ea typeface="Zing Sans Rust"/>
                <a:cs typeface="Arial" panose="020B0604020202020204" pitchFamily="34" charset="0"/>
              </a:rPr>
              <a:t>nào</a:t>
            </a:r>
            <a:r>
              <a:rPr lang="en-US" sz="5400" b="1" dirty="0">
                <a:solidFill>
                  <a:schemeClr val="tx2"/>
                </a:solidFill>
                <a:latin typeface="Arial" panose="020B0604020202020204" pitchFamily="34" charset="0"/>
                <a:ea typeface="Zing Sans Rust"/>
                <a:cs typeface="Arial" panose="020B0604020202020204" pitchFamily="34" charset="0"/>
              </a:rPr>
              <a:t> </a:t>
            </a:r>
            <a:r>
              <a:rPr lang="en-US" sz="5400" b="1" dirty="0" err="1">
                <a:solidFill>
                  <a:schemeClr val="tx2"/>
                </a:solidFill>
                <a:latin typeface="Arial" panose="020B0604020202020204" pitchFamily="34" charset="0"/>
                <a:ea typeface="Zing Sans Rust"/>
                <a:cs typeface="Arial" panose="020B0604020202020204" pitchFamily="34" charset="0"/>
              </a:rPr>
              <a:t>giúp</a:t>
            </a:r>
            <a:r>
              <a:rPr lang="en-US" sz="5400" b="1" dirty="0">
                <a:solidFill>
                  <a:schemeClr val="tx2"/>
                </a:solidFill>
                <a:latin typeface="Arial" panose="020B0604020202020204" pitchFamily="34" charset="0"/>
                <a:ea typeface="Zing Sans Rust"/>
                <a:cs typeface="Arial" panose="020B0604020202020204" pitchFamily="34" charset="0"/>
              </a:rPr>
              <a:t> </a:t>
            </a:r>
            <a:r>
              <a:rPr lang="en-US" sz="5400" b="1" dirty="0" err="1">
                <a:solidFill>
                  <a:schemeClr val="tx2"/>
                </a:solidFill>
                <a:latin typeface="Arial" panose="020B0604020202020204" pitchFamily="34" charset="0"/>
                <a:ea typeface="Zing Sans Rust"/>
                <a:cs typeface="Arial" panose="020B0604020202020204" pitchFamily="34" charset="0"/>
              </a:rPr>
              <a:t>chúng</a:t>
            </a:r>
            <a:r>
              <a:rPr lang="en-US" sz="5400" b="1" dirty="0">
                <a:solidFill>
                  <a:schemeClr val="tx2"/>
                </a:solidFill>
                <a:latin typeface="Arial" panose="020B0604020202020204" pitchFamily="34" charset="0"/>
                <a:ea typeface="Zing Sans Rust"/>
                <a:cs typeface="Arial" panose="020B0604020202020204" pitchFamily="34" charset="0"/>
              </a:rPr>
              <a:t> ta </a:t>
            </a:r>
            <a:r>
              <a:rPr lang="en-US" sz="5400" b="1" dirty="0" err="1">
                <a:solidFill>
                  <a:schemeClr val="tx2"/>
                </a:solidFill>
                <a:latin typeface="Arial" panose="020B0604020202020204" pitchFamily="34" charset="0"/>
                <a:ea typeface="Zing Sans Rust"/>
                <a:cs typeface="Arial" panose="020B0604020202020204" pitchFamily="34" charset="0"/>
              </a:rPr>
              <a:t>có</a:t>
            </a:r>
            <a:r>
              <a:rPr lang="en-US" sz="5400" b="1" dirty="0">
                <a:solidFill>
                  <a:schemeClr val="tx2"/>
                </a:solidFill>
                <a:latin typeface="Arial" panose="020B0604020202020204" pitchFamily="34" charset="0"/>
                <a:ea typeface="Zing Sans Rust"/>
                <a:cs typeface="Arial" panose="020B0604020202020204" pitchFamily="34" charset="0"/>
              </a:rPr>
              <a:t> </a:t>
            </a:r>
            <a:r>
              <a:rPr lang="en-US" sz="5400" b="1" dirty="0" err="1">
                <a:solidFill>
                  <a:schemeClr val="tx2"/>
                </a:solidFill>
                <a:latin typeface="Arial" panose="020B0604020202020204" pitchFamily="34" charset="0"/>
                <a:ea typeface="Zing Sans Rust"/>
                <a:cs typeface="Arial" panose="020B0604020202020204" pitchFamily="34" charset="0"/>
              </a:rPr>
              <a:t>thể</a:t>
            </a:r>
            <a:r>
              <a:rPr lang="en-US" sz="5400" b="1" dirty="0">
                <a:solidFill>
                  <a:schemeClr val="tx2"/>
                </a:solidFill>
                <a:latin typeface="Arial" panose="020B0604020202020204" pitchFamily="34" charset="0"/>
                <a:ea typeface="Zing Sans Rust"/>
                <a:cs typeface="Arial" panose="020B0604020202020204" pitchFamily="34" charset="0"/>
              </a:rPr>
              <a:t> </a:t>
            </a:r>
            <a:r>
              <a:rPr lang="en-US" sz="5400" b="1" dirty="0" err="1">
                <a:solidFill>
                  <a:schemeClr val="tx2"/>
                </a:solidFill>
                <a:latin typeface="Arial" panose="020B0604020202020204" pitchFamily="34" charset="0"/>
                <a:ea typeface="Zing Sans Rust"/>
                <a:cs typeface="Arial" panose="020B0604020202020204" pitchFamily="34" charset="0"/>
              </a:rPr>
              <a:t>tiết</a:t>
            </a:r>
            <a:r>
              <a:rPr lang="en-US" sz="5400" b="1" dirty="0">
                <a:solidFill>
                  <a:schemeClr val="tx2"/>
                </a:solidFill>
                <a:latin typeface="Arial" panose="020B0604020202020204" pitchFamily="34" charset="0"/>
                <a:ea typeface="Zing Sans Rust"/>
                <a:cs typeface="Arial" panose="020B0604020202020204" pitchFamily="34" charset="0"/>
              </a:rPr>
              <a:t> </a:t>
            </a:r>
            <a:r>
              <a:rPr lang="en-US" sz="5400" b="1" dirty="0" err="1">
                <a:solidFill>
                  <a:schemeClr val="tx2"/>
                </a:solidFill>
                <a:latin typeface="Arial" panose="020B0604020202020204" pitchFamily="34" charset="0"/>
                <a:ea typeface="Zing Sans Rust"/>
                <a:cs typeface="Arial" panose="020B0604020202020204" pitchFamily="34" charset="0"/>
              </a:rPr>
              <a:t>kiệm</a:t>
            </a:r>
            <a:r>
              <a:rPr lang="en-US" sz="5400" b="1" dirty="0">
                <a:solidFill>
                  <a:schemeClr val="tx2"/>
                </a:solidFill>
                <a:latin typeface="Arial" panose="020B0604020202020204" pitchFamily="34" charset="0"/>
                <a:ea typeface="Zing Sans Rust"/>
                <a:cs typeface="Arial" panose="020B0604020202020204" pitchFamily="34" charset="0"/>
              </a:rPr>
              <a:t> </a:t>
            </a:r>
            <a:r>
              <a:rPr lang="en-US" sz="5400" b="1" dirty="0" err="1">
                <a:solidFill>
                  <a:schemeClr val="tx2"/>
                </a:solidFill>
                <a:latin typeface="Arial" panose="020B0604020202020204" pitchFamily="34" charset="0"/>
                <a:ea typeface="Zing Sans Rust"/>
                <a:cs typeface="Arial" panose="020B0604020202020204" pitchFamily="34" charset="0"/>
              </a:rPr>
              <a:t>Điện</a:t>
            </a:r>
            <a:r>
              <a:rPr lang="en-US" sz="5400" b="1" dirty="0">
                <a:solidFill>
                  <a:schemeClr val="tx2"/>
                </a:solidFill>
                <a:latin typeface="Arial" panose="020B0604020202020204" pitchFamily="34" charset="0"/>
                <a:ea typeface="Zing Sans Rust"/>
                <a:cs typeface="Arial" panose="020B0604020202020204" pitchFamily="34" charset="0"/>
              </a:rPr>
              <a:t>/</a:t>
            </a:r>
            <a:r>
              <a:rPr lang="en-US" sz="5400" b="1" dirty="0" err="1">
                <a:solidFill>
                  <a:schemeClr val="tx2"/>
                </a:solidFill>
                <a:latin typeface="Arial" panose="020B0604020202020204" pitchFamily="34" charset="0"/>
                <a:ea typeface="Zing Sans Rust"/>
                <a:cs typeface="Arial" panose="020B0604020202020204" pitchFamily="34" charset="0"/>
              </a:rPr>
              <a:t>Nước</a:t>
            </a:r>
            <a:r>
              <a:rPr lang="en-US" sz="5400" b="1" dirty="0">
                <a:solidFill>
                  <a:schemeClr val="tx2"/>
                </a:solidFill>
                <a:latin typeface="Arial" panose="020B0604020202020204" pitchFamily="34" charset="0"/>
                <a:ea typeface="Zing Sans Rust"/>
                <a:cs typeface="Arial" panose="020B0604020202020204" pitchFamily="34" charset="0"/>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6E6F3"/>
        </a:solidFill>
        <a:effectLst/>
      </p:bgPr>
    </p:bg>
    <p:spTree>
      <p:nvGrpSpPr>
        <p:cNvPr id="1" name=""/>
        <p:cNvGrpSpPr/>
        <p:nvPr/>
      </p:nvGrpSpPr>
      <p:grpSpPr>
        <a:xfrm>
          <a:off x="0" y="0"/>
          <a:ext cx="0" cy="0"/>
          <a:chOff x="0" y="0"/>
          <a:chExt cx="0" cy="0"/>
        </a:xfrm>
      </p:grpSpPr>
      <p:sp>
        <p:nvSpPr>
          <p:cNvPr id="2" name="Freeform 2"/>
          <p:cNvSpPr/>
          <p:nvPr/>
        </p:nvSpPr>
        <p:spPr>
          <a:xfrm>
            <a:off x="-1884036" y="965860"/>
            <a:ext cx="3768071" cy="2316366"/>
          </a:xfrm>
          <a:custGeom>
            <a:avLst/>
            <a:gdLst/>
            <a:ahLst/>
            <a:cxnLst/>
            <a:rect l="l" t="t" r="r" b="b"/>
            <a:pathLst>
              <a:path w="4512895" h="2502605">
                <a:moveTo>
                  <a:pt x="0" y="0"/>
                </a:moveTo>
                <a:lnTo>
                  <a:pt x="4512894" y="0"/>
                </a:lnTo>
                <a:lnTo>
                  <a:pt x="4512894" y="2502605"/>
                </a:lnTo>
                <a:lnTo>
                  <a:pt x="0" y="250260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3530186" y="5500548"/>
            <a:ext cx="1054679" cy="1572015"/>
          </a:xfrm>
          <a:custGeom>
            <a:avLst/>
            <a:gdLst/>
            <a:ahLst/>
            <a:cxnLst/>
            <a:rect l="l" t="t" r="r" b="b"/>
            <a:pathLst>
              <a:path w="1054679" h="1572015">
                <a:moveTo>
                  <a:pt x="0" y="0"/>
                </a:moveTo>
                <a:lnTo>
                  <a:pt x="1054679" y="0"/>
                </a:lnTo>
                <a:lnTo>
                  <a:pt x="1054679" y="1572015"/>
                </a:lnTo>
                <a:lnTo>
                  <a:pt x="0" y="157201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045835" y="3834191"/>
            <a:ext cx="838200" cy="1095312"/>
          </a:xfrm>
          <a:custGeom>
            <a:avLst/>
            <a:gdLst/>
            <a:ahLst/>
            <a:cxnLst/>
            <a:rect l="l" t="t" r="r" b="b"/>
            <a:pathLst>
              <a:path w="953787" h="1421633">
                <a:moveTo>
                  <a:pt x="0" y="0"/>
                </a:moveTo>
                <a:lnTo>
                  <a:pt x="953787" y="0"/>
                </a:lnTo>
                <a:lnTo>
                  <a:pt x="953787" y="1421633"/>
                </a:lnTo>
                <a:lnTo>
                  <a:pt x="0" y="142163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5" name="Group 5"/>
          <p:cNvGrpSpPr/>
          <p:nvPr/>
        </p:nvGrpSpPr>
        <p:grpSpPr>
          <a:xfrm>
            <a:off x="0" y="8677008"/>
            <a:ext cx="18288000" cy="3566619"/>
            <a:chOff x="0" y="0"/>
            <a:chExt cx="4816593" cy="939357"/>
          </a:xfrm>
        </p:grpSpPr>
        <p:sp>
          <p:nvSpPr>
            <p:cNvPr id="6" name="Freeform 6"/>
            <p:cNvSpPr/>
            <p:nvPr/>
          </p:nvSpPr>
          <p:spPr>
            <a:xfrm>
              <a:off x="0" y="0"/>
              <a:ext cx="4816592" cy="939357"/>
            </a:xfrm>
            <a:custGeom>
              <a:avLst/>
              <a:gdLst/>
              <a:ahLst/>
              <a:cxnLst/>
              <a:rect l="l" t="t" r="r" b="b"/>
              <a:pathLst>
                <a:path w="4816592" h="939357">
                  <a:moveTo>
                    <a:pt x="0" y="0"/>
                  </a:moveTo>
                  <a:lnTo>
                    <a:pt x="4816592" y="0"/>
                  </a:lnTo>
                  <a:lnTo>
                    <a:pt x="4816592" y="939357"/>
                  </a:lnTo>
                  <a:lnTo>
                    <a:pt x="0" y="939357"/>
                  </a:lnTo>
                  <a:close/>
                </a:path>
              </a:pathLst>
            </a:custGeom>
            <a:solidFill>
              <a:srgbClr val="35C9AC"/>
            </a:solidFill>
          </p:spPr>
        </p:sp>
        <p:sp>
          <p:nvSpPr>
            <p:cNvPr id="7" name="TextBox 7"/>
            <p:cNvSpPr txBox="1"/>
            <p:nvPr/>
          </p:nvSpPr>
          <p:spPr>
            <a:xfrm>
              <a:off x="0" y="-38100"/>
              <a:ext cx="4816593" cy="977457"/>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9144000" y="8326820"/>
            <a:ext cx="3494111" cy="1645409"/>
          </a:xfrm>
          <a:custGeom>
            <a:avLst/>
            <a:gdLst/>
            <a:ahLst/>
            <a:cxnLst/>
            <a:rect l="l" t="t" r="r" b="b"/>
            <a:pathLst>
              <a:path w="3494111" h="1645409">
                <a:moveTo>
                  <a:pt x="0" y="0"/>
                </a:moveTo>
                <a:lnTo>
                  <a:pt x="3494111" y="0"/>
                </a:lnTo>
                <a:lnTo>
                  <a:pt x="3494111" y="1645409"/>
                </a:lnTo>
                <a:lnTo>
                  <a:pt x="0" y="164540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1453914" y="7858402"/>
            <a:ext cx="4684182" cy="936836"/>
          </a:xfrm>
          <a:custGeom>
            <a:avLst/>
            <a:gdLst/>
            <a:ahLst/>
            <a:cxnLst/>
            <a:rect l="l" t="t" r="r" b="b"/>
            <a:pathLst>
              <a:path w="4684182" h="936836">
                <a:moveTo>
                  <a:pt x="0" y="0"/>
                </a:moveTo>
                <a:lnTo>
                  <a:pt x="4684182" y="0"/>
                </a:lnTo>
                <a:lnTo>
                  <a:pt x="4684182" y="936836"/>
                </a:lnTo>
                <a:lnTo>
                  <a:pt x="0" y="93683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15608603" y="7858402"/>
            <a:ext cx="4684182" cy="936836"/>
          </a:xfrm>
          <a:custGeom>
            <a:avLst/>
            <a:gdLst/>
            <a:ahLst/>
            <a:cxnLst/>
            <a:rect l="l" t="t" r="r" b="b"/>
            <a:pathLst>
              <a:path w="4684182" h="936836">
                <a:moveTo>
                  <a:pt x="0" y="0"/>
                </a:moveTo>
                <a:lnTo>
                  <a:pt x="4684182" y="0"/>
                </a:lnTo>
                <a:lnTo>
                  <a:pt x="4684182" y="936836"/>
                </a:lnTo>
                <a:lnTo>
                  <a:pt x="0" y="93683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flipH="1">
            <a:off x="15385589" y="-531643"/>
            <a:ext cx="5804821" cy="6896256"/>
          </a:xfrm>
          <a:custGeom>
            <a:avLst/>
            <a:gdLst/>
            <a:ahLst/>
            <a:cxnLst/>
            <a:rect l="l" t="t" r="r" b="b"/>
            <a:pathLst>
              <a:path w="5459658" h="6282033">
                <a:moveTo>
                  <a:pt x="5459658" y="0"/>
                </a:moveTo>
                <a:lnTo>
                  <a:pt x="0" y="0"/>
                </a:lnTo>
                <a:lnTo>
                  <a:pt x="0" y="6282033"/>
                </a:lnTo>
                <a:lnTo>
                  <a:pt x="5459658" y="6282033"/>
                </a:lnTo>
                <a:lnTo>
                  <a:pt x="5459658"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5" name="Freeform 15"/>
          <p:cNvSpPr/>
          <p:nvPr/>
        </p:nvSpPr>
        <p:spPr>
          <a:xfrm>
            <a:off x="-542812" y="5032266"/>
            <a:ext cx="8872641" cy="6589107"/>
          </a:xfrm>
          <a:custGeom>
            <a:avLst/>
            <a:gdLst/>
            <a:ahLst/>
            <a:cxnLst/>
            <a:rect l="l" t="t" r="r" b="b"/>
            <a:pathLst>
              <a:path w="9505230" h="7241257">
                <a:moveTo>
                  <a:pt x="0" y="0"/>
                </a:moveTo>
                <a:lnTo>
                  <a:pt x="9505230" y="0"/>
                </a:lnTo>
                <a:lnTo>
                  <a:pt x="9505230" y="7241257"/>
                </a:lnTo>
                <a:lnTo>
                  <a:pt x="0" y="724125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grpSp>
        <p:nvGrpSpPr>
          <p:cNvPr id="18" name="Group 5"/>
          <p:cNvGrpSpPr/>
          <p:nvPr/>
        </p:nvGrpSpPr>
        <p:grpSpPr>
          <a:xfrm>
            <a:off x="2388782" y="169848"/>
            <a:ext cx="12725399" cy="6224756"/>
            <a:chOff x="0" y="0"/>
            <a:chExt cx="2020705" cy="908239"/>
          </a:xfrm>
        </p:grpSpPr>
        <p:sp>
          <p:nvSpPr>
            <p:cNvPr id="19" name="Freeform 6"/>
            <p:cNvSpPr/>
            <p:nvPr/>
          </p:nvSpPr>
          <p:spPr>
            <a:xfrm>
              <a:off x="0" y="0"/>
              <a:ext cx="2020705" cy="908239"/>
            </a:xfrm>
            <a:custGeom>
              <a:avLst/>
              <a:gdLst/>
              <a:ahLst/>
              <a:cxnLst/>
              <a:rect l="l" t="t" r="r" b="b"/>
              <a:pathLst>
                <a:path w="2020705" h="908239">
                  <a:moveTo>
                    <a:pt x="40363" y="0"/>
                  </a:moveTo>
                  <a:lnTo>
                    <a:pt x="1980343" y="0"/>
                  </a:lnTo>
                  <a:cubicBezTo>
                    <a:pt x="2002634" y="0"/>
                    <a:pt x="2020705" y="18071"/>
                    <a:pt x="2020705" y="40363"/>
                  </a:cubicBezTo>
                  <a:lnTo>
                    <a:pt x="2020705" y="867877"/>
                  </a:lnTo>
                  <a:cubicBezTo>
                    <a:pt x="2020705" y="890168"/>
                    <a:pt x="2002634" y="908239"/>
                    <a:pt x="1980343" y="908239"/>
                  </a:cubicBezTo>
                  <a:lnTo>
                    <a:pt x="40363" y="908239"/>
                  </a:lnTo>
                  <a:cubicBezTo>
                    <a:pt x="18071" y="908239"/>
                    <a:pt x="0" y="890168"/>
                    <a:pt x="0" y="867877"/>
                  </a:cubicBezTo>
                  <a:lnTo>
                    <a:pt x="0" y="40363"/>
                  </a:lnTo>
                  <a:cubicBezTo>
                    <a:pt x="0" y="18071"/>
                    <a:pt x="18071" y="0"/>
                    <a:pt x="40363" y="0"/>
                  </a:cubicBezTo>
                  <a:close/>
                </a:path>
              </a:pathLst>
            </a:custGeom>
            <a:solidFill>
              <a:srgbClr val="FFFFFF"/>
            </a:solidFill>
            <a:ln w="38100" cap="rnd">
              <a:solidFill>
                <a:srgbClr val="DCDDDA"/>
              </a:solidFill>
              <a:prstDash val="lgDash"/>
              <a:round/>
            </a:ln>
          </p:spPr>
        </p:sp>
        <p:sp>
          <p:nvSpPr>
            <p:cNvPr id="20" name="TextBox 7"/>
            <p:cNvSpPr txBox="1"/>
            <p:nvPr/>
          </p:nvSpPr>
          <p:spPr>
            <a:xfrm>
              <a:off x="0" y="-38100"/>
              <a:ext cx="2020705" cy="946339"/>
            </a:xfrm>
            <a:prstGeom prst="rect">
              <a:avLst/>
            </a:prstGeom>
          </p:spPr>
          <p:txBody>
            <a:bodyPr lIns="50800" tIns="50800" rIns="50800" bIns="50800" rtlCol="0" anchor="ctr"/>
            <a:lstStyle/>
            <a:p>
              <a:pPr algn="ctr">
                <a:lnSpc>
                  <a:spcPts val="2659"/>
                </a:lnSpc>
                <a:spcBef>
                  <a:spcPct val="0"/>
                </a:spcBef>
              </a:pPr>
              <a:endParaRPr/>
            </a:p>
          </p:txBody>
        </p:sp>
      </p:grpSp>
      <p:sp>
        <p:nvSpPr>
          <p:cNvPr id="21" name="Rectangle 20"/>
          <p:cNvSpPr/>
          <p:nvPr/>
        </p:nvSpPr>
        <p:spPr>
          <a:xfrm>
            <a:off x="3313997" y="305678"/>
            <a:ext cx="10709661" cy="1393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2"/>
                </a:solidFill>
                <a:latin typeface="Arial" panose="020B0604020202020204" pitchFamily="34" charset="0"/>
                <a:ea typeface="Zing Sans Rust"/>
                <a:cs typeface="Arial" panose="020B0604020202020204" pitchFamily="34" charset="0"/>
              </a:rPr>
              <a:t>Những  việc làm nào giúp chúng ta có thể tiết </a:t>
            </a:r>
            <a:r>
              <a:rPr lang="en-US" sz="5000" b="1">
                <a:solidFill>
                  <a:schemeClr val="tx2"/>
                </a:solidFill>
                <a:latin typeface="Arial" panose="020B0604020202020204" pitchFamily="34" charset="0"/>
                <a:ea typeface="Zing Sans Rust"/>
                <a:cs typeface="Arial" panose="020B0604020202020204" pitchFamily="34" charset="0"/>
              </a:rPr>
              <a:t>kiệm </a:t>
            </a:r>
            <a:r>
              <a:rPr lang="en-US" sz="5000" b="1" smtClean="0">
                <a:solidFill>
                  <a:schemeClr val="tx2"/>
                </a:solidFill>
                <a:latin typeface="Arial" panose="020B0604020202020204" pitchFamily="34" charset="0"/>
                <a:ea typeface="Zing Sans Rust"/>
                <a:cs typeface="Arial" panose="020B0604020202020204" pitchFamily="34" charset="0"/>
              </a:rPr>
              <a:t>nước:</a:t>
            </a:r>
            <a:endParaRPr lang="en-US" sz="5000" b="1">
              <a:solidFill>
                <a:schemeClr val="tx2"/>
              </a:solidFill>
              <a:latin typeface="Arial" panose="020B0604020202020204" pitchFamily="34" charset="0"/>
              <a:ea typeface="Zing Sans Rust"/>
              <a:cs typeface="Arial" panose="020B0604020202020204" pitchFamily="34" charset="0"/>
            </a:endParaRPr>
          </a:p>
        </p:txBody>
      </p:sp>
      <p:sp>
        <p:nvSpPr>
          <p:cNvPr id="22" name="Rectangle 21"/>
          <p:cNvSpPr/>
          <p:nvPr/>
        </p:nvSpPr>
        <p:spPr>
          <a:xfrm>
            <a:off x="2561367" y="1601301"/>
            <a:ext cx="12546417" cy="5623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600" smtClean="0">
                <a:solidFill>
                  <a:schemeClr val="tx2"/>
                </a:solidFill>
                <a:latin typeface="Arial" panose="020B0604020202020204" pitchFamily="34" charset="0"/>
                <a:ea typeface="Zing Sans Rust"/>
                <a:cs typeface="Arial" panose="020B0604020202020204" pitchFamily="34" charset="0"/>
              </a:rPr>
              <a:t>1. </a:t>
            </a:r>
            <a:r>
              <a:rPr lang="vi-VN" sz="4600">
                <a:solidFill>
                  <a:schemeClr val="tx2"/>
                </a:solidFill>
                <a:latin typeface="Arial" panose="020B0604020202020204" pitchFamily="34" charset="0"/>
                <a:ea typeface="Zing Sans Rust"/>
                <a:cs typeface="Arial" panose="020B0604020202020204" pitchFamily="34" charset="0"/>
              </a:rPr>
              <a:t>Chúng ta cần phải tắt các vòi nước sau khi sử dụng.</a:t>
            </a:r>
            <a:endParaRPr lang="en-US" sz="4600">
              <a:solidFill>
                <a:schemeClr val="tx2"/>
              </a:solidFill>
              <a:latin typeface="Arial" panose="020B0604020202020204" pitchFamily="34" charset="0"/>
              <a:ea typeface="Zing Sans Rust"/>
              <a:cs typeface="Arial" panose="020B0604020202020204" pitchFamily="34" charset="0"/>
            </a:endParaRPr>
          </a:p>
          <a:p>
            <a:pPr algn="just"/>
            <a:r>
              <a:rPr lang="en-US" sz="4600" smtClean="0">
                <a:solidFill>
                  <a:schemeClr val="tx2"/>
                </a:solidFill>
                <a:latin typeface="Arial" panose="020B0604020202020204" pitchFamily="34" charset="0"/>
                <a:ea typeface="Zing Sans Rust"/>
                <a:cs typeface="Arial" panose="020B0604020202020204" pitchFamily="34" charset="0"/>
              </a:rPr>
              <a:t>2. </a:t>
            </a:r>
            <a:r>
              <a:rPr lang="vi-VN" sz="4600">
                <a:solidFill>
                  <a:schemeClr val="tx2"/>
                </a:solidFill>
                <a:latin typeface="Arial" panose="020B0604020202020204" pitchFamily="34" charset="0"/>
                <a:ea typeface="Zing Sans Rust"/>
                <a:cs typeface="Arial" panose="020B0604020202020204" pitchFamily="34" charset="0"/>
              </a:rPr>
              <a:t>Uống hết nước khi đã r</a:t>
            </a:r>
            <a:r>
              <a:rPr lang="en-US" sz="4600">
                <a:solidFill>
                  <a:schemeClr val="tx2"/>
                </a:solidFill>
                <a:latin typeface="Arial" panose="020B0604020202020204" pitchFamily="34" charset="0"/>
                <a:ea typeface="Zing Sans Rust"/>
                <a:cs typeface="Arial" panose="020B0604020202020204" pitchFamily="34" charset="0"/>
              </a:rPr>
              <a:t>ó</a:t>
            </a:r>
            <a:r>
              <a:rPr lang="vi-VN" sz="4600">
                <a:solidFill>
                  <a:schemeClr val="tx2"/>
                </a:solidFill>
                <a:latin typeface="Arial" panose="020B0604020202020204" pitchFamily="34" charset="0"/>
                <a:ea typeface="Zing Sans Rust"/>
                <a:cs typeface="Arial" panose="020B0604020202020204" pitchFamily="34" charset="0"/>
              </a:rPr>
              <a:t>t ra hoặc chỉ rót đủ lượng nước mình muốn uống.</a:t>
            </a:r>
            <a:endParaRPr lang="en-US" sz="4600">
              <a:solidFill>
                <a:schemeClr val="tx2"/>
              </a:solidFill>
              <a:latin typeface="Arial" panose="020B0604020202020204" pitchFamily="34" charset="0"/>
              <a:ea typeface="Zing Sans Rust"/>
              <a:cs typeface="Arial" panose="020B0604020202020204" pitchFamily="34" charset="0"/>
            </a:endParaRPr>
          </a:p>
          <a:p>
            <a:pPr algn="just"/>
            <a:r>
              <a:rPr lang="en-US" sz="4600" smtClean="0">
                <a:solidFill>
                  <a:schemeClr val="tx2"/>
                </a:solidFill>
                <a:latin typeface="Arial" panose="020B0604020202020204" pitchFamily="34" charset="0"/>
                <a:ea typeface="Zing Sans Rust"/>
                <a:cs typeface="Arial" panose="020B0604020202020204" pitchFamily="34" charset="0"/>
              </a:rPr>
              <a:t>3. </a:t>
            </a:r>
            <a:r>
              <a:rPr lang="vi-VN" sz="4600">
                <a:solidFill>
                  <a:schemeClr val="tx2"/>
                </a:solidFill>
                <a:latin typeface="Arial" panose="020B0604020202020204" pitchFamily="34" charset="0"/>
                <a:ea typeface="Zing Sans Rust"/>
                <a:cs typeface="Arial" panose="020B0604020202020204" pitchFamily="34" charset="0"/>
              </a:rPr>
              <a:t>Tắt nước khi đang đánh răng hoặc khi đang rửa tay bằng xà phòng...</a:t>
            </a:r>
            <a:endParaRPr lang="en-US" sz="4600">
              <a:solidFill>
                <a:schemeClr val="tx2"/>
              </a:solidFill>
              <a:latin typeface="Arial" panose="020B0604020202020204" pitchFamily="34" charset="0"/>
              <a:ea typeface="Zing Sans Rust"/>
              <a:cs typeface="Arial" panose="020B0604020202020204" pitchFamily="34" charset="0"/>
            </a:endParaRPr>
          </a:p>
          <a:p>
            <a:pPr algn="just"/>
            <a:endParaRPr lang="en-US" sz="4600" dirty="0">
              <a:solidFill>
                <a:schemeClr val="tx2"/>
              </a:solidFill>
              <a:latin typeface="Arial" panose="020B0604020202020204" pitchFamily="34" charset="0"/>
              <a:ea typeface="Zing Sans Rust"/>
              <a:cs typeface="Arial" panose="020B0604020202020204" pitchFamily="34" charset="0"/>
            </a:endParaRPr>
          </a:p>
        </p:txBody>
      </p:sp>
    </p:spTree>
    <p:extLst>
      <p:ext uri="{BB962C8B-B14F-4D97-AF65-F5344CB8AC3E}">
        <p14:creationId xmlns:p14="http://schemas.microsoft.com/office/powerpoint/2010/main" val="156183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 calcmode="lin" valueType="num">
                                      <p:cBhvr additive="base">
                                        <p:cTn id="12"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2">
                                            <p:txEl>
                                              <p:pRg st="2" end="2"/>
                                            </p:txEl>
                                          </p:spTgt>
                                        </p:tgtEl>
                                        <p:attrNameLst>
                                          <p:attrName>style.visibility</p:attrName>
                                        </p:attrNameLst>
                                      </p:cBhvr>
                                      <p:to>
                                        <p:strVal val="visible"/>
                                      </p:to>
                                    </p:set>
                                    <p:anim calcmode="lin" valueType="num">
                                      <p:cBhvr additive="base">
                                        <p:cTn id="18"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459</Words>
  <Application>Microsoft Office PowerPoint</Application>
  <PresentationFormat>Custom</PresentationFormat>
  <Paragraphs>35</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Times New Roman</vt:lpstr>
      <vt:lpstr>MS Mincho</vt:lpstr>
      <vt:lpstr>Madelyn</vt:lpstr>
      <vt:lpstr>Calibri</vt:lpstr>
      <vt:lpstr>Zing Sans Rust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K3-B42-T2-HOC CACH TIET KIEM</dc:title>
  <cp:lastModifiedBy>Lan Lan</cp:lastModifiedBy>
  <cp:revision>18</cp:revision>
  <dcterms:created xsi:type="dcterms:W3CDTF">2006-08-16T00:00:00Z</dcterms:created>
  <dcterms:modified xsi:type="dcterms:W3CDTF">2026-02-24T09:43:21Z</dcterms:modified>
  <dc:identifier>DAG_k399ui0</dc:identifier>
</cp:coreProperties>
</file>