
<file path=[Content_Types].xml><?xml version="1.0" encoding="utf-8"?>
<Types xmlns="http://schemas.openxmlformats.org/package/2006/content-types">
  <Default Extension="png" ContentType="image/png"/>
  <Default Extension="tmp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6" r:id="rId5"/>
    <p:sldId id="264" r:id="rId6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672" y="-7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21/8/2022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29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21/8/2022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21/8/2022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21/8/2022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21/8/2022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3022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20: THỰC HÀNH VẼ GÓC VUÔNG, VẼ ĐƯỜNG TRÒN, HÌNH VUÔNG, HÌNH CHỮ NHẬT VÀ VẼ TRANG TRÍ ( </a:t>
            </a: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3991769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2484753" y="1024395"/>
            <a:ext cx="12192000" cy="1129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vi-VN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20: THỰC HÀNH VẼ GÓC VUÔNG, VẼ ĐƯỜNG TRÒN, HÌNH VUÔNG, HÌNH CHỮ NHẬT VÀ VẼ TRANG TRÍ ( Tiết </a:t>
            </a: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</a:t>
            </a:r>
            <a:r>
              <a:rPr lang="vi-VN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470819" y="2057400"/>
            <a:ext cx="14363701" cy="1261884"/>
            <a:chOff x="1470819" y="1943100"/>
            <a:chExt cx="14363701" cy="126188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3100"/>
              <a:ext cx="13716000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a)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Vẽ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mà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em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thích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từ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những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vuông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hoặc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nhật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(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mẫu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).</a:t>
              </a:r>
            </a:p>
          </p:txBody>
        </p:sp>
      </p:grpSp>
      <p:pic>
        <p:nvPicPr>
          <p:cNvPr id="28" name="Picture 27">
            <a:extLst>
              <a:ext uri="{FF2B5EF4-FFF2-40B4-BE49-F238E27FC236}">
                <a16:creationId xmlns:a16="http://schemas.microsoft.com/office/drawing/2014/main" xmlns="" id="{2166567C-8ECE-22AB-36E0-554DAEACAB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3407" y="3285945"/>
            <a:ext cx="13347712" cy="5277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2137946"/>
            <a:ext cx="7786193" cy="681454"/>
            <a:chOff x="1470819" y="1943100"/>
            <a:chExt cx="7786193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7138493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a) Quan sát rồi vẽ hình theo mẫu.</a:t>
              </a:r>
            </a:p>
          </p:txBody>
        </p:sp>
      </p:grpSp>
      <p:sp>
        <p:nvSpPr>
          <p:cNvPr id="17" name="Text Box 14">
            <a:extLst>
              <a:ext uri="{FF2B5EF4-FFF2-40B4-BE49-F238E27FC236}">
                <a16:creationId xmlns:a16="http://schemas.microsoft.com/office/drawing/2014/main" xmlns="" id="{DC8BA307-5078-DD23-678B-D59EA9154E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0519" y="1041400"/>
            <a:ext cx="11277599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vi-VN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20: THỰC HÀNH VẼ GÓC VUÔNG, VẼ ĐƯỜNG TRÒN, HÌNH VUÔNG, HÌNH CHỮ NHẬT VÀ VẼ TRANG TRÍ ( Tiết </a:t>
            </a: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</a:t>
            </a:r>
            <a:r>
              <a:rPr lang="vi-VN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)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56576ED4-5561-8622-10DB-8933EA100A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8" r="55930" b="50000"/>
          <a:stretch/>
        </p:blipFill>
        <p:spPr>
          <a:xfrm>
            <a:off x="988219" y="3352800"/>
            <a:ext cx="3730322" cy="44958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56576ED4-5561-8622-10DB-8933EA100A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39" r="9621" b="50000"/>
          <a:stretch/>
        </p:blipFill>
        <p:spPr>
          <a:xfrm>
            <a:off x="5730636" y="3314700"/>
            <a:ext cx="3871434" cy="45339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56576ED4-5561-8622-10DB-8933EA100A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7" t="50000" r="55810"/>
          <a:stretch/>
        </p:blipFill>
        <p:spPr>
          <a:xfrm>
            <a:off x="10195718" y="3176016"/>
            <a:ext cx="3962400" cy="459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2137946"/>
            <a:ext cx="9425424" cy="681454"/>
            <a:chOff x="1470819" y="1943100"/>
            <a:chExt cx="9425424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8777724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b) Tô màu trang trí hình em vừa vẽ được.</a:t>
              </a:r>
            </a:p>
          </p:txBody>
        </p:sp>
      </p:grpSp>
      <p:sp>
        <p:nvSpPr>
          <p:cNvPr id="17" name="Text Box 14">
            <a:extLst>
              <a:ext uri="{FF2B5EF4-FFF2-40B4-BE49-F238E27FC236}">
                <a16:creationId xmlns:a16="http://schemas.microsoft.com/office/drawing/2014/main" xmlns="" id="{DC8BA307-5078-DD23-678B-D59EA9154E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0519" y="1041400"/>
            <a:ext cx="11277599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vi-VN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20: THỰC HÀNH VẼ GÓC VUÔNG, VẼ ĐƯỜNG TRÒN, HÌNH VUÔNG, HÌNH CHỮ NHẬT VÀ VẼ TRANG TRÍ ( Tiết </a:t>
            </a: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</a:t>
            </a:r>
            <a:r>
              <a:rPr lang="vi-VN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)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00CF2496-768E-028F-05F5-5E5F2D6CE3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884"/>
          <a:stretch>
            <a:fillRect/>
          </a:stretch>
        </p:blipFill>
        <p:spPr bwMode="auto">
          <a:xfrm>
            <a:off x="3436938" y="3820358"/>
            <a:ext cx="3505200" cy="3181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AA683448-8F9D-7E99-99A5-6E4BA77706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85919" y="3581400"/>
            <a:ext cx="4953000" cy="3420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761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832" y="379412"/>
            <a:ext cx="14416087" cy="845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WordArt 3"/>
          <p:cNvSpPr>
            <a:spLocks noChangeArrowheads="1" noChangeShapeType="1" noTextEdit="1"/>
          </p:cNvSpPr>
          <p:nvPr/>
        </p:nvSpPr>
        <p:spPr bwMode="auto">
          <a:xfrm>
            <a:off x="2104232" y="3817937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3445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211</Words>
  <Application>Microsoft Office PowerPoint</Application>
  <PresentationFormat>Custom</PresentationFormat>
  <Paragraphs>23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100</cp:revision>
  <dcterms:created xsi:type="dcterms:W3CDTF">2022-07-10T01:37:20Z</dcterms:created>
  <dcterms:modified xsi:type="dcterms:W3CDTF">2022-08-21T03:51:52Z</dcterms:modified>
</cp:coreProperties>
</file>