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77" r:id="rId5"/>
    <p:sldId id="294" r:id="rId6"/>
    <p:sldId id="295" r:id="rId7"/>
    <p:sldId id="296" r:id="rId8"/>
    <p:sldId id="282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3F67194-4A0E-7E7E-2DE9-5BB0AEA69E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6" y="190499"/>
            <a:ext cx="1304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A3538C-B634-4552-AFA5-09766C5B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4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FECA1CB6-AD99-3289-BCE5-9AEE86275D23}"/>
              </a:ext>
            </a:extLst>
          </p:cNvPr>
          <p:cNvSpPr/>
          <p:nvPr/>
        </p:nvSpPr>
        <p:spPr>
          <a:xfrm>
            <a:off x="1466850" y="2199436"/>
            <a:ext cx="8715375" cy="2363039"/>
          </a:xfrm>
          <a:custGeom>
            <a:avLst/>
            <a:gdLst>
              <a:gd name="csX0" fmla="*/ 0 w 8715375"/>
              <a:gd name="csY0" fmla="*/ 577078 h 2363039"/>
              <a:gd name="csX1" fmla="*/ 577078 w 8715375"/>
              <a:gd name="csY1" fmla="*/ 0 h 2363039"/>
              <a:gd name="csX2" fmla="*/ 8138297 w 8715375"/>
              <a:gd name="csY2" fmla="*/ 0 h 2363039"/>
              <a:gd name="csX3" fmla="*/ 8715375 w 8715375"/>
              <a:gd name="csY3" fmla="*/ 577078 h 2363039"/>
              <a:gd name="csX4" fmla="*/ 8715375 w 8715375"/>
              <a:gd name="csY4" fmla="*/ 1785961 h 2363039"/>
              <a:gd name="csX5" fmla="*/ 8138297 w 8715375"/>
              <a:gd name="csY5" fmla="*/ 2363039 h 2363039"/>
              <a:gd name="csX6" fmla="*/ 577078 w 8715375"/>
              <a:gd name="csY6" fmla="*/ 2363039 h 2363039"/>
              <a:gd name="csX7" fmla="*/ 0 w 8715375"/>
              <a:gd name="csY7" fmla="*/ 1785961 h 2363039"/>
              <a:gd name="csX8" fmla="*/ 0 w 8715375"/>
              <a:gd name="csY8" fmla="*/ 577078 h 23630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715375" h="2363039" fill="none" extrusionOk="0">
                <a:moveTo>
                  <a:pt x="0" y="577078"/>
                </a:moveTo>
                <a:cubicBezTo>
                  <a:pt x="-3987" y="272337"/>
                  <a:pt x="222966" y="-23790"/>
                  <a:pt x="577078" y="0"/>
                </a:cubicBezTo>
                <a:cubicBezTo>
                  <a:pt x="3324982" y="-35273"/>
                  <a:pt x="6685308" y="-144294"/>
                  <a:pt x="8138297" y="0"/>
                </a:cubicBezTo>
                <a:cubicBezTo>
                  <a:pt x="8509901" y="16099"/>
                  <a:pt x="8670461" y="220498"/>
                  <a:pt x="8715375" y="577078"/>
                </a:cubicBezTo>
                <a:cubicBezTo>
                  <a:pt x="8769217" y="956399"/>
                  <a:pt x="8628887" y="1630180"/>
                  <a:pt x="8715375" y="1785961"/>
                </a:cubicBezTo>
                <a:cubicBezTo>
                  <a:pt x="8752470" y="2076621"/>
                  <a:pt x="8477811" y="2340487"/>
                  <a:pt x="8138297" y="2363039"/>
                </a:cubicBezTo>
                <a:cubicBezTo>
                  <a:pt x="6104294" y="2440564"/>
                  <a:pt x="1933839" y="2319336"/>
                  <a:pt x="577078" y="2363039"/>
                </a:cubicBezTo>
                <a:cubicBezTo>
                  <a:pt x="236608" y="2357010"/>
                  <a:pt x="-39536" y="2104132"/>
                  <a:pt x="0" y="1785961"/>
                </a:cubicBezTo>
                <a:cubicBezTo>
                  <a:pt x="70517" y="1464701"/>
                  <a:pt x="-31514" y="757223"/>
                  <a:pt x="0" y="577078"/>
                </a:cubicBezTo>
                <a:close/>
              </a:path>
              <a:path w="8715375" h="2363039" stroke="0" extrusionOk="0">
                <a:moveTo>
                  <a:pt x="0" y="577078"/>
                </a:moveTo>
                <a:cubicBezTo>
                  <a:pt x="-1828" y="252052"/>
                  <a:pt x="227920" y="24660"/>
                  <a:pt x="577078" y="0"/>
                </a:cubicBezTo>
                <a:cubicBezTo>
                  <a:pt x="4074238" y="-95379"/>
                  <a:pt x="6469035" y="58096"/>
                  <a:pt x="8138297" y="0"/>
                </a:cubicBezTo>
                <a:cubicBezTo>
                  <a:pt x="8453297" y="-2612"/>
                  <a:pt x="8701833" y="248635"/>
                  <a:pt x="8715375" y="577078"/>
                </a:cubicBezTo>
                <a:cubicBezTo>
                  <a:pt x="8741188" y="843483"/>
                  <a:pt x="8718382" y="1234148"/>
                  <a:pt x="8715375" y="1785961"/>
                </a:cubicBezTo>
                <a:cubicBezTo>
                  <a:pt x="8728508" y="2089062"/>
                  <a:pt x="8422530" y="2328694"/>
                  <a:pt x="8138297" y="2363039"/>
                </a:cubicBezTo>
                <a:cubicBezTo>
                  <a:pt x="5453993" y="2303133"/>
                  <a:pt x="3502667" y="2445553"/>
                  <a:pt x="577078" y="2363039"/>
                </a:cubicBezTo>
                <a:cubicBezTo>
                  <a:pt x="230372" y="2369960"/>
                  <a:pt x="-32978" y="2138143"/>
                  <a:pt x="0" y="1785961"/>
                </a:cubicBezTo>
                <a:cubicBezTo>
                  <a:pt x="26766" y="1533505"/>
                  <a:pt x="-88599" y="1120062"/>
                  <a:pt x="0" y="577078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kẹt: từ mô phỏng tiếng kêu của võng khi đung đưa.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44117D-270C-8AF8-CFF6-D9E1EF5CCEAB}"/>
              </a:ext>
            </a:extLst>
          </p:cNvPr>
          <p:cNvGrpSpPr/>
          <p:nvPr/>
        </p:nvGrpSpPr>
        <p:grpSpPr>
          <a:xfrm>
            <a:off x="1769510" y="130208"/>
            <a:ext cx="8553682" cy="1332963"/>
            <a:chOff x="2941085" y="292595"/>
            <a:chExt cx="6323909" cy="13329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356043-0F02-78AE-B80B-288F402FC04C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Giải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nghĩa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từ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628028-728D-3554-B074-BD0A5B010AD2}"/>
                </a:ext>
              </a:extLst>
            </p:cNvPr>
            <p:cNvSpPr txBox="1"/>
            <p:nvPr/>
          </p:nvSpPr>
          <p:spPr>
            <a:xfrm>
              <a:off x="2955167" y="302119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Giải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nghĩa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từ</a:t>
              </a:r>
              <a:endPara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0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A3538C-B634-4552-AFA5-09766C5B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4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FECA1CB6-AD99-3289-BCE5-9AEE86275D23}"/>
              </a:ext>
            </a:extLst>
          </p:cNvPr>
          <p:cNvSpPr/>
          <p:nvPr/>
        </p:nvSpPr>
        <p:spPr>
          <a:xfrm>
            <a:off x="85725" y="1704975"/>
            <a:ext cx="10591800" cy="1552575"/>
          </a:xfrm>
          <a:custGeom>
            <a:avLst/>
            <a:gdLst>
              <a:gd name="csX0" fmla="*/ 0 w 10591800"/>
              <a:gd name="csY0" fmla="*/ 379154 h 1552575"/>
              <a:gd name="csX1" fmla="*/ 379154 w 10591800"/>
              <a:gd name="csY1" fmla="*/ 0 h 1552575"/>
              <a:gd name="csX2" fmla="*/ 10212646 w 10591800"/>
              <a:gd name="csY2" fmla="*/ 0 h 1552575"/>
              <a:gd name="csX3" fmla="*/ 10591800 w 10591800"/>
              <a:gd name="csY3" fmla="*/ 379154 h 1552575"/>
              <a:gd name="csX4" fmla="*/ 10591800 w 10591800"/>
              <a:gd name="csY4" fmla="*/ 1173421 h 1552575"/>
              <a:gd name="csX5" fmla="*/ 10212646 w 10591800"/>
              <a:gd name="csY5" fmla="*/ 1552575 h 1552575"/>
              <a:gd name="csX6" fmla="*/ 379154 w 10591800"/>
              <a:gd name="csY6" fmla="*/ 1552575 h 1552575"/>
              <a:gd name="csX7" fmla="*/ 0 w 10591800"/>
              <a:gd name="csY7" fmla="*/ 1173421 h 1552575"/>
              <a:gd name="csX8" fmla="*/ 0 w 10591800"/>
              <a:gd name="csY8" fmla="*/ 379154 h 1552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591800" h="1552575" fill="none" extrusionOk="0">
                <a:moveTo>
                  <a:pt x="0" y="379154"/>
                </a:moveTo>
                <a:cubicBezTo>
                  <a:pt x="-1392" y="174631"/>
                  <a:pt x="154646" y="-10152"/>
                  <a:pt x="379154" y="0"/>
                </a:cubicBezTo>
                <a:cubicBezTo>
                  <a:pt x="3244902" y="-35273"/>
                  <a:pt x="5791803" y="-144294"/>
                  <a:pt x="10212646" y="0"/>
                </a:cubicBezTo>
                <a:cubicBezTo>
                  <a:pt x="10449066" y="8224"/>
                  <a:pt x="10568291" y="149932"/>
                  <a:pt x="10591800" y="379154"/>
                </a:cubicBezTo>
                <a:cubicBezTo>
                  <a:pt x="10526401" y="688852"/>
                  <a:pt x="10541211" y="1065721"/>
                  <a:pt x="10591800" y="1173421"/>
                </a:cubicBezTo>
                <a:cubicBezTo>
                  <a:pt x="10601979" y="1375125"/>
                  <a:pt x="10427308" y="1546872"/>
                  <a:pt x="10212646" y="1552575"/>
                </a:cubicBezTo>
                <a:cubicBezTo>
                  <a:pt x="6571994" y="1630100"/>
                  <a:pt x="5030193" y="1508872"/>
                  <a:pt x="379154" y="1552575"/>
                </a:cubicBezTo>
                <a:cubicBezTo>
                  <a:pt x="166500" y="1551674"/>
                  <a:pt x="-20118" y="1382547"/>
                  <a:pt x="0" y="1173421"/>
                </a:cubicBezTo>
                <a:cubicBezTo>
                  <a:pt x="65974" y="795644"/>
                  <a:pt x="22500" y="772794"/>
                  <a:pt x="0" y="379154"/>
                </a:cubicBezTo>
                <a:close/>
              </a:path>
              <a:path w="10591800" h="1552575" stroke="0" extrusionOk="0">
                <a:moveTo>
                  <a:pt x="0" y="379154"/>
                </a:moveTo>
                <a:cubicBezTo>
                  <a:pt x="-4376" y="154634"/>
                  <a:pt x="156598" y="10655"/>
                  <a:pt x="379154" y="0"/>
                </a:cubicBezTo>
                <a:cubicBezTo>
                  <a:pt x="3509746" y="-95379"/>
                  <a:pt x="8113879" y="58096"/>
                  <a:pt x="10212646" y="0"/>
                </a:cubicBezTo>
                <a:cubicBezTo>
                  <a:pt x="10401706" y="-14319"/>
                  <a:pt x="10557881" y="145376"/>
                  <a:pt x="10591800" y="379154"/>
                </a:cubicBezTo>
                <a:cubicBezTo>
                  <a:pt x="10564077" y="592532"/>
                  <a:pt x="10586875" y="1072858"/>
                  <a:pt x="10591800" y="1173421"/>
                </a:cubicBezTo>
                <a:cubicBezTo>
                  <a:pt x="10605133" y="1366973"/>
                  <a:pt x="10415588" y="1546141"/>
                  <a:pt x="10212646" y="1552575"/>
                </a:cubicBezTo>
                <a:cubicBezTo>
                  <a:pt x="5794094" y="1492669"/>
                  <a:pt x="4171782" y="1635089"/>
                  <a:pt x="379154" y="1552575"/>
                </a:cubicBezTo>
                <a:cubicBezTo>
                  <a:pt x="138235" y="1560367"/>
                  <a:pt x="-7657" y="1390594"/>
                  <a:pt x="0" y="1173421"/>
                </a:cubicBezTo>
                <a:cubicBezTo>
                  <a:pt x="38926" y="947615"/>
                  <a:pt x="33230" y="771810"/>
                  <a:pt x="0" y="379154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đình: nơi sinh hoạt cộng đồng của làng xã trong khuôn viên đình làng.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44117D-270C-8AF8-CFF6-D9E1EF5CCEAB}"/>
              </a:ext>
            </a:extLst>
          </p:cNvPr>
          <p:cNvGrpSpPr/>
          <p:nvPr/>
        </p:nvGrpSpPr>
        <p:grpSpPr>
          <a:xfrm>
            <a:off x="1769510" y="130208"/>
            <a:ext cx="8553682" cy="1332963"/>
            <a:chOff x="2941085" y="292595"/>
            <a:chExt cx="6323909" cy="13329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356043-0F02-78AE-B80B-288F402FC04C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Giải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nghĩa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từ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628028-728D-3554-B074-BD0A5B010AD2}"/>
                </a:ext>
              </a:extLst>
            </p:cNvPr>
            <p:cNvSpPr txBox="1"/>
            <p:nvPr/>
          </p:nvSpPr>
          <p:spPr>
            <a:xfrm>
              <a:off x="2955167" y="302119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Giải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nghĩa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từ</a:t>
              </a:r>
              <a:endPara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0E4CCED-2B8F-DFE2-2523-DA5CB30B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4946" y="3402313"/>
            <a:ext cx="4373620" cy="2925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75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A3538C-B634-4552-AFA5-09766C5B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4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FECA1CB6-AD99-3289-BCE5-9AEE86275D23}"/>
              </a:ext>
            </a:extLst>
          </p:cNvPr>
          <p:cNvSpPr/>
          <p:nvPr/>
        </p:nvSpPr>
        <p:spPr>
          <a:xfrm>
            <a:off x="628650" y="1675561"/>
            <a:ext cx="10858499" cy="1886789"/>
          </a:xfrm>
          <a:custGeom>
            <a:avLst/>
            <a:gdLst>
              <a:gd name="csX0" fmla="*/ 0 w 10858499"/>
              <a:gd name="csY0" fmla="*/ 460773 h 1886789"/>
              <a:gd name="csX1" fmla="*/ 460773 w 10858499"/>
              <a:gd name="csY1" fmla="*/ 0 h 1886789"/>
              <a:gd name="csX2" fmla="*/ 10397726 w 10858499"/>
              <a:gd name="csY2" fmla="*/ 0 h 1886789"/>
              <a:gd name="csX3" fmla="*/ 10858499 w 10858499"/>
              <a:gd name="csY3" fmla="*/ 460773 h 1886789"/>
              <a:gd name="csX4" fmla="*/ 10858499 w 10858499"/>
              <a:gd name="csY4" fmla="*/ 1426016 h 1886789"/>
              <a:gd name="csX5" fmla="*/ 10397726 w 10858499"/>
              <a:gd name="csY5" fmla="*/ 1886789 h 1886789"/>
              <a:gd name="csX6" fmla="*/ 460773 w 10858499"/>
              <a:gd name="csY6" fmla="*/ 1886789 h 1886789"/>
              <a:gd name="csX7" fmla="*/ 0 w 10858499"/>
              <a:gd name="csY7" fmla="*/ 1426016 h 1886789"/>
              <a:gd name="csX8" fmla="*/ 0 w 10858499"/>
              <a:gd name="csY8" fmla="*/ 460773 h 18867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858499" h="1886789" fill="none" extrusionOk="0">
                <a:moveTo>
                  <a:pt x="0" y="460773"/>
                </a:moveTo>
                <a:cubicBezTo>
                  <a:pt x="-12210" y="249081"/>
                  <a:pt x="166246" y="-26914"/>
                  <a:pt x="460773" y="0"/>
                </a:cubicBezTo>
                <a:cubicBezTo>
                  <a:pt x="4414741" y="-35273"/>
                  <a:pt x="9328072" y="-144294"/>
                  <a:pt x="10397726" y="0"/>
                </a:cubicBezTo>
                <a:cubicBezTo>
                  <a:pt x="10699027" y="14252"/>
                  <a:pt x="10854718" y="203107"/>
                  <a:pt x="10858499" y="460773"/>
                </a:cubicBezTo>
                <a:cubicBezTo>
                  <a:pt x="10903919" y="899044"/>
                  <a:pt x="10909417" y="1162304"/>
                  <a:pt x="10858499" y="1426016"/>
                </a:cubicBezTo>
                <a:cubicBezTo>
                  <a:pt x="10897290" y="1651160"/>
                  <a:pt x="10685945" y="1850210"/>
                  <a:pt x="10397726" y="1886789"/>
                </a:cubicBezTo>
                <a:cubicBezTo>
                  <a:pt x="6289620" y="1964314"/>
                  <a:pt x="2577032" y="1843086"/>
                  <a:pt x="460773" y="1886789"/>
                </a:cubicBezTo>
                <a:cubicBezTo>
                  <a:pt x="186474" y="1881297"/>
                  <a:pt x="-8697" y="1680375"/>
                  <a:pt x="0" y="1426016"/>
                </a:cubicBezTo>
                <a:cubicBezTo>
                  <a:pt x="-59089" y="1167528"/>
                  <a:pt x="11373" y="828437"/>
                  <a:pt x="0" y="460773"/>
                </a:cubicBezTo>
                <a:close/>
              </a:path>
              <a:path w="10858499" h="1886789" stroke="0" extrusionOk="0">
                <a:moveTo>
                  <a:pt x="0" y="460773"/>
                </a:moveTo>
                <a:cubicBezTo>
                  <a:pt x="-10135" y="171275"/>
                  <a:pt x="185788" y="16609"/>
                  <a:pt x="460773" y="0"/>
                </a:cubicBezTo>
                <a:cubicBezTo>
                  <a:pt x="3774768" y="-95379"/>
                  <a:pt x="6845799" y="58096"/>
                  <a:pt x="10397726" y="0"/>
                </a:cubicBezTo>
                <a:cubicBezTo>
                  <a:pt x="10641986" y="-7193"/>
                  <a:pt x="10819610" y="178346"/>
                  <a:pt x="10858499" y="460773"/>
                </a:cubicBezTo>
                <a:cubicBezTo>
                  <a:pt x="10778039" y="821884"/>
                  <a:pt x="10898954" y="1049999"/>
                  <a:pt x="10858499" y="1426016"/>
                </a:cubicBezTo>
                <a:cubicBezTo>
                  <a:pt x="10872022" y="1664420"/>
                  <a:pt x="10619258" y="1853970"/>
                  <a:pt x="10397726" y="1886789"/>
                </a:cubicBezTo>
                <a:cubicBezTo>
                  <a:pt x="6288624" y="1826883"/>
                  <a:pt x="5369847" y="1969303"/>
                  <a:pt x="460773" y="1886789"/>
                </a:cubicBezTo>
                <a:cubicBezTo>
                  <a:pt x="163035" y="1897484"/>
                  <a:pt x="-27746" y="1708654"/>
                  <a:pt x="0" y="1426016"/>
                </a:cubicBezTo>
                <a:cubicBezTo>
                  <a:pt x="-61082" y="1225428"/>
                  <a:pt x="-23753" y="930567"/>
                  <a:pt x="0" y="460773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Chọi (cỏ) gà: trò chơi dân gian của trẻ nhỏ (dùng cỏ gà của mình quất mạnh vào cỏ gà của bạn), mang đậm nét đẹp đồng quê.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44117D-270C-8AF8-CFF6-D9E1EF5CCEAB}"/>
              </a:ext>
            </a:extLst>
          </p:cNvPr>
          <p:cNvGrpSpPr/>
          <p:nvPr/>
        </p:nvGrpSpPr>
        <p:grpSpPr>
          <a:xfrm>
            <a:off x="1769510" y="130208"/>
            <a:ext cx="8553682" cy="1332963"/>
            <a:chOff x="2941085" y="292595"/>
            <a:chExt cx="6323909" cy="13329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356043-0F02-78AE-B80B-288F402FC04C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Giải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nghĩa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từ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628028-728D-3554-B074-BD0A5B010AD2}"/>
                </a:ext>
              </a:extLst>
            </p:cNvPr>
            <p:cNvSpPr txBox="1"/>
            <p:nvPr/>
          </p:nvSpPr>
          <p:spPr>
            <a:xfrm>
              <a:off x="2955167" y="302119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Giải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nghĩa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từ</a:t>
              </a:r>
              <a:endPara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ED1A3A0-7D1A-E27D-3F4B-C3EE1DF5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1171" y="3482612"/>
            <a:ext cx="4373620" cy="2917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27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6A6A9C-E0AB-4362-9BD9-0480BB353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15161" b="39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A7BA16-D9F3-7ECB-66B7-7E83D42AEFAA}"/>
              </a:ext>
            </a:extLst>
          </p:cNvPr>
          <p:cNvSpPr/>
          <p:nvPr/>
        </p:nvSpPr>
        <p:spPr>
          <a:xfrm>
            <a:off x="410309" y="430596"/>
            <a:ext cx="11371382" cy="5988761"/>
          </a:xfrm>
          <a:custGeom>
            <a:avLst/>
            <a:gdLst>
              <a:gd name="csX0" fmla="*/ 0 w 11371382"/>
              <a:gd name="csY0" fmla="*/ 750452 h 5988761"/>
              <a:gd name="csX1" fmla="*/ 750452 w 11371382"/>
              <a:gd name="csY1" fmla="*/ 0 h 5988761"/>
              <a:gd name="csX2" fmla="*/ 1309779 w 11371382"/>
              <a:gd name="csY2" fmla="*/ 0 h 5988761"/>
              <a:gd name="csX3" fmla="*/ 1967811 w 11371382"/>
              <a:gd name="csY3" fmla="*/ 0 h 5988761"/>
              <a:gd name="csX4" fmla="*/ 2527138 w 11371382"/>
              <a:gd name="csY4" fmla="*/ 0 h 5988761"/>
              <a:gd name="csX5" fmla="*/ 2889056 w 11371382"/>
              <a:gd name="csY5" fmla="*/ 0 h 5988761"/>
              <a:gd name="csX6" fmla="*/ 3448383 w 11371382"/>
              <a:gd name="csY6" fmla="*/ 0 h 5988761"/>
              <a:gd name="csX7" fmla="*/ 4007710 w 11371382"/>
              <a:gd name="csY7" fmla="*/ 0 h 5988761"/>
              <a:gd name="csX8" fmla="*/ 4369627 w 11371382"/>
              <a:gd name="csY8" fmla="*/ 0 h 5988761"/>
              <a:gd name="csX9" fmla="*/ 4830250 w 11371382"/>
              <a:gd name="csY9" fmla="*/ 0 h 5988761"/>
              <a:gd name="csX10" fmla="*/ 5192167 w 11371382"/>
              <a:gd name="csY10" fmla="*/ 0 h 5988761"/>
              <a:gd name="csX11" fmla="*/ 6047609 w 11371382"/>
              <a:gd name="csY11" fmla="*/ 0 h 5988761"/>
              <a:gd name="csX12" fmla="*/ 6508231 w 11371382"/>
              <a:gd name="csY12" fmla="*/ 0 h 5988761"/>
              <a:gd name="csX13" fmla="*/ 6968853 w 11371382"/>
              <a:gd name="csY13" fmla="*/ 0 h 5988761"/>
              <a:gd name="csX14" fmla="*/ 7824295 w 11371382"/>
              <a:gd name="csY14" fmla="*/ 0 h 5988761"/>
              <a:gd name="csX15" fmla="*/ 8186212 w 11371382"/>
              <a:gd name="csY15" fmla="*/ 0 h 5988761"/>
              <a:gd name="csX16" fmla="*/ 8942949 w 11371382"/>
              <a:gd name="csY16" fmla="*/ 0 h 5988761"/>
              <a:gd name="csX17" fmla="*/ 9600981 w 11371382"/>
              <a:gd name="csY17" fmla="*/ 0 h 5988761"/>
              <a:gd name="csX18" fmla="*/ 10620930 w 11371382"/>
              <a:gd name="csY18" fmla="*/ 0 h 5988761"/>
              <a:gd name="csX19" fmla="*/ 11371382 w 11371382"/>
              <a:gd name="csY19" fmla="*/ 750452 h 5988761"/>
              <a:gd name="csX20" fmla="*/ 11371382 w 11371382"/>
              <a:gd name="csY20" fmla="*/ 1256939 h 5988761"/>
              <a:gd name="csX21" fmla="*/ 11371382 w 11371382"/>
              <a:gd name="csY21" fmla="*/ 1987818 h 5988761"/>
              <a:gd name="csX22" fmla="*/ 11371382 w 11371382"/>
              <a:gd name="csY22" fmla="*/ 2584062 h 5988761"/>
              <a:gd name="csX23" fmla="*/ 11371382 w 11371382"/>
              <a:gd name="csY23" fmla="*/ 3180306 h 5988761"/>
              <a:gd name="csX24" fmla="*/ 11371382 w 11371382"/>
              <a:gd name="csY24" fmla="*/ 3821428 h 5988761"/>
              <a:gd name="csX25" fmla="*/ 11371382 w 11371382"/>
              <a:gd name="csY25" fmla="*/ 4552308 h 5988761"/>
              <a:gd name="csX26" fmla="*/ 11371382 w 11371382"/>
              <a:gd name="csY26" fmla="*/ 5238309 h 5988761"/>
              <a:gd name="csX27" fmla="*/ 10620930 w 11371382"/>
              <a:gd name="csY27" fmla="*/ 5988761 h 5988761"/>
              <a:gd name="csX28" fmla="*/ 10259012 w 11371382"/>
              <a:gd name="csY28" fmla="*/ 5988761 h 5988761"/>
              <a:gd name="csX29" fmla="*/ 9502276 w 11371382"/>
              <a:gd name="csY29" fmla="*/ 5988761 h 5988761"/>
              <a:gd name="csX30" fmla="*/ 8942949 w 11371382"/>
              <a:gd name="csY30" fmla="*/ 5988761 h 5988761"/>
              <a:gd name="csX31" fmla="*/ 8087507 w 11371382"/>
              <a:gd name="csY31" fmla="*/ 5988761 h 5988761"/>
              <a:gd name="csX32" fmla="*/ 7429475 w 11371382"/>
              <a:gd name="csY32" fmla="*/ 5988761 h 5988761"/>
              <a:gd name="csX33" fmla="*/ 6968853 w 11371382"/>
              <a:gd name="csY33" fmla="*/ 5988761 h 5988761"/>
              <a:gd name="csX34" fmla="*/ 6113412 w 11371382"/>
              <a:gd name="csY34" fmla="*/ 5988761 h 5988761"/>
              <a:gd name="csX35" fmla="*/ 5257970 w 11371382"/>
              <a:gd name="csY35" fmla="*/ 5988761 h 5988761"/>
              <a:gd name="csX36" fmla="*/ 4797348 w 11371382"/>
              <a:gd name="csY36" fmla="*/ 5988761 h 5988761"/>
              <a:gd name="csX37" fmla="*/ 4238021 w 11371382"/>
              <a:gd name="csY37" fmla="*/ 5988761 h 5988761"/>
              <a:gd name="csX38" fmla="*/ 3481284 w 11371382"/>
              <a:gd name="csY38" fmla="*/ 5988761 h 5988761"/>
              <a:gd name="csX39" fmla="*/ 2724548 w 11371382"/>
              <a:gd name="csY39" fmla="*/ 5988761 h 5988761"/>
              <a:gd name="csX40" fmla="*/ 1869106 w 11371382"/>
              <a:gd name="csY40" fmla="*/ 5988761 h 5988761"/>
              <a:gd name="csX41" fmla="*/ 1507189 w 11371382"/>
              <a:gd name="csY41" fmla="*/ 5988761 h 5988761"/>
              <a:gd name="csX42" fmla="*/ 750452 w 11371382"/>
              <a:gd name="csY42" fmla="*/ 5988761 h 5988761"/>
              <a:gd name="csX43" fmla="*/ 0 w 11371382"/>
              <a:gd name="csY43" fmla="*/ 5238309 h 5988761"/>
              <a:gd name="csX44" fmla="*/ 0 w 11371382"/>
              <a:gd name="csY44" fmla="*/ 4731822 h 5988761"/>
              <a:gd name="csX45" fmla="*/ 0 w 11371382"/>
              <a:gd name="csY45" fmla="*/ 4180457 h 5988761"/>
              <a:gd name="csX46" fmla="*/ 0 w 11371382"/>
              <a:gd name="csY46" fmla="*/ 3494456 h 5988761"/>
              <a:gd name="csX47" fmla="*/ 0 w 11371382"/>
              <a:gd name="csY47" fmla="*/ 2853334 h 5988761"/>
              <a:gd name="csX48" fmla="*/ 0 w 11371382"/>
              <a:gd name="csY48" fmla="*/ 2346847 h 5988761"/>
              <a:gd name="csX49" fmla="*/ 0 w 11371382"/>
              <a:gd name="csY49" fmla="*/ 1660846 h 5988761"/>
              <a:gd name="csX50" fmla="*/ 0 w 11371382"/>
              <a:gd name="csY50" fmla="*/ 750452 h 5988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1F0403-E00C-28B9-B304-253A7BD07A5A}"/>
              </a:ext>
            </a:extLst>
          </p:cNvPr>
          <p:cNvSpPr/>
          <p:nvPr/>
        </p:nvSpPr>
        <p:spPr>
          <a:xfrm>
            <a:off x="883090" y="1521515"/>
            <a:ext cx="548640" cy="548640"/>
          </a:xfrm>
          <a:prstGeom prst="ellipse">
            <a:avLst/>
          </a:prstGeom>
          <a:solidFill>
            <a:srgbClr val="EF89A1">
              <a:lumMod val="40000"/>
              <a:lumOff val="60000"/>
            </a:srgbClr>
          </a:solidFill>
          <a:ln w="12700" cap="flat" cmpd="sng" algn="ctr">
            <a:solidFill>
              <a:srgbClr val="EF89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89A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C6514-EEB2-EDF6-8FF9-3AF541F09BB7}"/>
              </a:ext>
            </a:extLst>
          </p:cNvPr>
          <p:cNvSpPr/>
          <p:nvPr/>
        </p:nvSpPr>
        <p:spPr>
          <a:xfrm>
            <a:off x="1506165" y="1519211"/>
            <a:ext cx="10748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thơ nhắc đến những dấu thanh nào trong tiếng Việt?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CD539-AF7E-80CC-536D-A90E14D94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76" y="477467"/>
            <a:ext cx="6654164" cy="11217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7D6D7EC-5D9B-4AE9-2991-4A85240A79AD}"/>
              </a:ext>
            </a:extLst>
          </p:cNvPr>
          <p:cNvGrpSpPr/>
          <p:nvPr/>
        </p:nvGrpSpPr>
        <p:grpSpPr>
          <a:xfrm>
            <a:off x="2646367" y="2706794"/>
            <a:ext cx="6316658" cy="611193"/>
            <a:chOff x="1717200" y="5206535"/>
            <a:chExt cx="9932016" cy="611193"/>
          </a:xfrm>
        </p:grpSpPr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E37963A1-C39F-EF40-D283-4CDD502E1D76}"/>
                </a:ext>
              </a:extLst>
            </p:cNvPr>
            <p:cNvSpPr/>
            <p:nvPr/>
          </p:nvSpPr>
          <p:spPr>
            <a:xfrm>
              <a:off x="1717200" y="5206535"/>
              <a:ext cx="9932016" cy="58458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ED22AC-9330-7136-A2DE-1D1ED3D2A59A}"/>
                </a:ext>
              </a:extLst>
            </p:cNvPr>
            <p:cNvSpPr/>
            <p:nvPr/>
          </p:nvSpPr>
          <p:spPr>
            <a:xfrm>
              <a:off x="2020874" y="5206535"/>
              <a:ext cx="5608651" cy="611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Em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đọc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bài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để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trả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lời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câu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9D0B57-1C40-A518-C312-0E6B20E6D251}"/>
              </a:ext>
            </a:extLst>
          </p:cNvPr>
          <p:cNvGrpSpPr/>
          <p:nvPr/>
        </p:nvGrpSpPr>
        <p:grpSpPr>
          <a:xfrm>
            <a:off x="1071355" y="4699999"/>
            <a:ext cx="9988827" cy="1291228"/>
            <a:chOff x="1717200" y="5206536"/>
            <a:chExt cx="7177140" cy="1513970"/>
          </a:xfrm>
        </p:grpSpPr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7B018145-F99F-2994-0BF4-DC837647CB4C}"/>
                </a:ext>
              </a:extLst>
            </p:cNvPr>
            <p:cNvSpPr/>
            <p:nvPr/>
          </p:nvSpPr>
          <p:spPr>
            <a:xfrm>
              <a:off x="1717200" y="5206536"/>
              <a:ext cx="7177140" cy="1513970"/>
            </a:xfrm>
            <a:prstGeom prst="roundRect">
              <a:avLst>
                <a:gd name="adj" fmla="val 2286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  <a:sym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8E3AF-42D6-C71F-D0A6-C62CF04EE6D6}"/>
                </a:ext>
              </a:extLst>
            </p:cNvPr>
            <p:cNvSpPr/>
            <p:nvPr/>
          </p:nvSpPr>
          <p:spPr>
            <a:xfrm>
              <a:off x="1993863" y="5258151"/>
              <a:ext cx="6873466" cy="1349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Dấu sắc, dấu nặng, dấu ngã, dấu huyền,dấu hỏi, không có dấu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85A599C-80BA-34CF-AC72-6B9F09896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065" y="3464559"/>
            <a:ext cx="5642610" cy="956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49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6A6A9C-E0AB-4362-9BD9-0480BB353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15161" b="39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A7BA16-D9F3-7ECB-66B7-7E83D42AEFAA}"/>
              </a:ext>
            </a:extLst>
          </p:cNvPr>
          <p:cNvSpPr/>
          <p:nvPr/>
        </p:nvSpPr>
        <p:spPr>
          <a:xfrm>
            <a:off x="410309" y="430596"/>
            <a:ext cx="11371382" cy="5988761"/>
          </a:xfrm>
          <a:custGeom>
            <a:avLst/>
            <a:gdLst>
              <a:gd name="csX0" fmla="*/ 0 w 11371382"/>
              <a:gd name="csY0" fmla="*/ 750452 h 5988761"/>
              <a:gd name="csX1" fmla="*/ 750452 w 11371382"/>
              <a:gd name="csY1" fmla="*/ 0 h 5988761"/>
              <a:gd name="csX2" fmla="*/ 1309779 w 11371382"/>
              <a:gd name="csY2" fmla="*/ 0 h 5988761"/>
              <a:gd name="csX3" fmla="*/ 1967811 w 11371382"/>
              <a:gd name="csY3" fmla="*/ 0 h 5988761"/>
              <a:gd name="csX4" fmla="*/ 2527138 w 11371382"/>
              <a:gd name="csY4" fmla="*/ 0 h 5988761"/>
              <a:gd name="csX5" fmla="*/ 2889056 w 11371382"/>
              <a:gd name="csY5" fmla="*/ 0 h 5988761"/>
              <a:gd name="csX6" fmla="*/ 3448383 w 11371382"/>
              <a:gd name="csY6" fmla="*/ 0 h 5988761"/>
              <a:gd name="csX7" fmla="*/ 4007710 w 11371382"/>
              <a:gd name="csY7" fmla="*/ 0 h 5988761"/>
              <a:gd name="csX8" fmla="*/ 4369627 w 11371382"/>
              <a:gd name="csY8" fmla="*/ 0 h 5988761"/>
              <a:gd name="csX9" fmla="*/ 4830250 w 11371382"/>
              <a:gd name="csY9" fmla="*/ 0 h 5988761"/>
              <a:gd name="csX10" fmla="*/ 5192167 w 11371382"/>
              <a:gd name="csY10" fmla="*/ 0 h 5988761"/>
              <a:gd name="csX11" fmla="*/ 6047609 w 11371382"/>
              <a:gd name="csY11" fmla="*/ 0 h 5988761"/>
              <a:gd name="csX12" fmla="*/ 6508231 w 11371382"/>
              <a:gd name="csY12" fmla="*/ 0 h 5988761"/>
              <a:gd name="csX13" fmla="*/ 6968853 w 11371382"/>
              <a:gd name="csY13" fmla="*/ 0 h 5988761"/>
              <a:gd name="csX14" fmla="*/ 7824295 w 11371382"/>
              <a:gd name="csY14" fmla="*/ 0 h 5988761"/>
              <a:gd name="csX15" fmla="*/ 8186212 w 11371382"/>
              <a:gd name="csY15" fmla="*/ 0 h 5988761"/>
              <a:gd name="csX16" fmla="*/ 8942949 w 11371382"/>
              <a:gd name="csY16" fmla="*/ 0 h 5988761"/>
              <a:gd name="csX17" fmla="*/ 9600981 w 11371382"/>
              <a:gd name="csY17" fmla="*/ 0 h 5988761"/>
              <a:gd name="csX18" fmla="*/ 10620930 w 11371382"/>
              <a:gd name="csY18" fmla="*/ 0 h 5988761"/>
              <a:gd name="csX19" fmla="*/ 11371382 w 11371382"/>
              <a:gd name="csY19" fmla="*/ 750452 h 5988761"/>
              <a:gd name="csX20" fmla="*/ 11371382 w 11371382"/>
              <a:gd name="csY20" fmla="*/ 1256939 h 5988761"/>
              <a:gd name="csX21" fmla="*/ 11371382 w 11371382"/>
              <a:gd name="csY21" fmla="*/ 1987818 h 5988761"/>
              <a:gd name="csX22" fmla="*/ 11371382 w 11371382"/>
              <a:gd name="csY22" fmla="*/ 2584062 h 5988761"/>
              <a:gd name="csX23" fmla="*/ 11371382 w 11371382"/>
              <a:gd name="csY23" fmla="*/ 3180306 h 5988761"/>
              <a:gd name="csX24" fmla="*/ 11371382 w 11371382"/>
              <a:gd name="csY24" fmla="*/ 3821428 h 5988761"/>
              <a:gd name="csX25" fmla="*/ 11371382 w 11371382"/>
              <a:gd name="csY25" fmla="*/ 4552308 h 5988761"/>
              <a:gd name="csX26" fmla="*/ 11371382 w 11371382"/>
              <a:gd name="csY26" fmla="*/ 5238309 h 5988761"/>
              <a:gd name="csX27" fmla="*/ 10620930 w 11371382"/>
              <a:gd name="csY27" fmla="*/ 5988761 h 5988761"/>
              <a:gd name="csX28" fmla="*/ 10259012 w 11371382"/>
              <a:gd name="csY28" fmla="*/ 5988761 h 5988761"/>
              <a:gd name="csX29" fmla="*/ 9502276 w 11371382"/>
              <a:gd name="csY29" fmla="*/ 5988761 h 5988761"/>
              <a:gd name="csX30" fmla="*/ 8942949 w 11371382"/>
              <a:gd name="csY30" fmla="*/ 5988761 h 5988761"/>
              <a:gd name="csX31" fmla="*/ 8087507 w 11371382"/>
              <a:gd name="csY31" fmla="*/ 5988761 h 5988761"/>
              <a:gd name="csX32" fmla="*/ 7429475 w 11371382"/>
              <a:gd name="csY32" fmla="*/ 5988761 h 5988761"/>
              <a:gd name="csX33" fmla="*/ 6968853 w 11371382"/>
              <a:gd name="csY33" fmla="*/ 5988761 h 5988761"/>
              <a:gd name="csX34" fmla="*/ 6113412 w 11371382"/>
              <a:gd name="csY34" fmla="*/ 5988761 h 5988761"/>
              <a:gd name="csX35" fmla="*/ 5257970 w 11371382"/>
              <a:gd name="csY35" fmla="*/ 5988761 h 5988761"/>
              <a:gd name="csX36" fmla="*/ 4797348 w 11371382"/>
              <a:gd name="csY36" fmla="*/ 5988761 h 5988761"/>
              <a:gd name="csX37" fmla="*/ 4238021 w 11371382"/>
              <a:gd name="csY37" fmla="*/ 5988761 h 5988761"/>
              <a:gd name="csX38" fmla="*/ 3481284 w 11371382"/>
              <a:gd name="csY38" fmla="*/ 5988761 h 5988761"/>
              <a:gd name="csX39" fmla="*/ 2724548 w 11371382"/>
              <a:gd name="csY39" fmla="*/ 5988761 h 5988761"/>
              <a:gd name="csX40" fmla="*/ 1869106 w 11371382"/>
              <a:gd name="csY40" fmla="*/ 5988761 h 5988761"/>
              <a:gd name="csX41" fmla="*/ 1507189 w 11371382"/>
              <a:gd name="csY41" fmla="*/ 5988761 h 5988761"/>
              <a:gd name="csX42" fmla="*/ 750452 w 11371382"/>
              <a:gd name="csY42" fmla="*/ 5988761 h 5988761"/>
              <a:gd name="csX43" fmla="*/ 0 w 11371382"/>
              <a:gd name="csY43" fmla="*/ 5238309 h 5988761"/>
              <a:gd name="csX44" fmla="*/ 0 w 11371382"/>
              <a:gd name="csY44" fmla="*/ 4731822 h 5988761"/>
              <a:gd name="csX45" fmla="*/ 0 w 11371382"/>
              <a:gd name="csY45" fmla="*/ 4180457 h 5988761"/>
              <a:gd name="csX46" fmla="*/ 0 w 11371382"/>
              <a:gd name="csY46" fmla="*/ 3494456 h 5988761"/>
              <a:gd name="csX47" fmla="*/ 0 w 11371382"/>
              <a:gd name="csY47" fmla="*/ 2853334 h 5988761"/>
              <a:gd name="csX48" fmla="*/ 0 w 11371382"/>
              <a:gd name="csY48" fmla="*/ 2346847 h 5988761"/>
              <a:gd name="csX49" fmla="*/ 0 w 11371382"/>
              <a:gd name="csY49" fmla="*/ 1660846 h 5988761"/>
              <a:gd name="csX50" fmla="*/ 0 w 11371382"/>
              <a:gd name="csY50" fmla="*/ 750452 h 5988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1F0403-E00C-28B9-B304-253A7BD07A5A}"/>
              </a:ext>
            </a:extLst>
          </p:cNvPr>
          <p:cNvSpPr/>
          <p:nvPr/>
        </p:nvSpPr>
        <p:spPr>
          <a:xfrm>
            <a:off x="606865" y="1502465"/>
            <a:ext cx="548640" cy="548640"/>
          </a:xfrm>
          <a:prstGeom prst="ellipse">
            <a:avLst/>
          </a:prstGeom>
          <a:solidFill>
            <a:srgbClr val="EF89A1">
              <a:lumMod val="40000"/>
              <a:lumOff val="60000"/>
            </a:srgbClr>
          </a:solidFill>
          <a:ln w="12700" cap="flat" cmpd="sng" algn="ctr">
            <a:solidFill>
              <a:srgbClr val="EF89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89A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C6514-EEB2-EDF6-8FF9-3AF541F09BB7}"/>
              </a:ext>
            </a:extLst>
          </p:cNvPr>
          <p:cNvSpPr/>
          <p:nvPr/>
        </p:nvSpPr>
        <p:spPr>
          <a:xfrm>
            <a:off x="1066801" y="1519211"/>
            <a:ext cx="105536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Ở khổ 1 và khổ 2, dấu sắc và dấu nặng được nhắc qua tiếng nào?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Tìm những hình ảnh so sánh được gợi ra từ những tiếng đó?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CD539-AF7E-80CC-536D-A90E14D94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76" y="477467"/>
            <a:ext cx="6654164" cy="11217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7D6D7EC-5D9B-4AE9-2991-4A85240A79AD}"/>
              </a:ext>
            </a:extLst>
          </p:cNvPr>
          <p:cNvGrpSpPr/>
          <p:nvPr/>
        </p:nvGrpSpPr>
        <p:grpSpPr>
          <a:xfrm>
            <a:off x="3255967" y="2497244"/>
            <a:ext cx="7421558" cy="611193"/>
            <a:chOff x="1717200" y="5206535"/>
            <a:chExt cx="11669307" cy="611193"/>
          </a:xfrm>
        </p:grpSpPr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E37963A1-C39F-EF40-D283-4CDD502E1D76}"/>
                </a:ext>
              </a:extLst>
            </p:cNvPr>
            <p:cNvSpPr/>
            <p:nvPr/>
          </p:nvSpPr>
          <p:spPr>
            <a:xfrm>
              <a:off x="1717200" y="5206535"/>
              <a:ext cx="11669307" cy="58458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ED22AC-9330-7136-A2DE-1D1ED3D2A59A}"/>
                </a:ext>
              </a:extLst>
            </p:cNvPr>
            <p:cNvSpPr/>
            <p:nvPr/>
          </p:nvSpPr>
          <p:spPr>
            <a:xfrm>
              <a:off x="2020873" y="5206535"/>
              <a:ext cx="11266774" cy="611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khổ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thơ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hỏi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9D0B57-1C40-A518-C312-0E6B20E6D251}"/>
              </a:ext>
            </a:extLst>
          </p:cNvPr>
          <p:cNvGrpSpPr/>
          <p:nvPr/>
        </p:nvGrpSpPr>
        <p:grpSpPr>
          <a:xfrm>
            <a:off x="695325" y="3248024"/>
            <a:ext cx="10887075" cy="2743479"/>
            <a:chOff x="1717200" y="5206536"/>
            <a:chExt cx="7177140" cy="1514123"/>
          </a:xfrm>
        </p:grpSpPr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7B018145-F99F-2994-0BF4-DC837647CB4C}"/>
                </a:ext>
              </a:extLst>
            </p:cNvPr>
            <p:cNvSpPr/>
            <p:nvPr/>
          </p:nvSpPr>
          <p:spPr>
            <a:xfrm>
              <a:off x="1717200" y="5206536"/>
              <a:ext cx="7177140" cy="1513970"/>
            </a:xfrm>
            <a:prstGeom prst="roundRect">
              <a:avLst>
                <a:gd name="adj" fmla="val 2286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8E3AF-42D6-C71F-D0A6-C62CF04EE6D6}"/>
                </a:ext>
              </a:extLst>
            </p:cNvPr>
            <p:cNvSpPr/>
            <p:nvPr/>
          </p:nvSpPr>
          <p:spPr>
            <a:xfrm>
              <a:off x="1720772" y="5258151"/>
              <a:ext cx="7146558" cy="146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  </a:t>
              </a:r>
              <a:r>
                <a:rPr kumimoji="0" lang="vi-VN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Dấu sắc được nhắc qua tiếng “bố”; dấu nặng được nhắc qua tiếng “mẹ”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+ Những hình ảnh so sánh gợi ra từ tiếng “bố” là cao như mây đỉnh núi, bát ngát  trùng khơi, hình ảnh so sánh gợi ra từ tiếng “mẹ” là: ngọt ngào như dòng sữa nuôi con lớn thành người.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8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6A6A9C-E0AB-4362-9BD9-0480BB353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15161" b="39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A7BA16-D9F3-7ECB-66B7-7E83D42AEFAA}"/>
              </a:ext>
            </a:extLst>
          </p:cNvPr>
          <p:cNvSpPr/>
          <p:nvPr/>
        </p:nvSpPr>
        <p:spPr>
          <a:xfrm>
            <a:off x="410309" y="430596"/>
            <a:ext cx="11371382" cy="5988761"/>
          </a:xfrm>
          <a:custGeom>
            <a:avLst/>
            <a:gdLst>
              <a:gd name="csX0" fmla="*/ 0 w 11371382"/>
              <a:gd name="csY0" fmla="*/ 750452 h 5988761"/>
              <a:gd name="csX1" fmla="*/ 750452 w 11371382"/>
              <a:gd name="csY1" fmla="*/ 0 h 5988761"/>
              <a:gd name="csX2" fmla="*/ 1309779 w 11371382"/>
              <a:gd name="csY2" fmla="*/ 0 h 5988761"/>
              <a:gd name="csX3" fmla="*/ 1967811 w 11371382"/>
              <a:gd name="csY3" fmla="*/ 0 h 5988761"/>
              <a:gd name="csX4" fmla="*/ 2527138 w 11371382"/>
              <a:gd name="csY4" fmla="*/ 0 h 5988761"/>
              <a:gd name="csX5" fmla="*/ 2889056 w 11371382"/>
              <a:gd name="csY5" fmla="*/ 0 h 5988761"/>
              <a:gd name="csX6" fmla="*/ 3448383 w 11371382"/>
              <a:gd name="csY6" fmla="*/ 0 h 5988761"/>
              <a:gd name="csX7" fmla="*/ 4007710 w 11371382"/>
              <a:gd name="csY7" fmla="*/ 0 h 5988761"/>
              <a:gd name="csX8" fmla="*/ 4369627 w 11371382"/>
              <a:gd name="csY8" fmla="*/ 0 h 5988761"/>
              <a:gd name="csX9" fmla="*/ 4830250 w 11371382"/>
              <a:gd name="csY9" fmla="*/ 0 h 5988761"/>
              <a:gd name="csX10" fmla="*/ 5192167 w 11371382"/>
              <a:gd name="csY10" fmla="*/ 0 h 5988761"/>
              <a:gd name="csX11" fmla="*/ 6047609 w 11371382"/>
              <a:gd name="csY11" fmla="*/ 0 h 5988761"/>
              <a:gd name="csX12" fmla="*/ 6508231 w 11371382"/>
              <a:gd name="csY12" fmla="*/ 0 h 5988761"/>
              <a:gd name="csX13" fmla="*/ 6968853 w 11371382"/>
              <a:gd name="csY13" fmla="*/ 0 h 5988761"/>
              <a:gd name="csX14" fmla="*/ 7824295 w 11371382"/>
              <a:gd name="csY14" fmla="*/ 0 h 5988761"/>
              <a:gd name="csX15" fmla="*/ 8186212 w 11371382"/>
              <a:gd name="csY15" fmla="*/ 0 h 5988761"/>
              <a:gd name="csX16" fmla="*/ 8942949 w 11371382"/>
              <a:gd name="csY16" fmla="*/ 0 h 5988761"/>
              <a:gd name="csX17" fmla="*/ 9600981 w 11371382"/>
              <a:gd name="csY17" fmla="*/ 0 h 5988761"/>
              <a:gd name="csX18" fmla="*/ 10620930 w 11371382"/>
              <a:gd name="csY18" fmla="*/ 0 h 5988761"/>
              <a:gd name="csX19" fmla="*/ 11371382 w 11371382"/>
              <a:gd name="csY19" fmla="*/ 750452 h 5988761"/>
              <a:gd name="csX20" fmla="*/ 11371382 w 11371382"/>
              <a:gd name="csY20" fmla="*/ 1256939 h 5988761"/>
              <a:gd name="csX21" fmla="*/ 11371382 w 11371382"/>
              <a:gd name="csY21" fmla="*/ 1987818 h 5988761"/>
              <a:gd name="csX22" fmla="*/ 11371382 w 11371382"/>
              <a:gd name="csY22" fmla="*/ 2584062 h 5988761"/>
              <a:gd name="csX23" fmla="*/ 11371382 w 11371382"/>
              <a:gd name="csY23" fmla="*/ 3180306 h 5988761"/>
              <a:gd name="csX24" fmla="*/ 11371382 w 11371382"/>
              <a:gd name="csY24" fmla="*/ 3821428 h 5988761"/>
              <a:gd name="csX25" fmla="*/ 11371382 w 11371382"/>
              <a:gd name="csY25" fmla="*/ 4552308 h 5988761"/>
              <a:gd name="csX26" fmla="*/ 11371382 w 11371382"/>
              <a:gd name="csY26" fmla="*/ 5238309 h 5988761"/>
              <a:gd name="csX27" fmla="*/ 10620930 w 11371382"/>
              <a:gd name="csY27" fmla="*/ 5988761 h 5988761"/>
              <a:gd name="csX28" fmla="*/ 10259012 w 11371382"/>
              <a:gd name="csY28" fmla="*/ 5988761 h 5988761"/>
              <a:gd name="csX29" fmla="*/ 9502276 w 11371382"/>
              <a:gd name="csY29" fmla="*/ 5988761 h 5988761"/>
              <a:gd name="csX30" fmla="*/ 8942949 w 11371382"/>
              <a:gd name="csY30" fmla="*/ 5988761 h 5988761"/>
              <a:gd name="csX31" fmla="*/ 8087507 w 11371382"/>
              <a:gd name="csY31" fmla="*/ 5988761 h 5988761"/>
              <a:gd name="csX32" fmla="*/ 7429475 w 11371382"/>
              <a:gd name="csY32" fmla="*/ 5988761 h 5988761"/>
              <a:gd name="csX33" fmla="*/ 6968853 w 11371382"/>
              <a:gd name="csY33" fmla="*/ 5988761 h 5988761"/>
              <a:gd name="csX34" fmla="*/ 6113412 w 11371382"/>
              <a:gd name="csY34" fmla="*/ 5988761 h 5988761"/>
              <a:gd name="csX35" fmla="*/ 5257970 w 11371382"/>
              <a:gd name="csY35" fmla="*/ 5988761 h 5988761"/>
              <a:gd name="csX36" fmla="*/ 4797348 w 11371382"/>
              <a:gd name="csY36" fmla="*/ 5988761 h 5988761"/>
              <a:gd name="csX37" fmla="*/ 4238021 w 11371382"/>
              <a:gd name="csY37" fmla="*/ 5988761 h 5988761"/>
              <a:gd name="csX38" fmla="*/ 3481284 w 11371382"/>
              <a:gd name="csY38" fmla="*/ 5988761 h 5988761"/>
              <a:gd name="csX39" fmla="*/ 2724548 w 11371382"/>
              <a:gd name="csY39" fmla="*/ 5988761 h 5988761"/>
              <a:gd name="csX40" fmla="*/ 1869106 w 11371382"/>
              <a:gd name="csY40" fmla="*/ 5988761 h 5988761"/>
              <a:gd name="csX41" fmla="*/ 1507189 w 11371382"/>
              <a:gd name="csY41" fmla="*/ 5988761 h 5988761"/>
              <a:gd name="csX42" fmla="*/ 750452 w 11371382"/>
              <a:gd name="csY42" fmla="*/ 5988761 h 5988761"/>
              <a:gd name="csX43" fmla="*/ 0 w 11371382"/>
              <a:gd name="csY43" fmla="*/ 5238309 h 5988761"/>
              <a:gd name="csX44" fmla="*/ 0 w 11371382"/>
              <a:gd name="csY44" fmla="*/ 4731822 h 5988761"/>
              <a:gd name="csX45" fmla="*/ 0 w 11371382"/>
              <a:gd name="csY45" fmla="*/ 4180457 h 5988761"/>
              <a:gd name="csX46" fmla="*/ 0 w 11371382"/>
              <a:gd name="csY46" fmla="*/ 3494456 h 5988761"/>
              <a:gd name="csX47" fmla="*/ 0 w 11371382"/>
              <a:gd name="csY47" fmla="*/ 2853334 h 5988761"/>
              <a:gd name="csX48" fmla="*/ 0 w 11371382"/>
              <a:gd name="csY48" fmla="*/ 2346847 h 5988761"/>
              <a:gd name="csX49" fmla="*/ 0 w 11371382"/>
              <a:gd name="csY49" fmla="*/ 1660846 h 5988761"/>
              <a:gd name="csX50" fmla="*/ 0 w 11371382"/>
              <a:gd name="csY50" fmla="*/ 750452 h 5988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1F0403-E00C-28B9-B304-253A7BD07A5A}"/>
              </a:ext>
            </a:extLst>
          </p:cNvPr>
          <p:cNvSpPr/>
          <p:nvPr/>
        </p:nvSpPr>
        <p:spPr>
          <a:xfrm>
            <a:off x="883090" y="1521515"/>
            <a:ext cx="548640" cy="548640"/>
          </a:xfrm>
          <a:prstGeom prst="ellipse">
            <a:avLst/>
          </a:prstGeom>
          <a:solidFill>
            <a:srgbClr val="EF89A1">
              <a:lumMod val="40000"/>
              <a:lumOff val="60000"/>
            </a:srgbClr>
          </a:solidFill>
          <a:ln w="12700" cap="flat" cmpd="sng" algn="ctr">
            <a:solidFill>
              <a:srgbClr val="EF89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89A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C6514-EEB2-EDF6-8FF9-3AF541F09BB7}"/>
              </a:ext>
            </a:extLst>
          </p:cNvPr>
          <p:cNvSpPr/>
          <p:nvPr/>
        </p:nvSpPr>
        <p:spPr>
          <a:xfrm>
            <a:off x="1506166" y="1519211"/>
            <a:ext cx="972381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 bài thơ, dấu ngã, dấu huyền, dấu hỏi gắ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với tiếng nào? Mỗi tiếng đó gợi nhớ đến điều gì?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CD539-AF7E-80CC-536D-A90E14D94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76" y="477467"/>
            <a:ext cx="6654164" cy="11217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7D6D7EC-5D9B-4AE9-2991-4A85240A79AD}"/>
              </a:ext>
            </a:extLst>
          </p:cNvPr>
          <p:cNvGrpSpPr/>
          <p:nvPr/>
        </p:nvGrpSpPr>
        <p:grpSpPr>
          <a:xfrm>
            <a:off x="2646367" y="2706794"/>
            <a:ext cx="6337187" cy="611193"/>
            <a:chOff x="1717200" y="5206535"/>
            <a:chExt cx="9964295" cy="611193"/>
          </a:xfrm>
        </p:grpSpPr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E37963A1-C39F-EF40-D283-4CDD502E1D76}"/>
                </a:ext>
              </a:extLst>
            </p:cNvPr>
            <p:cNvSpPr/>
            <p:nvPr/>
          </p:nvSpPr>
          <p:spPr>
            <a:xfrm>
              <a:off x="1717200" y="5206535"/>
              <a:ext cx="9932016" cy="58458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ED22AC-9330-7136-A2DE-1D1ED3D2A59A}"/>
                </a:ext>
              </a:extLst>
            </p:cNvPr>
            <p:cNvSpPr/>
            <p:nvPr/>
          </p:nvSpPr>
          <p:spPr>
            <a:xfrm>
              <a:off x="2020873" y="5206535"/>
              <a:ext cx="9660622" cy="611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khổ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3, 4, 5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hỏi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9D0B57-1C40-A518-C312-0E6B20E6D251}"/>
              </a:ext>
            </a:extLst>
          </p:cNvPr>
          <p:cNvGrpSpPr/>
          <p:nvPr/>
        </p:nvGrpSpPr>
        <p:grpSpPr>
          <a:xfrm>
            <a:off x="652255" y="3457577"/>
            <a:ext cx="10977770" cy="3124198"/>
            <a:chOff x="1717200" y="5206536"/>
            <a:chExt cx="7177140" cy="1645190"/>
          </a:xfrm>
        </p:grpSpPr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7B018145-F99F-2994-0BF4-DC837647CB4C}"/>
                </a:ext>
              </a:extLst>
            </p:cNvPr>
            <p:cNvSpPr/>
            <p:nvPr/>
          </p:nvSpPr>
          <p:spPr>
            <a:xfrm>
              <a:off x="1717200" y="5206536"/>
              <a:ext cx="7177140" cy="1513970"/>
            </a:xfrm>
            <a:prstGeom prst="roundRect">
              <a:avLst>
                <a:gd name="adj" fmla="val 2286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8E3AF-42D6-C71F-D0A6-C62CF04EE6D6}"/>
                </a:ext>
              </a:extLst>
            </p:cNvPr>
            <p:cNvSpPr/>
            <p:nvPr/>
          </p:nvSpPr>
          <p:spPr>
            <a:xfrm>
              <a:off x="1757813" y="5258151"/>
              <a:ext cx="7109515" cy="1593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Dấu huyền gắn với tiếng làng. Tiếng làng gợi nhớ đến hình ảnh làng quê thân thương với sân đình giếng nước,... nơi nuôi dưỡng tâm hồn con trẻ.</a:t>
              </a:r>
              <a:endPara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Dấu ngã gắn với tiếng võng. Tiếng võng gợi nhớ đến hình ảnh thân thương của bà.</a:t>
              </a:r>
              <a:endPara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Dấu hỏi gắn với tiếng cỏ. Tiếng cỏ gợi nhớ đến trò chơi tuổi thơ (trò chơi chọi gà)</a:t>
              </a:r>
              <a:endPara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6A6A9C-E0AB-4362-9BD9-0480BB353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15161" b="39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A7BA16-D9F3-7ECB-66B7-7E83D42AEFAA}"/>
              </a:ext>
            </a:extLst>
          </p:cNvPr>
          <p:cNvSpPr/>
          <p:nvPr/>
        </p:nvSpPr>
        <p:spPr>
          <a:xfrm>
            <a:off x="410309" y="430596"/>
            <a:ext cx="11371382" cy="5988761"/>
          </a:xfrm>
          <a:custGeom>
            <a:avLst/>
            <a:gdLst>
              <a:gd name="csX0" fmla="*/ 0 w 11371382"/>
              <a:gd name="csY0" fmla="*/ 750452 h 5988761"/>
              <a:gd name="csX1" fmla="*/ 750452 w 11371382"/>
              <a:gd name="csY1" fmla="*/ 0 h 5988761"/>
              <a:gd name="csX2" fmla="*/ 1309779 w 11371382"/>
              <a:gd name="csY2" fmla="*/ 0 h 5988761"/>
              <a:gd name="csX3" fmla="*/ 1967811 w 11371382"/>
              <a:gd name="csY3" fmla="*/ 0 h 5988761"/>
              <a:gd name="csX4" fmla="*/ 2527138 w 11371382"/>
              <a:gd name="csY4" fmla="*/ 0 h 5988761"/>
              <a:gd name="csX5" fmla="*/ 2889056 w 11371382"/>
              <a:gd name="csY5" fmla="*/ 0 h 5988761"/>
              <a:gd name="csX6" fmla="*/ 3448383 w 11371382"/>
              <a:gd name="csY6" fmla="*/ 0 h 5988761"/>
              <a:gd name="csX7" fmla="*/ 4007710 w 11371382"/>
              <a:gd name="csY7" fmla="*/ 0 h 5988761"/>
              <a:gd name="csX8" fmla="*/ 4369627 w 11371382"/>
              <a:gd name="csY8" fmla="*/ 0 h 5988761"/>
              <a:gd name="csX9" fmla="*/ 4830250 w 11371382"/>
              <a:gd name="csY9" fmla="*/ 0 h 5988761"/>
              <a:gd name="csX10" fmla="*/ 5192167 w 11371382"/>
              <a:gd name="csY10" fmla="*/ 0 h 5988761"/>
              <a:gd name="csX11" fmla="*/ 6047609 w 11371382"/>
              <a:gd name="csY11" fmla="*/ 0 h 5988761"/>
              <a:gd name="csX12" fmla="*/ 6508231 w 11371382"/>
              <a:gd name="csY12" fmla="*/ 0 h 5988761"/>
              <a:gd name="csX13" fmla="*/ 6968853 w 11371382"/>
              <a:gd name="csY13" fmla="*/ 0 h 5988761"/>
              <a:gd name="csX14" fmla="*/ 7824295 w 11371382"/>
              <a:gd name="csY14" fmla="*/ 0 h 5988761"/>
              <a:gd name="csX15" fmla="*/ 8186212 w 11371382"/>
              <a:gd name="csY15" fmla="*/ 0 h 5988761"/>
              <a:gd name="csX16" fmla="*/ 8942949 w 11371382"/>
              <a:gd name="csY16" fmla="*/ 0 h 5988761"/>
              <a:gd name="csX17" fmla="*/ 9600981 w 11371382"/>
              <a:gd name="csY17" fmla="*/ 0 h 5988761"/>
              <a:gd name="csX18" fmla="*/ 10620930 w 11371382"/>
              <a:gd name="csY18" fmla="*/ 0 h 5988761"/>
              <a:gd name="csX19" fmla="*/ 11371382 w 11371382"/>
              <a:gd name="csY19" fmla="*/ 750452 h 5988761"/>
              <a:gd name="csX20" fmla="*/ 11371382 w 11371382"/>
              <a:gd name="csY20" fmla="*/ 1256939 h 5988761"/>
              <a:gd name="csX21" fmla="*/ 11371382 w 11371382"/>
              <a:gd name="csY21" fmla="*/ 1987818 h 5988761"/>
              <a:gd name="csX22" fmla="*/ 11371382 w 11371382"/>
              <a:gd name="csY22" fmla="*/ 2584062 h 5988761"/>
              <a:gd name="csX23" fmla="*/ 11371382 w 11371382"/>
              <a:gd name="csY23" fmla="*/ 3180306 h 5988761"/>
              <a:gd name="csX24" fmla="*/ 11371382 w 11371382"/>
              <a:gd name="csY24" fmla="*/ 3821428 h 5988761"/>
              <a:gd name="csX25" fmla="*/ 11371382 w 11371382"/>
              <a:gd name="csY25" fmla="*/ 4552308 h 5988761"/>
              <a:gd name="csX26" fmla="*/ 11371382 w 11371382"/>
              <a:gd name="csY26" fmla="*/ 5238309 h 5988761"/>
              <a:gd name="csX27" fmla="*/ 10620930 w 11371382"/>
              <a:gd name="csY27" fmla="*/ 5988761 h 5988761"/>
              <a:gd name="csX28" fmla="*/ 10259012 w 11371382"/>
              <a:gd name="csY28" fmla="*/ 5988761 h 5988761"/>
              <a:gd name="csX29" fmla="*/ 9502276 w 11371382"/>
              <a:gd name="csY29" fmla="*/ 5988761 h 5988761"/>
              <a:gd name="csX30" fmla="*/ 8942949 w 11371382"/>
              <a:gd name="csY30" fmla="*/ 5988761 h 5988761"/>
              <a:gd name="csX31" fmla="*/ 8087507 w 11371382"/>
              <a:gd name="csY31" fmla="*/ 5988761 h 5988761"/>
              <a:gd name="csX32" fmla="*/ 7429475 w 11371382"/>
              <a:gd name="csY32" fmla="*/ 5988761 h 5988761"/>
              <a:gd name="csX33" fmla="*/ 6968853 w 11371382"/>
              <a:gd name="csY33" fmla="*/ 5988761 h 5988761"/>
              <a:gd name="csX34" fmla="*/ 6113412 w 11371382"/>
              <a:gd name="csY34" fmla="*/ 5988761 h 5988761"/>
              <a:gd name="csX35" fmla="*/ 5257970 w 11371382"/>
              <a:gd name="csY35" fmla="*/ 5988761 h 5988761"/>
              <a:gd name="csX36" fmla="*/ 4797348 w 11371382"/>
              <a:gd name="csY36" fmla="*/ 5988761 h 5988761"/>
              <a:gd name="csX37" fmla="*/ 4238021 w 11371382"/>
              <a:gd name="csY37" fmla="*/ 5988761 h 5988761"/>
              <a:gd name="csX38" fmla="*/ 3481284 w 11371382"/>
              <a:gd name="csY38" fmla="*/ 5988761 h 5988761"/>
              <a:gd name="csX39" fmla="*/ 2724548 w 11371382"/>
              <a:gd name="csY39" fmla="*/ 5988761 h 5988761"/>
              <a:gd name="csX40" fmla="*/ 1869106 w 11371382"/>
              <a:gd name="csY40" fmla="*/ 5988761 h 5988761"/>
              <a:gd name="csX41" fmla="*/ 1507189 w 11371382"/>
              <a:gd name="csY41" fmla="*/ 5988761 h 5988761"/>
              <a:gd name="csX42" fmla="*/ 750452 w 11371382"/>
              <a:gd name="csY42" fmla="*/ 5988761 h 5988761"/>
              <a:gd name="csX43" fmla="*/ 0 w 11371382"/>
              <a:gd name="csY43" fmla="*/ 5238309 h 5988761"/>
              <a:gd name="csX44" fmla="*/ 0 w 11371382"/>
              <a:gd name="csY44" fmla="*/ 4731822 h 5988761"/>
              <a:gd name="csX45" fmla="*/ 0 w 11371382"/>
              <a:gd name="csY45" fmla="*/ 4180457 h 5988761"/>
              <a:gd name="csX46" fmla="*/ 0 w 11371382"/>
              <a:gd name="csY46" fmla="*/ 3494456 h 5988761"/>
              <a:gd name="csX47" fmla="*/ 0 w 11371382"/>
              <a:gd name="csY47" fmla="*/ 2853334 h 5988761"/>
              <a:gd name="csX48" fmla="*/ 0 w 11371382"/>
              <a:gd name="csY48" fmla="*/ 2346847 h 5988761"/>
              <a:gd name="csX49" fmla="*/ 0 w 11371382"/>
              <a:gd name="csY49" fmla="*/ 1660846 h 5988761"/>
              <a:gd name="csX50" fmla="*/ 0 w 11371382"/>
              <a:gd name="csY50" fmla="*/ 750452 h 5988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1F0403-E00C-28B9-B304-253A7BD07A5A}"/>
              </a:ext>
            </a:extLst>
          </p:cNvPr>
          <p:cNvSpPr/>
          <p:nvPr/>
        </p:nvSpPr>
        <p:spPr>
          <a:xfrm>
            <a:off x="883090" y="1521515"/>
            <a:ext cx="548640" cy="548640"/>
          </a:xfrm>
          <a:prstGeom prst="ellipse">
            <a:avLst/>
          </a:prstGeom>
          <a:solidFill>
            <a:srgbClr val="EF89A1">
              <a:lumMod val="40000"/>
              <a:lumOff val="60000"/>
            </a:srgbClr>
          </a:solidFill>
          <a:ln w="12700" cap="flat" cmpd="sng" algn="ctr">
            <a:solidFill>
              <a:srgbClr val="EF89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89A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C6514-EEB2-EDF6-8FF9-3AF541F09BB7}"/>
              </a:ext>
            </a:extLst>
          </p:cNvPr>
          <p:cNvSpPr/>
          <p:nvPr/>
        </p:nvSpPr>
        <p:spPr>
          <a:xfrm>
            <a:off x="1506166" y="1519211"/>
            <a:ext cx="972381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Hai câu thơ cuối nhắc đến tiếng nào? Tiếng đó có khác gì với những tiếng nhắc đến trong bài thơ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CD539-AF7E-80CC-536D-A90E14D94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76" y="477467"/>
            <a:ext cx="6654164" cy="11217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7D6D7EC-5D9B-4AE9-2991-4A85240A79AD}"/>
              </a:ext>
            </a:extLst>
          </p:cNvPr>
          <p:cNvGrpSpPr/>
          <p:nvPr/>
        </p:nvGrpSpPr>
        <p:grpSpPr>
          <a:xfrm>
            <a:off x="2646367" y="2706794"/>
            <a:ext cx="7469183" cy="611193"/>
            <a:chOff x="1717200" y="5206535"/>
            <a:chExt cx="11744191" cy="611193"/>
          </a:xfrm>
        </p:grpSpPr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E37963A1-C39F-EF40-D283-4CDD502E1D76}"/>
                </a:ext>
              </a:extLst>
            </p:cNvPr>
            <p:cNvSpPr/>
            <p:nvPr/>
          </p:nvSpPr>
          <p:spPr>
            <a:xfrm>
              <a:off x="1717200" y="5206535"/>
              <a:ext cx="11744191" cy="58458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ED22AC-9330-7136-A2DE-1D1ED3D2A59A}"/>
                </a:ext>
              </a:extLst>
            </p:cNvPr>
            <p:cNvSpPr/>
            <p:nvPr/>
          </p:nvSpPr>
          <p:spPr>
            <a:xfrm>
              <a:off x="2020873" y="5206535"/>
              <a:ext cx="11245705" cy="611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kĩ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thơ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cuối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hỏi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9D0B57-1C40-A518-C312-0E6B20E6D251}"/>
              </a:ext>
            </a:extLst>
          </p:cNvPr>
          <p:cNvGrpSpPr/>
          <p:nvPr/>
        </p:nvGrpSpPr>
        <p:grpSpPr>
          <a:xfrm>
            <a:off x="652255" y="3457578"/>
            <a:ext cx="10977770" cy="2266947"/>
            <a:chOff x="1717200" y="5206536"/>
            <a:chExt cx="7177140" cy="1513970"/>
          </a:xfrm>
        </p:grpSpPr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7B018145-F99F-2994-0BF4-DC837647CB4C}"/>
                </a:ext>
              </a:extLst>
            </p:cNvPr>
            <p:cNvSpPr/>
            <p:nvPr/>
          </p:nvSpPr>
          <p:spPr>
            <a:xfrm>
              <a:off x="1717200" y="5206536"/>
              <a:ext cx="7177140" cy="1513970"/>
            </a:xfrm>
            <a:prstGeom prst="roundRect">
              <a:avLst>
                <a:gd name="adj" fmla="val 2286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8E3AF-42D6-C71F-D0A6-C62CF04EE6D6}"/>
                </a:ext>
              </a:extLst>
            </p:cNvPr>
            <p:cNvSpPr/>
            <p:nvPr/>
          </p:nvSpPr>
          <p:spPr>
            <a:xfrm>
              <a:off x="1932178" y="5258151"/>
              <a:ext cx="6800251" cy="1282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Hai câu thơ cuối nhắc đến tiếng em. Tiếng em khác với những tiếng được nhắc trong bài thơ là không có dấu thanh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Arial"/>
                </a:rPr>
                <a:t>.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6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6A6A9C-E0AB-4362-9BD9-0480BB35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15161" b="39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5FA3E70-7295-8350-1711-7C77A44FBE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4568C59-BB07-7A50-68B4-5DD1D6C0DF0F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sX0" fmla="*/ 0 w 6671726"/>
              <a:gd name="csY0" fmla="*/ 330784 h 1984664"/>
              <a:gd name="csX1" fmla="*/ 330784 w 6671726"/>
              <a:gd name="csY1" fmla="*/ 0 h 1984664"/>
              <a:gd name="csX2" fmla="*/ 3891840 w 6671726"/>
              <a:gd name="csY2" fmla="*/ 0 h 1984664"/>
              <a:gd name="csX3" fmla="*/ 3891840 w 6671726"/>
              <a:gd name="csY3" fmla="*/ 0 h 1984664"/>
              <a:gd name="csX4" fmla="*/ 5559772 w 6671726"/>
              <a:gd name="csY4" fmla="*/ 0 h 1984664"/>
              <a:gd name="csX5" fmla="*/ 6340942 w 6671726"/>
              <a:gd name="csY5" fmla="*/ 0 h 1984664"/>
              <a:gd name="csX6" fmla="*/ 6671726 w 6671726"/>
              <a:gd name="csY6" fmla="*/ 330784 h 1984664"/>
              <a:gd name="csX7" fmla="*/ 6671726 w 6671726"/>
              <a:gd name="csY7" fmla="*/ 1157721 h 1984664"/>
              <a:gd name="csX8" fmla="*/ 7531645 w 6671726"/>
              <a:gd name="csY8" fmla="*/ 1848476 h 1984664"/>
              <a:gd name="csX9" fmla="*/ 6671726 w 6671726"/>
              <a:gd name="csY9" fmla="*/ 1653887 h 1984664"/>
              <a:gd name="csX10" fmla="*/ 6671726 w 6671726"/>
              <a:gd name="csY10" fmla="*/ 1653880 h 1984664"/>
              <a:gd name="csX11" fmla="*/ 6340942 w 6671726"/>
              <a:gd name="csY11" fmla="*/ 1984664 h 1984664"/>
              <a:gd name="csX12" fmla="*/ 5559772 w 6671726"/>
              <a:gd name="csY12" fmla="*/ 1984664 h 1984664"/>
              <a:gd name="csX13" fmla="*/ 3891840 w 6671726"/>
              <a:gd name="csY13" fmla="*/ 1984664 h 1984664"/>
              <a:gd name="csX14" fmla="*/ 3891840 w 6671726"/>
              <a:gd name="csY14" fmla="*/ 1984664 h 1984664"/>
              <a:gd name="csX15" fmla="*/ 330784 w 6671726"/>
              <a:gd name="csY15" fmla="*/ 1984664 h 1984664"/>
              <a:gd name="csX16" fmla="*/ 0 w 6671726"/>
              <a:gd name="csY16" fmla="*/ 1653880 h 1984664"/>
              <a:gd name="csX17" fmla="*/ 0 w 6671726"/>
              <a:gd name="csY17" fmla="*/ 1653887 h 1984664"/>
              <a:gd name="csX18" fmla="*/ 0 w 6671726"/>
              <a:gd name="csY18" fmla="*/ 1157721 h 1984664"/>
              <a:gd name="csX19" fmla="*/ 0 w 6671726"/>
              <a:gd name="csY19" fmla="*/ 1157721 h 1984664"/>
              <a:gd name="csX20" fmla="*/ 0 w 6671726"/>
              <a:gd name="csY20" fmla="*/ 330784 h 1984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6A6A9C-E0AB-4362-9BD9-0480BB35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15161" b="39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6F1DF1-3994-4923-8B17-B98639974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138964"/>
            <a:ext cx="2886075" cy="1707461"/>
          </a:xfrm>
          <a:prstGeom prst="rect">
            <a:avLst/>
          </a:prstGeom>
        </p:spPr>
      </p:pic>
      <p:sp>
        <p:nvSpPr>
          <p:cNvPr id="9" name="Rectangle: Top Corners Rounded 9">
            <a:extLst>
              <a:ext uri="{FF2B5EF4-FFF2-40B4-BE49-F238E27FC236}">
                <a16:creationId xmlns:a16="http://schemas.microsoft.com/office/drawing/2014/main" id="{A16BD89E-DB7F-40DF-8533-9419E2DD1CF5}"/>
              </a:ext>
            </a:extLst>
          </p:cNvPr>
          <p:cNvSpPr/>
          <p:nvPr/>
        </p:nvSpPr>
        <p:spPr>
          <a:xfrm rot="10800000">
            <a:off x="495297" y="95248"/>
            <a:ext cx="11496677" cy="6581776"/>
          </a:xfrm>
          <a:prstGeom prst="round2SameRect">
            <a:avLst>
              <a:gd name="adj1" fmla="val 4301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B617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01C58-23EA-ACC1-9EBF-23E71D24C941}"/>
              </a:ext>
            </a:extLst>
          </p:cNvPr>
          <p:cNvSpPr txBox="1"/>
          <p:nvPr/>
        </p:nvSpPr>
        <p:spPr>
          <a:xfrm>
            <a:off x="1133475" y="438150"/>
            <a:ext cx="328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EB2EB-4B12-E4E4-99A4-F42CF2883B05}"/>
              </a:ext>
            </a:extLst>
          </p:cNvPr>
          <p:cNvSpPr txBox="1"/>
          <p:nvPr/>
        </p:nvSpPr>
        <p:spPr>
          <a:xfrm>
            <a:off x="2419350" y="2009775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546BD9-9EE1-0869-1C25-D9AE2E307D55}"/>
              </a:ext>
            </a:extLst>
          </p:cNvPr>
          <p:cNvSpPr txBox="1"/>
          <p:nvPr/>
        </p:nvSpPr>
        <p:spPr>
          <a:xfrm>
            <a:off x="3581400" y="3505200"/>
            <a:ext cx="328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69D7BC-23FE-F591-CE46-57B496DAD83F}"/>
              </a:ext>
            </a:extLst>
          </p:cNvPr>
          <p:cNvSpPr txBox="1"/>
          <p:nvPr/>
        </p:nvSpPr>
        <p:spPr>
          <a:xfrm>
            <a:off x="4714875" y="5029200"/>
            <a:ext cx="328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EBE9A-4CA6-0498-86D2-E2F1283D5466}"/>
              </a:ext>
            </a:extLst>
          </p:cNvPr>
          <p:cNvSpPr txBox="1"/>
          <p:nvPr/>
        </p:nvSpPr>
        <p:spPr>
          <a:xfrm>
            <a:off x="8553450" y="4657725"/>
            <a:ext cx="3286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86A1EA-1816-8271-416F-B7F04FBB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95512"/>
            <a:ext cx="1162050" cy="2409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B578FB-A8EA-7425-3B1C-71E214C0A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928687"/>
            <a:ext cx="23241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9E080-1DEE-E66C-4D73-860EEE13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87" y="5024437"/>
            <a:ext cx="3000375" cy="1552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DEBBC7-99A7-053F-2410-7AB709AF5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262" y="2543175"/>
            <a:ext cx="2009775" cy="20002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135154-F99F-31CF-CF0F-4698EED25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315" y="-67489"/>
            <a:ext cx="488331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528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#9Slide05 Phobia</vt:lpstr>
      <vt:lpstr>Arial</vt:lpstr>
      <vt:lpstr>Arial-Rounded</vt:lpstr>
      <vt:lpstr>Calibri</vt:lpstr>
      <vt:lpstr>OpenSans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2023-01-29T07:16:11Z</dcterms:created>
  <dcterms:modified xsi:type="dcterms:W3CDTF">2026-04-03T05:23:34Z</dcterms:modified>
</cp:coreProperties>
</file>