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1" r:id="rId3"/>
  </p:sldMasterIdLst>
  <p:notesMasterIdLst>
    <p:notesMasterId r:id="rId10"/>
  </p:notesMasterIdLst>
  <p:sldIdLst>
    <p:sldId id="288" r:id="rId4"/>
    <p:sldId id="762" r:id="rId5"/>
    <p:sldId id="319" r:id="rId6"/>
    <p:sldId id="525" r:id="rId7"/>
    <p:sldId id="337" r:id="rId8"/>
    <p:sldId id="7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E7BA-2E28-436D-846A-2B91A68B16C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6281-48B3-4235-8FBB-6DB5AC0E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0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57116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7362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1560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9983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1125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15397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593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2026/4/3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74556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5872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72990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88846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B935E-29A5-DCC2-9C90-EF073E078C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758" y="39340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1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0043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4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932CF-9DDE-E95E-4581-BB44773AE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137" y="869342"/>
            <a:ext cx="3127519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15788-101E-66FB-23CF-379307D2C53F}"/>
              </a:ext>
            </a:extLst>
          </p:cNvPr>
          <p:cNvSpPr txBox="1"/>
          <p:nvPr/>
        </p:nvSpPr>
        <p:spPr>
          <a:xfrm>
            <a:off x="4245251" y="363192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800DB-4509-E4B9-6695-DC6389F30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7111" y="2116752"/>
            <a:ext cx="645012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465CE0-E13A-E8B9-04B0-DF8EB3111CE9}"/>
              </a:ext>
            </a:extLst>
          </p:cNvPr>
          <p:cNvSpPr/>
          <p:nvPr/>
        </p:nvSpPr>
        <p:spPr>
          <a:xfrm>
            <a:off x="312000" y="2214419"/>
            <a:ext cx="11880000" cy="2109932"/>
          </a:xfrm>
          <a:custGeom>
            <a:avLst/>
            <a:gdLst>
              <a:gd name="csX0" fmla="*/ 0 w 11880000"/>
              <a:gd name="csY0" fmla="*/ 221437 h 2109932"/>
              <a:gd name="csX1" fmla="*/ 221437 w 11880000"/>
              <a:gd name="csY1" fmla="*/ 0 h 2109932"/>
              <a:gd name="csX2" fmla="*/ 11658563 w 11880000"/>
              <a:gd name="csY2" fmla="*/ 0 h 2109932"/>
              <a:gd name="csX3" fmla="*/ 11880000 w 11880000"/>
              <a:gd name="csY3" fmla="*/ 221437 h 2109932"/>
              <a:gd name="csX4" fmla="*/ 11880000 w 11880000"/>
              <a:gd name="csY4" fmla="*/ 1888495 h 2109932"/>
              <a:gd name="csX5" fmla="*/ 11658563 w 11880000"/>
              <a:gd name="csY5" fmla="*/ 2109932 h 2109932"/>
              <a:gd name="csX6" fmla="*/ 221437 w 11880000"/>
              <a:gd name="csY6" fmla="*/ 2109932 h 2109932"/>
              <a:gd name="csX7" fmla="*/ 0 w 11880000"/>
              <a:gd name="csY7" fmla="*/ 1888495 h 2109932"/>
              <a:gd name="csX8" fmla="*/ 0 w 11880000"/>
              <a:gd name="csY8" fmla="*/ 221437 h 21099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80000" h="2109932" fill="none" extrusionOk="0">
                <a:moveTo>
                  <a:pt x="0" y="221437"/>
                </a:moveTo>
                <a:cubicBezTo>
                  <a:pt x="697" y="118008"/>
                  <a:pt x="102684" y="5947"/>
                  <a:pt x="221437" y="0"/>
                </a:cubicBezTo>
                <a:cubicBezTo>
                  <a:pt x="3451367" y="72427"/>
                  <a:pt x="10190916" y="61419"/>
                  <a:pt x="11658563" y="0"/>
                </a:cubicBezTo>
                <a:cubicBezTo>
                  <a:pt x="11778626" y="-15370"/>
                  <a:pt x="11876327" y="98030"/>
                  <a:pt x="11880000" y="221437"/>
                </a:cubicBezTo>
                <a:cubicBezTo>
                  <a:pt x="11990188" y="539697"/>
                  <a:pt x="11821516" y="1542150"/>
                  <a:pt x="11880000" y="1888495"/>
                </a:cubicBezTo>
                <a:cubicBezTo>
                  <a:pt x="11880328" y="2009124"/>
                  <a:pt x="11774098" y="2102353"/>
                  <a:pt x="11658563" y="2109932"/>
                </a:cubicBezTo>
                <a:cubicBezTo>
                  <a:pt x="7722277" y="2139759"/>
                  <a:pt x="3619704" y="2030626"/>
                  <a:pt x="221437" y="2109932"/>
                </a:cubicBezTo>
                <a:cubicBezTo>
                  <a:pt x="122470" y="2107295"/>
                  <a:pt x="-13299" y="2013421"/>
                  <a:pt x="0" y="1888495"/>
                </a:cubicBezTo>
                <a:cubicBezTo>
                  <a:pt x="139496" y="1628423"/>
                  <a:pt x="20941" y="389980"/>
                  <a:pt x="0" y="221437"/>
                </a:cubicBezTo>
                <a:close/>
              </a:path>
              <a:path w="11880000" h="2109932" stroke="0" extrusionOk="0">
                <a:moveTo>
                  <a:pt x="0" y="221437"/>
                </a:moveTo>
                <a:cubicBezTo>
                  <a:pt x="13725" y="102882"/>
                  <a:pt x="104789" y="11768"/>
                  <a:pt x="221437" y="0"/>
                </a:cubicBezTo>
                <a:cubicBezTo>
                  <a:pt x="5072905" y="123000"/>
                  <a:pt x="8028322" y="-96860"/>
                  <a:pt x="11658563" y="0"/>
                </a:cubicBezTo>
                <a:cubicBezTo>
                  <a:pt x="11777909" y="-2248"/>
                  <a:pt x="11882150" y="94807"/>
                  <a:pt x="11880000" y="221437"/>
                </a:cubicBezTo>
                <a:cubicBezTo>
                  <a:pt x="11821918" y="720918"/>
                  <a:pt x="12003358" y="1633616"/>
                  <a:pt x="11880000" y="1888495"/>
                </a:cubicBezTo>
                <a:cubicBezTo>
                  <a:pt x="11865307" y="2016114"/>
                  <a:pt x="11772614" y="2108583"/>
                  <a:pt x="11658563" y="2109932"/>
                </a:cubicBezTo>
                <a:cubicBezTo>
                  <a:pt x="10067660" y="1949225"/>
                  <a:pt x="5246252" y="2149599"/>
                  <a:pt x="221437" y="2109932"/>
                </a:cubicBezTo>
                <a:cubicBezTo>
                  <a:pt x="78286" y="2105720"/>
                  <a:pt x="-3652" y="2009137"/>
                  <a:pt x="0" y="1888495"/>
                </a:cubicBezTo>
                <a:cubicBezTo>
                  <a:pt x="116345" y="1335713"/>
                  <a:pt x="3709" y="633181"/>
                  <a:pt x="0" y="22143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38100">
            <a:solidFill>
              <a:srgbClr val="0066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công dụng của dấu ngoặc kép, dấu gạch ngang và biết cách sử dụng dấu ngoặc kép, dấu gạch ngang.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CA696-78F8-6B41-A012-C5C4F53A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80" y="343207"/>
            <a:ext cx="695613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7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80D625-78DD-CA5A-F48E-C2BAA65C6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0" y="2633905"/>
            <a:ext cx="6532186" cy="29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ô giáo" descr="Cartoon Teacher Transparent | PNG All">
            <a:extLst>
              <a:ext uri="{FF2B5EF4-FFF2-40B4-BE49-F238E27FC236}">
                <a16:creationId xmlns:a16="http://schemas.microsoft.com/office/drawing/2014/main" id="{6557AC80-CB15-4B3A-8C04-97BCD1BF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3"/>
          <a:stretch/>
        </p:blipFill>
        <p:spPr bwMode="auto">
          <a:xfrm>
            <a:off x="7772400" y="26670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Ô hỏi">
            <a:extLst>
              <a:ext uri="{FF2B5EF4-FFF2-40B4-BE49-F238E27FC236}">
                <a16:creationId xmlns:a16="http://schemas.microsoft.com/office/drawing/2014/main" id="{E3A2E041-8E77-4897-ACF6-F9171479DE81}"/>
              </a:ext>
            </a:extLst>
          </p:cNvPr>
          <p:cNvSpPr/>
          <p:nvPr/>
        </p:nvSpPr>
        <p:spPr>
          <a:xfrm>
            <a:off x="361949" y="476250"/>
            <a:ext cx="11562877" cy="5962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Câu hỏi">
            <a:extLst>
              <a:ext uri="{FF2B5EF4-FFF2-40B4-BE49-F238E27FC236}">
                <a16:creationId xmlns:a16="http://schemas.microsoft.com/office/drawing/2014/main" id="{1931B93E-408B-4D10-AB82-A35730747D8B}"/>
              </a:ext>
            </a:extLst>
          </p:cNvPr>
          <p:cNvSpPr txBox="1"/>
          <p:nvPr/>
        </p:nvSpPr>
        <p:spPr>
          <a:xfrm>
            <a:off x="2711302" y="2377524"/>
            <a:ext cx="721950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hãy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đặt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1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sử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dụng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dấu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ngoặc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kép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hoặc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dấu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gạch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ngang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0880CEC7-421A-4953-8B04-8D09F6C50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5227" y="7015612"/>
            <a:ext cx="609600" cy="609600"/>
          </a:xfrm>
          <a:prstGeom prst="rect">
            <a:avLst/>
          </a:prstGeom>
        </p:spPr>
      </p:pic>
      <p:sp>
        <p:nvSpPr>
          <p:cNvPr id="20" name="Arrow: Left 19">
            <a:hlinkClick r:id="" action="ppaction://noaction"/>
            <a:extLst>
              <a:ext uri="{FF2B5EF4-FFF2-40B4-BE49-F238E27FC236}">
                <a16:creationId xmlns:a16="http://schemas.microsoft.com/office/drawing/2014/main" id="{95A86C74-6048-46F8-A1F8-0AEE4BA8208D}"/>
              </a:ext>
            </a:extLst>
          </p:cNvPr>
          <p:cNvSpPr/>
          <p:nvPr/>
        </p:nvSpPr>
        <p:spPr>
          <a:xfrm>
            <a:off x="361949" y="6038850"/>
            <a:ext cx="1372074" cy="6107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4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10" name="Cô giáo" descr="Cartoon Teacher Transparent | PNG All">
            <a:extLst>
              <a:ext uri="{FF2B5EF4-FFF2-40B4-BE49-F238E27FC236}">
                <a16:creationId xmlns:a16="http://schemas.microsoft.com/office/drawing/2014/main" id="{FD9F95BA-11D0-431A-8C7D-206E99EE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422" y="1661757"/>
            <a:ext cx="4987232" cy="54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340FDB-988E-B298-A89C-AF8BC5ABC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0731" y="1046969"/>
            <a:ext cx="7407282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970" y="-24765"/>
            <a:ext cx="12205970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938BFFE2-A27E-4FFE-8AB3-C28C492A0591}"/>
              </a:ext>
            </a:extLst>
          </p:cNvPr>
          <p:cNvSpPr txBox="1">
            <a:spLocks/>
          </p:cNvSpPr>
          <p:nvPr/>
        </p:nvSpPr>
        <p:spPr>
          <a:xfrm>
            <a:off x="1380148" y="1085311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ZALO: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E3F410-1EB5-4D7C-ABC7-E5101F9BCEE4}"/>
              </a:ext>
            </a:extLst>
          </p:cNvPr>
          <p:cNvSpPr txBox="1"/>
          <p:nvPr/>
        </p:nvSpPr>
        <p:spPr>
          <a:xfrm>
            <a:off x="885825" y="2533869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 SOẠN GIÁO ÁN PPT 1 MÌNH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KHÔNG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 CHUNG VỚI NGƯỜI NÀO CẢ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NHÓM GỬI BÀI QUA ZALO ĐỀU LÀ GIẢ MẠO.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STK giao dịch duy nhất của em: Techcombank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19030197359010 -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hủ tài khoản: Trần Thu Thảo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tài khoản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đều là giả mạo, trục lợi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Hương Thảo giả mạo lập thì nhiều chứ số điện thoại Zalo và STK ngân hàng thì có 1 thôi ạ. Mong thầy cô sáng suốt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hỗ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569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2874858-0721-407C-8F5B-FD70AF48C69B}" vid="{F00BFC39-CF7C-48D7-9090-2328E9ACCA0F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209</Words>
  <Application>Microsoft Office PowerPoint</Application>
  <PresentationFormat>Widescreen</PresentationFormat>
  <Paragraphs>13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#9Slide02 Noi dung dai</vt:lpstr>
      <vt:lpstr>Arial</vt:lpstr>
      <vt:lpstr>Calibri</vt:lpstr>
      <vt:lpstr>Times New Roman</vt:lpstr>
      <vt:lpstr>Wingdings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2023-01-31T07:25:04Z</dcterms:created>
  <dcterms:modified xsi:type="dcterms:W3CDTF">2026-04-03T05:25:34Z</dcterms:modified>
</cp:coreProperties>
</file>