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</p:sldMasterIdLst>
  <p:notesMasterIdLst>
    <p:notesMasterId r:id="rId7"/>
  </p:notesMasterIdLst>
  <p:sldIdLst>
    <p:sldId id="299" r:id="rId3"/>
    <p:sldId id="315" r:id="rId4"/>
    <p:sldId id="288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24DD7-3A6E-44CE-9968-24B83D97A0F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B8334-9AF3-45A0-90A9-10E12ACA0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666107-053E-402F-B027-3BF806044D53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353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E7BB-F9F2-2DF3-95F4-60DB183A1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F43C8-6965-2E12-D0D8-5AE11D13B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CC577-B9CF-3C6F-6132-0F43D378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178CD-EDF9-1490-B197-517557FB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239EB-43DF-8E5B-DD25-A274D61F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859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1CE3E-75A9-15CE-74B4-DBF96F92B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1D397B-9414-1AFF-E13C-4F9267625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DD49A-211A-7448-4FF9-89F8B6F353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45198-DFC9-6FC4-C44C-F6F54C5A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BDAFB-8C67-16CC-CE6A-2E4E38F1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267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60C9C-C606-8952-B351-45D557FD4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E56F7-3076-F262-D442-F911F1163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5D759-37DD-EE54-4000-2B90C598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C065D-E118-20BF-9CEE-503D9E0A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DDAD8-9380-1F68-D1AB-3FCE86497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5512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E7BB-F9F2-2DF3-95F4-60DB183A1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F43C8-6965-2E12-D0D8-5AE11D13B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CC577-B9CF-3C6F-6132-0F43D378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178CD-EDF9-1490-B197-517557FB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239EB-43DF-8E5B-DD25-A274D61F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4727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B3D2-9B24-A69E-8656-D71595C0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99EE5-68D6-2062-C024-FDB96F5A1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9CCAF-B9B5-9DC9-3095-4D401D17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3590-CA21-8BB8-9DB0-AF87AF3A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EC335-F035-20AA-CF67-A3C3E27F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267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3A7A-7E6C-EF34-A80C-9EC1A466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E773A-B8D4-3AB6-BCF0-E99DA309E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541B7-FD76-2B0A-8448-0CFAF118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0EE72-335D-3D25-FDFA-8CA090D2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8E468-A34A-B0C5-C0F8-F04AB1B5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444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D301-0FF9-13EE-2CDA-C3F060AAA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B290C-98B9-7C1C-37BC-E02BCF5AA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825A-5432-8783-C3DA-F8821B879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4C988-E766-70B7-B67A-12890B5C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88FE5-AB4F-7551-149A-E1B526C2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514A6-B2F1-9C5E-28A9-648A42FB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3981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030F-3EE3-59AC-CC73-B50DC9032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F962E-677D-9585-B9E9-B28EC491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DD7C7-CA64-045D-DA22-19FEBC2FB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0523E-9F34-B784-EAF4-A5016B507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38C49-4638-93CD-C145-DBA6B2A9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2C0F5-0D0F-7C97-BCB0-598349C3D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86D31-176D-1E42-AFB1-87F3C204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EFDE9-C75A-B8BF-0786-06B00139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1327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18438-281F-99C5-CEA7-D36B8699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361FBA-47ED-E05C-5FA6-AA7B0BB0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890D60-14A6-DCF8-D095-4EF43F69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09F5DF-4293-5946-98B7-DA5B1188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4538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86407-B775-70D9-7B81-B100E595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21B813-5D23-5B3B-65EA-47B81BA8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BDF52-AE6E-AA22-B71F-40568D4D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770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33B8-3071-54EC-57FF-4D2C8D7D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15E4A-40D0-FF90-63BB-10910E414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EB85-2E41-DC2F-6DCE-3BA7FCB72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4BB4B-FB4B-F4BF-103B-6B074DAA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07148-22CB-5CD5-6E96-451CF88A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229E3-AFE4-37DE-257D-E6D1523E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038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B3D2-9B24-A69E-8656-D71595C0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99EE5-68D6-2062-C024-FDB96F5A1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9CCAF-B9B5-9DC9-3095-4D401D17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3590-CA21-8BB8-9DB0-AF87AF3A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EC335-F035-20AA-CF67-A3C3E27F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973488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CCB2-31DD-70B2-6FA9-4374E1B6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794AEC-45D4-0AF2-A9A3-7B2A4DA2A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16926-9D9D-3A23-430F-B88C5C8AB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2424A-65E6-C6CF-5962-E8052770F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3D872-1E5D-01BB-2D69-2B593055F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CDB88-2448-E41A-8D2B-D3C155E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0191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1CE3E-75A9-15CE-74B4-DBF96F92B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1D397B-9414-1AFF-E13C-4F9267625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DD49A-211A-7448-4FF9-89F8B6F353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45198-DFC9-6FC4-C44C-F6F54C5A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BDAFB-8C67-16CC-CE6A-2E4E38F1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3091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60C9C-C606-8952-B351-45D557FD4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E56F7-3076-F262-D442-F911F1163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5D759-37DD-EE54-4000-2B90C598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C065D-E118-20BF-9CEE-503D9E0A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DDAD8-9380-1F68-D1AB-3FCE86497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132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3A7A-7E6C-EF34-A80C-9EC1A466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E773A-B8D4-3AB6-BCF0-E99DA309E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541B7-FD76-2B0A-8448-0CFAF118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0EE72-335D-3D25-FDFA-8CA090D2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8E468-A34A-B0C5-C0F8-F04AB1B5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650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D301-0FF9-13EE-2CDA-C3F060AAA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B290C-98B9-7C1C-37BC-E02BCF5AA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825A-5432-8783-C3DA-F8821B879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4C988-E766-70B7-B67A-12890B5C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88FE5-AB4F-7551-149A-E1B526C2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514A6-B2F1-9C5E-28A9-648A42FB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968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030F-3EE3-59AC-CC73-B50DC9032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F962E-677D-9585-B9E9-B28EC491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DD7C7-CA64-045D-DA22-19FEBC2FB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0523E-9F34-B784-EAF4-A5016B507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38C49-4638-93CD-C145-DBA6B2A9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2C0F5-0D0F-7C97-BCB0-598349C3D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86D31-176D-1E42-AFB1-87F3C204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EFDE9-C75A-B8BF-0786-06B00139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785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18438-281F-99C5-CEA7-D36B8699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361FBA-47ED-E05C-5FA6-AA7B0BB0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890D60-14A6-DCF8-D095-4EF43F69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09F5DF-4293-5946-98B7-DA5B1188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747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86407-B775-70D9-7B81-B100E595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21B813-5D23-5B3B-65EA-47B81BA8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BDF52-AE6E-AA22-B71F-40568D4D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877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33B8-3071-54EC-57FF-4D2C8D7D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15E4A-40D0-FF90-63BB-10910E414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EB85-2E41-DC2F-6DCE-3BA7FCB72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4BB4B-FB4B-F4BF-103B-6B074DAA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07148-22CB-5CD5-6E96-451CF88A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229E3-AFE4-37DE-257D-E6D1523E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059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CCB2-31DD-70B2-6FA9-4374E1B6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794AEC-45D4-0AF2-A9A3-7B2A4DA2A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16926-9D9D-3A23-430F-B88C5C8AB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2424A-65E6-C6CF-5962-E8052770F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3D872-1E5D-01BB-2D69-2B593055F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CDB88-2448-E41A-8D2B-D3C155E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784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03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3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audio" Target="NUL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emf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F93245-D28D-03D4-EE1A-3BBA0390C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FC33D394-9EA1-4024-917B-9ED8FD86ADD3}"/>
              </a:ext>
            </a:extLst>
          </p:cNvPr>
          <p:cNvGrpSpPr/>
          <p:nvPr/>
        </p:nvGrpSpPr>
        <p:grpSpPr>
          <a:xfrm>
            <a:off x="207736" y="270341"/>
            <a:ext cx="11869963" cy="687919"/>
            <a:chOff x="310632" y="188708"/>
            <a:chExt cx="6613907" cy="687919"/>
          </a:xfrm>
        </p:grpSpPr>
        <p:sp>
          <p:nvSpPr>
            <p:cNvPr id="26" name="Plaque 25">
              <a:extLst>
                <a:ext uri="{FF2B5EF4-FFF2-40B4-BE49-F238E27FC236}">
                  <a16:creationId xmlns:a16="http://schemas.microsoft.com/office/drawing/2014/main" id="{9AC3A685-E0E8-448D-8285-BFB888630C73}"/>
                </a:ext>
              </a:extLst>
            </p:cNvPr>
            <p:cNvSpPr/>
            <p:nvPr/>
          </p:nvSpPr>
          <p:spPr>
            <a:xfrm>
              <a:off x="310632" y="188708"/>
              <a:ext cx="6613907" cy="687919"/>
            </a:xfrm>
            <a:prstGeom prst="plaque">
              <a:avLst/>
            </a:prstGeom>
            <a:solidFill>
              <a:schemeClr val="bg1"/>
            </a:solidFill>
            <a:ln w="28575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F24AB1E-217C-4707-BF84-1D6A2472F777}"/>
                </a:ext>
              </a:extLst>
            </p:cNvPr>
            <p:cNvSpPr txBox="1"/>
            <p:nvPr/>
          </p:nvSpPr>
          <p:spPr>
            <a:xfrm>
              <a:off x="593280" y="205201"/>
              <a:ext cx="6219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1. </a:t>
              </a:r>
              <a:r>
                <a:rPr lang="vi-VN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Tìm từ ngữ thích hợp cho mỗi chỗ trống</a:t>
              </a:r>
              <a:r>
                <a:rPr lang="en-US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endParaRPr lang="en-US" sz="3600" dirty="0"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02CB0F6-C461-04F2-6FD3-2D66DF4047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500" y="1238250"/>
            <a:ext cx="6343650" cy="1143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4A4280-04C5-C1BA-899D-73D2CD6DA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4575" y="2776537"/>
            <a:ext cx="8077200" cy="33813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07814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F93245-D28D-03D4-EE1A-3BBA0390C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4A4280-04C5-C1BA-899D-73D2CD6DA2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175" y="1233487"/>
            <a:ext cx="11137436" cy="46624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1623494-BFF9-FA49-775C-4B991145E9C5}"/>
              </a:ext>
            </a:extLst>
          </p:cNvPr>
          <p:cNvSpPr/>
          <p:nvPr/>
        </p:nvSpPr>
        <p:spPr>
          <a:xfrm>
            <a:off x="1819275" y="2514600"/>
            <a:ext cx="150495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Hà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Nội</a:t>
            </a:r>
            <a:endParaRPr lang="en-US" sz="32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BB5153-2A8B-EB9D-5D6C-B61DB4CA7A80}"/>
              </a:ext>
            </a:extLst>
          </p:cNvPr>
          <p:cNvSpPr/>
          <p:nvPr/>
        </p:nvSpPr>
        <p:spPr>
          <a:xfrm>
            <a:off x="5200649" y="2524125"/>
            <a:ext cx="2619375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Cờ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đỏ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vàng</a:t>
            </a:r>
            <a:endParaRPr lang="en-US" sz="28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BA7C29B-DCA1-E941-0DF5-F8BF64EC12DF}"/>
              </a:ext>
            </a:extLst>
          </p:cNvPr>
          <p:cNvSpPr/>
          <p:nvPr/>
        </p:nvSpPr>
        <p:spPr>
          <a:xfrm>
            <a:off x="8877299" y="2562225"/>
            <a:ext cx="2619375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quân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0992077-86E5-153D-6E91-97DB44C51452}"/>
              </a:ext>
            </a:extLst>
          </p:cNvPr>
          <p:cNvSpPr/>
          <p:nvPr/>
        </p:nvSpPr>
        <p:spPr>
          <a:xfrm>
            <a:off x="1390649" y="4714875"/>
            <a:ext cx="2619375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Việt</a:t>
            </a:r>
            <a:endParaRPr lang="en-US" sz="28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9BE8BF5-8C5F-37F6-1D16-915E428B646C}"/>
              </a:ext>
            </a:extLst>
          </p:cNvPr>
          <p:cNvSpPr/>
          <p:nvPr/>
        </p:nvSpPr>
        <p:spPr>
          <a:xfrm>
            <a:off x="4972050" y="5486400"/>
            <a:ext cx="3000375" cy="876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Tuồng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cải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lương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múa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rối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523AC08-7433-6629-B6C9-991A83DE7A36}"/>
              </a:ext>
            </a:extLst>
          </p:cNvPr>
          <p:cNvSpPr/>
          <p:nvPr/>
        </p:nvSpPr>
        <p:spPr>
          <a:xfrm>
            <a:off x="8572500" y="5305425"/>
            <a:ext cx="3000375" cy="876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Nha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Trang</a:t>
            </a:r>
            <a:r>
              <a:rPr lang="vi-VN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Hồ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Gươm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85824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8E2682-C40C-124C-D0F7-A04F70019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05"/>
            <a:ext cx="12192000" cy="6858000"/>
          </a:xfrm>
          <a:prstGeom prst="rect">
            <a:avLst/>
          </a:prstGeom>
        </p:spPr>
      </p:pic>
      <p:sp>
        <p:nvSpPr>
          <p:cNvPr id="5" name="Rectangle: Rounded Corners 1">
            <a:extLst>
              <a:ext uri="{FF2B5EF4-FFF2-40B4-BE49-F238E27FC236}">
                <a16:creationId xmlns:a16="http://schemas.microsoft.com/office/drawing/2014/main" id="{CEE81C02-8F4B-7A94-3DAB-BC4B73C8F73A}"/>
              </a:ext>
            </a:extLst>
          </p:cNvPr>
          <p:cNvSpPr/>
          <p:nvPr/>
        </p:nvSpPr>
        <p:spPr>
          <a:xfrm>
            <a:off x="585731" y="345688"/>
            <a:ext cx="11020538" cy="6129302"/>
          </a:xfrm>
          <a:custGeom>
            <a:avLst/>
            <a:gdLst>
              <a:gd name="csX0" fmla="*/ 0 w 11020538"/>
              <a:gd name="csY0" fmla="*/ 573703 h 6129302"/>
              <a:gd name="csX1" fmla="*/ 573703 w 11020538"/>
              <a:gd name="csY1" fmla="*/ 0 h 6129302"/>
              <a:gd name="csX2" fmla="*/ 10446835 w 11020538"/>
              <a:gd name="csY2" fmla="*/ 0 h 6129302"/>
              <a:gd name="csX3" fmla="*/ 11020538 w 11020538"/>
              <a:gd name="csY3" fmla="*/ 573703 h 6129302"/>
              <a:gd name="csX4" fmla="*/ 11020538 w 11020538"/>
              <a:gd name="csY4" fmla="*/ 5555599 h 6129302"/>
              <a:gd name="csX5" fmla="*/ 10446835 w 11020538"/>
              <a:gd name="csY5" fmla="*/ 6129302 h 6129302"/>
              <a:gd name="csX6" fmla="*/ 573703 w 11020538"/>
              <a:gd name="csY6" fmla="*/ 6129302 h 6129302"/>
              <a:gd name="csX7" fmla="*/ 0 w 11020538"/>
              <a:gd name="csY7" fmla="*/ 5555599 h 6129302"/>
              <a:gd name="csX8" fmla="*/ 0 w 11020538"/>
              <a:gd name="csY8" fmla="*/ 573703 h 6129302"/>
              <a:gd name="csX0" fmla="*/ 0 w 11020538"/>
              <a:gd name="csY0" fmla="*/ 573703 h 6129302"/>
              <a:gd name="csX1" fmla="*/ 573703 w 11020538"/>
              <a:gd name="csY1" fmla="*/ 0 h 6129302"/>
              <a:gd name="csX2" fmla="*/ 10446835 w 11020538"/>
              <a:gd name="csY2" fmla="*/ 0 h 6129302"/>
              <a:gd name="csX3" fmla="*/ 11020538 w 11020538"/>
              <a:gd name="csY3" fmla="*/ 573703 h 6129302"/>
              <a:gd name="csX4" fmla="*/ 11020538 w 11020538"/>
              <a:gd name="csY4" fmla="*/ 5555599 h 6129302"/>
              <a:gd name="csX5" fmla="*/ 10446835 w 11020538"/>
              <a:gd name="csY5" fmla="*/ 6129302 h 6129302"/>
              <a:gd name="csX6" fmla="*/ 573703 w 11020538"/>
              <a:gd name="csY6" fmla="*/ 6129302 h 6129302"/>
              <a:gd name="csX7" fmla="*/ 0 w 11020538"/>
              <a:gd name="csY7" fmla="*/ 5555599 h 6129302"/>
              <a:gd name="csX8" fmla="*/ 0 w 11020538"/>
              <a:gd name="csY8" fmla="*/ 573703 h 612930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020538" h="6129302" fill="none" extrusionOk="0">
                <a:moveTo>
                  <a:pt x="0" y="573703"/>
                </a:moveTo>
                <a:cubicBezTo>
                  <a:pt x="-80908" y="243770"/>
                  <a:pt x="298994" y="34462"/>
                  <a:pt x="573703" y="0"/>
                </a:cubicBezTo>
                <a:cubicBezTo>
                  <a:pt x="3944956" y="287121"/>
                  <a:pt x="7808716" y="495315"/>
                  <a:pt x="10446835" y="0"/>
                </a:cubicBezTo>
                <a:cubicBezTo>
                  <a:pt x="10805073" y="63757"/>
                  <a:pt x="11067501" y="314382"/>
                  <a:pt x="11020538" y="573703"/>
                </a:cubicBezTo>
                <a:cubicBezTo>
                  <a:pt x="10949311" y="1874309"/>
                  <a:pt x="11109136" y="5007946"/>
                  <a:pt x="11020538" y="5555599"/>
                </a:cubicBezTo>
                <a:cubicBezTo>
                  <a:pt x="10929126" y="5887457"/>
                  <a:pt x="10712514" y="6093997"/>
                  <a:pt x="10446835" y="6129302"/>
                </a:cubicBezTo>
                <a:cubicBezTo>
                  <a:pt x="8309772" y="6245482"/>
                  <a:pt x="3899407" y="6036301"/>
                  <a:pt x="573703" y="6129302"/>
                </a:cubicBezTo>
                <a:cubicBezTo>
                  <a:pt x="260279" y="6082989"/>
                  <a:pt x="-71091" y="5913957"/>
                  <a:pt x="0" y="5555599"/>
                </a:cubicBezTo>
                <a:cubicBezTo>
                  <a:pt x="42876" y="4730657"/>
                  <a:pt x="61077" y="1481838"/>
                  <a:pt x="0" y="573703"/>
                </a:cubicBezTo>
                <a:close/>
              </a:path>
              <a:path w="11020538" h="6129302" stroke="0" extrusionOk="0">
                <a:moveTo>
                  <a:pt x="0" y="573703"/>
                </a:moveTo>
                <a:cubicBezTo>
                  <a:pt x="-14972" y="312319"/>
                  <a:pt x="257872" y="-7426"/>
                  <a:pt x="573703" y="0"/>
                </a:cubicBezTo>
                <a:cubicBezTo>
                  <a:pt x="2620532" y="240320"/>
                  <a:pt x="6919930" y="-55181"/>
                  <a:pt x="10446835" y="0"/>
                </a:cubicBezTo>
                <a:cubicBezTo>
                  <a:pt x="10730206" y="60890"/>
                  <a:pt x="10974942" y="329624"/>
                  <a:pt x="11020538" y="573703"/>
                </a:cubicBezTo>
                <a:cubicBezTo>
                  <a:pt x="11062529" y="1843437"/>
                  <a:pt x="11157345" y="4824999"/>
                  <a:pt x="11020538" y="5555599"/>
                </a:cubicBezTo>
                <a:cubicBezTo>
                  <a:pt x="11092770" y="5910569"/>
                  <a:pt x="10774669" y="6114897"/>
                  <a:pt x="10446835" y="6129302"/>
                </a:cubicBezTo>
                <a:cubicBezTo>
                  <a:pt x="5968530" y="6304832"/>
                  <a:pt x="4693608" y="6031110"/>
                  <a:pt x="573703" y="6129302"/>
                </a:cubicBezTo>
                <a:cubicBezTo>
                  <a:pt x="274102" y="6128529"/>
                  <a:pt x="-18146" y="5848123"/>
                  <a:pt x="0" y="5555599"/>
                </a:cubicBezTo>
                <a:cubicBezTo>
                  <a:pt x="63656" y="4813238"/>
                  <a:pt x="-38777" y="1317326"/>
                  <a:pt x="0" y="573703"/>
                </a:cubicBezTo>
                <a:close/>
              </a:path>
              <a:path w="11020538" h="6129302" fill="none" stroke="0" extrusionOk="0">
                <a:moveTo>
                  <a:pt x="0" y="573703"/>
                </a:moveTo>
                <a:cubicBezTo>
                  <a:pt x="-31952" y="249008"/>
                  <a:pt x="235892" y="45581"/>
                  <a:pt x="573703" y="0"/>
                </a:cubicBezTo>
                <a:cubicBezTo>
                  <a:pt x="4346015" y="237472"/>
                  <a:pt x="7241922" y="60209"/>
                  <a:pt x="10446835" y="0"/>
                </a:cubicBezTo>
                <a:cubicBezTo>
                  <a:pt x="10788616" y="51188"/>
                  <a:pt x="11036202" y="320880"/>
                  <a:pt x="11020538" y="573703"/>
                </a:cubicBezTo>
                <a:cubicBezTo>
                  <a:pt x="10863652" y="1940136"/>
                  <a:pt x="11176592" y="5054266"/>
                  <a:pt x="11020538" y="5555599"/>
                </a:cubicBezTo>
                <a:cubicBezTo>
                  <a:pt x="11021549" y="5884647"/>
                  <a:pt x="10765617" y="6112256"/>
                  <a:pt x="10446835" y="6129302"/>
                </a:cubicBezTo>
                <a:cubicBezTo>
                  <a:pt x="8393711" y="6213182"/>
                  <a:pt x="3876542" y="6432097"/>
                  <a:pt x="573703" y="6129302"/>
                </a:cubicBezTo>
                <a:cubicBezTo>
                  <a:pt x="257518" y="6103711"/>
                  <a:pt x="-37490" y="5906410"/>
                  <a:pt x="0" y="5555599"/>
                </a:cubicBezTo>
                <a:cubicBezTo>
                  <a:pt x="204555" y="4770034"/>
                  <a:pt x="92378" y="1449714"/>
                  <a:pt x="0" y="573703"/>
                </a:cubicBezTo>
                <a:close/>
              </a:path>
            </a:pathLst>
          </a:custGeom>
          <a:solidFill>
            <a:schemeClr val="bg1">
              <a:alpha val="87000"/>
            </a:schemeClr>
          </a:solidFill>
          <a:ln w="31750">
            <a:solidFill>
              <a:srgbClr val="0070C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020538"/>
                      <a:gd name="connsiteY0" fmla="*/ 573703 h 6129302"/>
                      <a:gd name="connsiteX1" fmla="*/ 573703 w 11020538"/>
                      <a:gd name="connsiteY1" fmla="*/ 0 h 6129302"/>
                      <a:gd name="connsiteX2" fmla="*/ 10446835 w 11020538"/>
                      <a:gd name="connsiteY2" fmla="*/ 0 h 6129302"/>
                      <a:gd name="connsiteX3" fmla="*/ 11020538 w 11020538"/>
                      <a:gd name="connsiteY3" fmla="*/ 573703 h 6129302"/>
                      <a:gd name="connsiteX4" fmla="*/ 11020538 w 11020538"/>
                      <a:gd name="connsiteY4" fmla="*/ 5555599 h 6129302"/>
                      <a:gd name="connsiteX5" fmla="*/ 10446835 w 11020538"/>
                      <a:gd name="connsiteY5" fmla="*/ 6129302 h 6129302"/>
                      <a:gd name="connsiteX6" fmla="*/ 573703 w 11020538"/>
                      <a:gd name="connsiteY6" fmla="*/ 6129302 h 6129302"/>
                      <a:gd name="connsiteX7" fmla="*/ 0 w 11020538"/>
                      <a:gd name="connsiteY7" fmla="*/ 5555599 h 6129302"/>
                      <a:gd name="connsiteX8" fmla="*/ 0 w 11020538"/>
                      <a:gd name="connsiteY8" fmla="*/ 573703 h 6129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020538" h="6129302" fill="none" extrusionOk="0">
                        <a:moveTo>
                          <a:pt x="0" y="573703"/>
                        </a:moveTo>
                        <a:cubicBezTo>
                          <a:pt x="-26062" y="252641"/>
                          <a:pt x="288464" y="25850"/>
                          <a:pt x="573703" y="0"/>
                        </a:cubicBezTo>
                        <a:cubicBezTo>
                          <a:pt x="3840047" y="130954"/>
                          <a:pt x="7765099" y="43574"/>
                          <a:pt x="10446835" y="0"/>
                        </a:cubicBezTo>
                        <a:cubicBezTo>
                          <a:pt x="10793694" y="46229"/>
                          <a:pt x="11042842" y="284177"/>
                          <a:pt x="11020538" y="573703"/>
                        </a:cubicBezTo>
                        <a:cubicBezTo>
                          <a:pt x="10870099" y="1943663"/>
                          <a:pt x="11106417" y="5020736"/>
                          <a:pt x="11020538" y="5555599"/>
                        </a:cubicBezTo>
                        <a:cubicBezTo>
                          <a:pt x="10977823" y="5879460"/>
                          <a:pt x="10758928" y="6126022"/>
                          <a:pt x="10446835" y="6129302"/>
                        </a:cubicBezTo>
                        <a:cubicBezTo>
                          <a:pt x="8859426" y="6284499"/>
                          <a:pt x="4025003" y="6292322"/>
                          <a:pt x="573703" y="6129302"/>
                        </a:cubicBezTo>
                        <a:cubicBezTo>
                          <a:pt x="258239" y="6110589"/>
                          <a:pt x="-22508" y="5885589"/>
                          <a:pt x="0" y="5555599"/>
                        </a:cubicBezTo>
                        <a:cubicBezTo>
                          <a:pt x="64656" y="4691713"/>
                          <a:pt x="-17807" y="1423221"/>
                          <a:pt x="0" y="573703"/>
                        </a:cubicBezTo>
                        <a:close/>
                      </a:path>
                      <a:path w="11020538" h="6129302" stroke="0" extrusionOk="0">
                        <a:moveTo>
                          <a:pt x="0" y="573703"/>
                        </a:moveTo>
                        <a:cubicBezTo>
                          <a:pt x="-12319" y="249258"/>
                          <a:pt x="225537" y="11754"/>
                          <a:pt x="573703" y="0"/>
                        </a:cubicBezTo>
                        <a:cubicBezTo>
                          <a:pt x="2688208" y="132882"/>
                          <a:pt x="7478234" y="-84951"/>
                          <a:pt x="10446835" y="0"/>
                        </a:cubicBezTo>
                        <a:cubicBezTo>
                          <a:pt x="10720668" y="42005"/>
                          <a:pt x="11010793" y="310718"/>
                          <a:pt x="11020538" y="573703"/>
                        </a:cubicBezTo>
                        <a:cubicBezTo>
                          <a:pt x="11040725" y="1968126"/>
                          <a:pt x="11173018" y="4825886"/>
                          <a:pt x="11020538" y="5555599"/>
                        </a:cubicBezTo>
                        <a:cubicBezTo>
                          <a:pt x="11052956" y="5876292"/>
                          <a:pt x="10783204" y="6089126"/>
                          <a:pt x="10446835" y="6129302"/>
                        </a:cubicBezTo>
                        <a:cubicBezTo>
                          <a:pt x="6012312" y="6216941"/>
                          <a:pt x="4712836" y="6056623"/>
                          <a:pt x="573703" y="6129302"/>
                        </a:cubicBezTo>
                        <a:cubicBezTo>
                          <a:pt x="256186" y="6122916"/>
                          <a:pt x="-15908" y="5894554"/>
                          <a:pt x="0" y="5555599"/>
                        </a:cubicBezTo>
                        <a:cubicBezTo>
                          <a:pt x="-38581" y="4748829"/>
                          <a:pt x="63341" y="1294917"/>
                          <a:pt x="0" y="573703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B34FBC5-7702-8166-9E11-C4F3AFF7FBB6}"/>
              </a:ext>
            </a:extLst>
          </p:cNvPr>
          <p:cNvSpPr/>
          <p:nvPr/>
        </p:nvSpPr>
        <p:spPr>
          <a:xfrm>
            <a:off x="960896" y="3055898"/>
            <a:ext cx="7306622" cy="7679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Giáo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viên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đây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A759F30-FA85-3160-FA22-325AD4246779}"/>
              </a:ext>
            </a:extLst>
          </p:cNvPr>
          <p:cNvSpPr/>
          <p:nvPr/>
        </p:nvSpPr>
        <p:spPr>
          <a:xfrm>
            <a:off x="960896" y="1955956"/>
            <a:ext cx="7306622" cy="7679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Giáo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viên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đây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504033B-3096-ED9C-47F5-429B04EA61A4}"/>
              </a:ext>
            </a:extLst>
          </p:cNvPr>
          <p:cNvSpPr/>
          <p:nvPr/>
        </p:nvSpPr>
        <p:spPr>
          <a:xfrm>
            <a:off x="960896" y="5019446"/>
            <a:ext cx="7306622" cy="7679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Giáo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viên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đây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5CC8C64-EDCB-9B01-E331-A49E938192FC}"/>
              </a:ext>
            </a:extLst>
          </p:cNvPr>
          <p:cNvSpPr/>
          <p:nvPr/>
        </p:nvSpPr>
        <p:spPr>
          <a:xfrm>
            <a:off x="960896" y="4037672"/>
            <a:ext cx="7306622" cy="7679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Giáo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viên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đây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CAAC617C-C90D-E9D7-A0E2-5782C07A7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89" y="2087875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E8D121F0-A408-2E30-F684-CD16363DA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89" y="3192229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BFEBDC37-84BC-25D2-6776-4D46BF659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89" y="4182309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3A97F9E5-0A1B-9E11-F197-A214F070B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89" y="5157551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0D9E7A9-5BD7-89A5-AFA5-54D46A3D39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8968" y="1690108"/>
            <a:ext cx="2895851" cy="39627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F54A45A-6747-D33A-DD11-6B86C5238E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3046" y="496761"/>
            <a:ext cx="3938357" cy="144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21509"/>
      </p:ext>
    </p:extLst>
  </p:cSld>
  <p:clrMapOvr>
    <a:masterClrMapping/>
  </p:clrMapOvr>
  <p:transition spd="slow">
    <p:randomBar dir="vert"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after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7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7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whoosh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0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2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1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4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0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3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" grpId="0" animBg="1"/>
          <p:bldP spid="12" grpId="0" animBg="1"/>
          <p:bldP spid="13" grpId="0" animBg="1"/>
          <p:bldP spid="1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34" presetClass="emph" presetSubtype="0" fill="hold" grpId="1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animMotion origin="layout" path="M 0.0 0.0 L 0.0 -0.07213" pathEditMode="relative" ptsTypes="">
                                          <p:cBhvr>
                                            <p:cTn id="11" dur="250" accel="500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  <p:animRot by="1500000">
                                          <p:cBhvr>
                                            <p:cTn id="12" dur="125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3" dur="125" fill="hold">
                                              <p:stCondLst>
                                                <p:cond delay="125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4" dur="125" fill="hold">
                                              <p:stCondLst>
                                                <p:cond delay="25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500000">
                                          <p:cBhvr>
                                            <p:cTn id="15" dur="125" fill="hold">
                                              <p:stCondLst>
                                                <p:cond delay="375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200"/>
                                </p:stCondLst>
                                <p:childTnLst>
                                  <p:par>
                                    <p:cTn id="17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7" name="whoosh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1950"/>
                                </p:stCondLst>
                                <p:childTnLst>
                                  <p:par>
                                    <p:cTn id="22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4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7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0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3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6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42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4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45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" grpId="0" animBg="1"/>
          <p:bldP spid="12" grpId="0" animBg="1"/>
          <p:bldP spid="13" grpId="0" animBg="1"/>
          <p:bldP spid="14" grpId="0" animBg="1"/>
          <p:bldP spid="24" grpId="0"/>
          <p:bldP spid="24" grpId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AAD291-A931-49F1-FFE0-B72B08F527D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t="453" b="307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F9566E-812E-849B-D601-63E3DD70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189429">
            <a:off x="10114193" y="3456275"/>
            <a:ext cx="2595860" cy="33940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40D4E8-A945-EFAC-0751-71DDA8225F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837166">
            <a:off x="-276747" y="3471827"/>
            <a:ext cx="2274849" cy="3362978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DD7DD14-F254-A116-2AD5-F6D69179BA99}"/>
              </a:ext>
            </a:extLst>
          </p:cNvPr>
          <p:cNvGrpSpPr/>
          <p:nvPr/>
        </p:nvGrpSpPr>
        <p:grpSpPr>
          <a:xfrm>
            <a:off x="3090783" y="2296234"/>
            <a:ext cx="6012281" cy="2554546"/>
            <a:chOff x="3090783" y="2296234"/>
            <a:chExt cx="6012281" cy="255454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ECF52D6-E178-157D-A074-504D8709796A}"/>
                </a:ext>
              </a:extLst>
            </p:cNvPr>
            <p:cNvSpPr txBox="1"/>
            <p:nvPr/>
          </p:nvSpPr>
          <p:spPr>
            <a:xfrm>
              <a:off x="3092630" y="2296235"/>
              <a:ext cx="6010434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 w="117475">
                    <a:solidFill>
                      <a:prstClr val="white"/>
                    </a:solidFill>
                    <a:prstDash val="solid"/>
                  </a:ln>
                  <a:solidFill>
                    <a:prstClr val="white"/>
                  </a:solidFill>
                  <a:effectLst>
                    <a:outerShdw dist="38100" dir="2700000" algn="tl" rotWithShape="0">
                      <a:srgbClr val="3366FF"/>
                    </a:outerShdw>
                  </a:effectLst>
                  <a:uLnTx/>
                  <a:uFillTx/>
                  <a:latin typeface="UVN Banh Mi" pitchFamily="2" charset="0"/>
                  <a:ea typeface="+mn-ea"/>
                  <a:cs typeface="+mn-cs"/>
                </a:rPr>
                <a:t>TẠM BIỆT VÀ HẸN GẶP LẠI</a:t>
              </a:r>
              <a:endParaRPr kumimoji="0" lang="vi-VN" sz="8000" b="0" i="0" u="none" strike="noStrike" kern="1200" cap="none" spc="0" normalizeH="0" baseline="0" noProof="0" dirty="0">
                <a:ln w="11747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effectLst>
                  <a:outerShdw dist="38100" dir="2700000" algn="tl" rotWithShape="0">
                    <a:srgbClr val="3366FF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483826-02E6-B493-6C36-2D3C2B2EA989}"/>
                </a:ext>
              </a:extLst>
            </p:cNvPr>
            <p:cNvSpPr txBox="1"/>
            <p:nvPr/>
          </p:nvSpPr>
          <p:spPr>
            <a:xfrm>
              <a:off x="3090783" y="2296234"/>
              <a:ext cx="6010434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 w="19050">
                    <a:solidFill>
                      <a:srgbClr val="0070C0"/>
                    </a:solidFill>
                    <a:prstDash val="solid"/>
                  </a:ln>
                  <a:solidFill>
                    <a:srgbClr val="FFFFCC"/>
                  </a:solidFill>
                  <a:effectLst/>
                  <a:uLnTx/>
                  <a:uFillTx/>
                  <a:latin typeface="UVN Banh Mi" pitchFamily="2" charset="0"/>
                  <a:ea typeface="+mn-ea"/>
                  <a:cs typeface="+mn-cs"/>
                </a:rPr>
                <a:t>TẠM BIỆT VÀ HẸN GẶP LẠI</a:t>
              </a:r>
              <a:endParaRPr kumimoji="0" lang="vi-VN" sz="8000" b="0" i="0" u="none" strike="noStrike" kern="1200" cap="none" spc="0" normalizeH="0" baseline="0" noProof="0" dirty="0">
                <a:ln w="19050">
                  <a:solidFill>
                    <a:srgbClr val="0070C0"/>
                  </a:solidFill>
                  <a:prstDash val="solid"/>
                </a:ln>
                <a:solidFill>
                  <a:srgbClr val="FFB9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17713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2" presetClass="emph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75</Words>
  <Application>Microsoft Office PowerPoint</Application>
  <PresentationFormat>Widescreen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Arial-Rounded</vt:lpstr>
      <vt:lpstr>Calibri</vt:lpstr>
      <vt:lpstr>Cambria</vt:lpstr>
      <vt:lpstr>UVN Banh Mi</vt:lpstr>
      <vt:lpstr>3_Office Theme</vt:lpstr>
      <vt:lpstr>7_Office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21</cp:revision>
  <dcterms:created xsi:type="dcterms:W3CDTF">2023-01-29T11:38:57Z</dcterms:created>
  <dcterms:modified xsi:type="dcterms:W3CDTF">2026-04-03T05:24:29Z</dcterms:modified>
</cp:coreProperties>
</file>