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2" r:id="rId3"/>
    <p:sldId id="268" r:id="rId4"/>
    <p:sldId id="284" r:id="rId5"/>
    <p:sldId id="285" r:id="rId6"/>
    <p:sldId id="270" r:id="rId7"/>
    <p:sldId id="286" r:id="rId8"/>
    <p:sldId id="287" r:id="rId9"/>
    <p:sldId id="288" r:id="rId10"/>
    <p:sldId id="289" r:id="rId11"/>
    <p:sldId id="273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E96016CF-A104-4B55-B3F8-CAF198D08387}">
          <p14:sldIdLst/>
        </p14:section>
        <p14:section name="Mục Tóm tắt" id="{E1D211DD-AAEE-4397-B5A7-BBA5595BD700}">
          <p14:sldIdLst/>
        </p14:section>
        <p14:section name="Mục 1" id="{71222DD8-3618-4659-B880-E8656CF088AD}">
          <p14:sldIdLst>
            <p14:sldId id="256"/>
          </p14:sldIdLst>
        </p14:section>
        <p14:section name="Mục 2" id="{0838C518-25CA-4D7E-BFC1-9083AC177C5B}">
          <p14:sldIdLst>
            <p14:sldId id="292"/>
            <p14:sldId id="268"/>
            <p14:sldId id="284"/>
          </p14:sldIdLst>
        </p14:section>
        <p14:section name="Mục 3" id="{C74D57A6-72BC-478C-92F5-4B09C50F3FB9}">
          <p14:sldIdLst>
            <p14:sldId id="285"/>
            <p14:sldId id="270"/>
            <p14:sldId id="286"/>
            <p14:sldId id="287"/>
            <p14:sldId id="288"/>
          </p14:sldIdLst>
        </p14:section>
        <p14:section name="Mục 4" id="{873165FA-B8C7-4B21-968C-8DFAA3C5EAC7}">
          <p14:sldIdLst>
            <p14:sldId id="289"/>
            <p14:sldId id="273"/>
          </p14:sldIdLst>
        </p14:section>
        <p14:section name="Mục 5" id="{04E315B3-DF96-4F5A-B38D-33D5C09D9519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EE3F6"/>
    <a:srgbClr val="DB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A1A7A79-19C0-7EB8-6800-E7618F062FCB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6.sv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6" y="-915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292706">
            <a:off x="1269314" y="349170"/>
            <a:ext cx="2655747" cy="3330090"/>
          </a:xfrm>
          <a:custGeom>
            <a:avLst/>
            <a:gdLst/>
            <a:ahLst/>
            <a:cxnLst/>
            <a:rect l="l" t="t" r="r" b="b"/>
            <a:pathLst>
              <a:path w="2655747" h="3330090">
                <a:moveTo>
                  <a:pt x="0" y="0"/>
                </a:moveTo>
                <a:lnTo>
                  <a:pt x="2655747" y="0"/>
                </a:lnTo>
                <a:lnTo>
                  <a:pt x="2655747" y="3330091"/>
                </a:lnTo>
                <a:lnTo>
                  <a:pt x="0" y="3330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31980" y="5967402"/>
            <a:ext cx="769214" cy="746837"/>
          </a:xfrm>
          <a:custGeom>
            <a:avLst/>
            <a:gdLst/>
            <a:ahLst/>
            <a:cxnLst/>
            <a:rect l="l" t="t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6454098" y="2791787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158846" y="5059455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23740" y="538004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80680" y="716327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471D9B-5B80-B684-62E3-5AEC0A691EFB}"/>
              </a:ext>
            </a:extLst>
          </p:cNvPr>
          <p:cNvGrpSpPr/>
          <p:nvPr/>
        </p:nvGrpSpPr>
        <p:grpSpPr>
          <a:xfrm>
            <a:off x="3760680" y="1421845"/>
            <a:ext cx="10890108" cy="5211133"/>
            <a:chOff x="3698946" y="1920659"/>
            <a:chExt cx="10890108" cy="5211133"/>
          </a:xfrm>
        </p:grpSpPr>
        <p:sp>
          <p:nvSpPr>
            <p:cNvPr id="9" name="Freeform 9"/>
            <p:cNvSpPr/>
            <p:nvPr/>
          </p:nvSpPr>
          <p:spPr>
            <a:xfrm>
              <a:off x="3698946" y="1920659"/>
              <a:ext cx="10890108" cy="5211133"/>
            </a:xfrm>
            <a:custGeom>
              <a:avLst/>
              <a:gdLst/>
              <a:ahLst/>
              <a:cxnLst/>
              <a:rect l="l" t="t" r="r" b="b"/>
              <a:pathLst>
                <a:path w="6761900" h="6305471">
                  <a:moveTo>
                    <a:pt x="0" y="0"/>
                  </a:moveTo>
                  <a:lnTo>
                    <a:pt x="6761900" y="0"/>
                  </a:lnTo>
                  <a:lnTo>
                    <a:pt x="6761900" y="6305471"/>
                  </a:lnTo>
                  <a:lnTo>
                    <a:pt x="0" y="6305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17210" y="3661114"/>
              <a:ext cx="8763000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9600" b="1">
                  <a:solidFill>
                    <a:srgbClr val="3B4270"/>
                  </a:solidFill>
                </a:rPr>
                <a:t>KHỞI ĐỘNG</a:t>
              </a:r>
              <a:endParaRPr lang="en-US" sz="9600" b="1" i="1">
                <a:solidFill>
                  <a:srgbClr val="3B4270"/>
                </a:solidFill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23066" y="706104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6CB8B-28CD-B3D9-0F7A-8177488E7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A77813-A569-DC29-89C9-9729818785C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952546C-C285-FCA4-7510-48C2730419F3}"/>
              </a:ext>
            </a:extLst>
          </p:cNvPr>
          <p:cNvSpPr/>
          <p:nvPr/>
        </p:nvSpPr>
        <p:spPr>
          <a:xfrm rot="1292706">
            <a:off x="1269314" y="349170"/>
            <a:ext cx="2655747" cy="3330090"/>
          </a:xfrm>
          <a:custGeom>
            <a:avLst/>
            <a:gdLst/>
            <a:ahLst/>
            <a:cxnLst/>
            <a:rect l="l" t="t" r="r" b="b"/>
            <a:pathLst>
              <a:path w="2655747" h="3330090">
                <a:moveTo>
                  <a:pt x="0" y="0"/>
                </a:moveTo>
                <a:lnTo>
                  <a:pt x="2655747" y="0"/>
                </a:lnTo>
                <a:lnTo>
                  <a:pt x="2655747" y="3330091"/>
                </a:lnTo>
                <a:lnTo>
                  <a:pt x="0" y="3330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ADB5A91-3A4B-70D9-F8AC-B6A2A63DF8F9}"/>
              </a:ext>
            </a:extLst>
          </p:cNvPr>
          <p:cNvSpPr/>
          <p:nvPr/>
        </p:nvSpPr>
        <p:spPr>
          <a:xfrm>
            <a:off x="2731980" y="5967402"/>
            <a:ext cx="769214" cy="746837"/>
          </a:xfrm>
          <a:custGeom>
            <a:avLst/>
            <a:gdLst/>
            <a:ahLst/>
            <a:cxnLst/>
            <a:rect l="l" t="t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ED217E-BA98-C779-5F4A-855FBC0FD9CC}"/>
              </a:ext>
            </a:extLst>
          </p:cNvPr>
          <p:cNvSpPr/>
          <p:nvPr/>
        </p:nvSpPr>
        <p:spPr>
          <a:xfrm flipH="1">
            <a:off x="16454098" y="2791787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B9C2003-C7C7-AF21-6CF1-F98B85B3F824}"/>
              </a:ext>
            </a:extLst>
          </p:cNvPr>
          <p:cNvSpPr/>
          <p:nvPr/>
        </p:nvSpPr>
        <p:spPr>
          <a:xfrm>
            <a:off x="15158846" y="5059455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C4C80E-CED4-0B3A-FAF7-45E537CEBCD6}"/>
              </a:ext>
            </a:extLst>
          </p:cNvPr>
          <p:cNvSpPr/>
          <p:nvPr/>
        </p:nvSpPr>
        <p:spPr>
          <a:xfrm>
            <a:off x="423740" y="538004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10324E2-8D0F-4B10-AD80-389D8BEAB1B9}"/>
              </a:ext>
            </a:extLst>
          </p:cNvPr>
          <p:cNvSpPr/>
          <p:nvPr/>
        </p:nvSpPr>
        <p:spPr>
          <a:xfrm>
            <a:off x="-380680" y="716327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6B1F51E4-62D3-100A-F15C-C3FDFD5C1BE8}"/>
              </a:ext>
            </a:extLst>
          </p:cNvPr>
          <p:cNvGrpSpPr/>
          <p:nvPr/>
        </p:nvGrpSpPr>
        <p:grpSpPr>
          <a:xfrm>
            <a:off x="3728596" y="582552"/>
            <a:ext cx="10890108" cy="6936018"/>
            <a:chOff x="3666862" y="1081366"/>
            <a:chExt cx="10890108" cy="6936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7D513D4-ED48-1892-CC26-269B35AC4C44}"/>
                </a:ext>
              </a:extLst>
            </p:cNvPr>
            <p:cNvSpPr/>
            <p:nvPr/>
          </p:nvSpPr>
          <p:spPr>
            <a:xfrm>
              <a:off x="3666862" y="1081366"/>
              <a:ext cx="10890108" cy="6936018"/>
            </a:xfrm>
            <a:custGeom>
              <a:avLst/>
              <a:gdLst/>
              <a:ahLst/>
              <a:cxnLst/>
              <a:rect l="l" t="t" r="r" b="b"/>
              <a:pathLst>
                <a:path w="6761900" h="6305471">
                  <a:moveTo>
                    <a:pt x="0" y="0"/>
                  </a:moveTo>
                  <a:lnTo>
                    <a:pt x="6761900" y="0"/>
                  </a:lnTo>
                  <a:lnTo>
                    <a:pt x="6761900" y="6305471"/>
                  </a:lnTo>
                  <a:lnTo>
                    <a:pt x="0" y="6305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BC5C08C-4B67-E2F2-6D98-F9848E45DE4E}"/>
                </a:ext>
              </a:extLst>
            </p:cNvPr>
            <p:cNvSpPr txBox="1"/>
            <p:nvPr/>
          </p:nvSpPr>
          <p:spPr>
            <a:xfrm>
              <a:off x="4426833" y="3054811"/>
              <a:ext cx="9310866" cy="3539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11500" b="1">
                  <a:solidFill>
                    <a:srgbClr val="3B4270"/>
                  </a:solidFill>
                </a:rPr>
                <a:t>HOẠT ĐỘNG NỐI TIẾP</a:t>
              </a:r>
              <a:endParaRPr lang="en-US" sz="11500" i="1">
                <a:solidFill>
                  <a:srgbClr val="3B4270"/>
                </a:solidFill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01C8C5FF-E2FD-DB50-C0C3-5C7E29438EBE}"/>
              </a:ext>
            </a:extLst>
          </p:cNvPr>
          <p:cNvSpPr/>
          <p:nvPr/>
        </p:nvSpPr>
        <p:spPr>
          <a:xfrm>
            <a:off x="15123066" y="706104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87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A42A6-CD15-BE60-C562-4B182848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E77E65-99E2-F43D-095B-97F4DDF72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r>
              <a:rPr lang="vi-VN"/>
              <a:t> </a:t>
            </a:r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AA2FDCF-369F-0CBD-4E06-D02189E94EBD}"/>
              </a:ext>
            </a:extLst>
          </p:cNvPr>
          <p:cNvSpPr/>
          <p:nvPr/>
        </p:nvSpPr>
        <p:spPr>
          <a:xfrm rot="1292706">
            <a:off x="154643" y="374603"/>
            <a:ext cx="1425757" cy="1787783"/>
          </a:xfrm>
          <a:custGeom>
            <a:avLst/>
            <a:gdLst/>
            <a:ahLst/>
            <a:cxnLst/>
            <a:rect l="l" t="t" r="r" b="b"/>
            <a:pathLst>
              <a:path w="1425757" h="1787783">
                <a:moveTo>
                  <a:pt x="0" y="0"/>
                </a:moveTo>
                <a:lnTo>
                  <a:pt x="1425757" y="0"/>
                </a:lnTo>
                <a:lnTo>
                  <a:pt x="1425757" y="1787783"/>
                </a:lnTo>
                <a:lnTo>
                  <a:pt x="0" y="178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027698E-6F7F-9144-7887-D482946B5D25}"/>
              </a:ext>
            </a:extLst>
          </p:cNvPr>
          <p:cNvSpPr/>
          <p:nvPr/>
        </p:nvSpPr>
        <p:spPr>
          <a:xfrm flipH="1">
            <a:off x="16483740" y="1332276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00B32EF-AF46-C93F-C8F1-9376FDC8AEAB}"/>
              </a:ext>
            </a:extLst>
          </p:cNvPr>
          <p:cNvSpPr/>
          <p:nvPr/>
        </p:nvSpPr>
        <p:spPr>
          <a:xfrm>
            <a:off x="17467868" y="26670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0BD3FDC-725B-B7DC-C14C-75618962341F}"/>
              </a:ext>
            </a:extLst>
          </p:cNvPr>
          <p:cNvGrpSpPr>
            <a:grpSpLocks noChangeAspect="1"/>
          </p:cNvGrpSpPr>
          <p:nvPr/>
        </p:nvGrpSpPr>
        <p:grpSpPr>
          <a:xfrm>
            <a:off x="-1743469" y="10215055"/>
            <a:ext cx="2835435" cy="3293954"/>
            <a:chOff x="0" y="0"/>
            <a:chExt cx="5466080" cy="63500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269B324-7DC4-8A71-225D-C04A546A957E}"/>
                </a:ext>
              </a:extLst>
            </p:cNvPr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5E86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A207C08-4C37-18BD-FE82-CF7500625FEB}"/>
                </a:ext>
              </a:extLst>
            </p:cNvPr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070E5D3-DD13-4EBB-ABBE-845A98D496AD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0273201-ADCE-4E38-07E4-25D0887F42C9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07656142-1BAD-7221-0F8C-393DA287E60B}"/>
              </a:ext>
            </a:extLst>
          </p:cNvPr>
          <p:cNvSpPr/>
          <p:nvPr/>
        </p:nvSpPr>
        <p:spPr>
          <a:xfrm>
            <a:off x="-1309100" y="719108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ED8D0916-5F71-498E-D03F-B478546089F6}"/>
              </a:ext>
            </a:extLst>
          </p:cNvPr>
          <p:cNvSpPr/>
          <p:nvPr/>
        </p:nvSpPr>
        <p:spPr>
          <a:xfrm>
            <a:off x="15587208" y="708066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569105F-A44A-2346-1EA4-39FF12397F37}"/>
              </a:ext>
            </a:extLst>
          </p:cNvPr>
          <p:cNvSpPr/>
          <p:nvPr/>
        </p:nvSpPr>
        <p:spPr>
          <a:xfrm>
            <a:off x="1981200" y="9196664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2399DF-974A-E27A-9715-766B490AB86C}"/>
              </a:ext>
            </a:extLst>
          </p:cNvPr>
          <p:cNvSpPr/>
          <p:nvPr/>
        </p:nvSpPr>
        <p:spPr>
          <a:xfrm>
            <a:off x="17031702" y="9185985"/>
            <a:ext cx="769214" cy="746837"/>
          </a:xfrm>
          <a:custGeom>
            <a:avLst/>
            <a:gdLst/>
            <a:ahLst/>
            <a:cxnLst/>
            <a:rect l="l" t="t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6C1BB6D-D2FE-744B-8D37-C997943049C1}"/>
              </a:ext>
            </a:extLst>
          </p:cNvPr>
          <p:cNvSpPr txBox="1"/>
          <p:nvPr/>
        </p:nvSpPr>
        <p:spPr>
          <a:xfrm>
            <a:off x="1447800" y="217681"/>
            <a:ext cx="14650222" cy="4154984"/>
          </a:xfrm>
          <a:custGeom>
            <a:avLst/>
            <a:gdLst>
              <a:gd name="connsiteX0" fmla="*/ 0 w 14650222"/>
              <a:gd name="connsiteY0" fmla="*/ 0 h 4154984"/>
              <a:gd name="connsiteX1" fmla="*/ 990634 w 14650222"/>
              <a:gd name="connsiteY1" fmla="*/ 0 h 4154984"/>
              <a:gd name="connsiteX2" fmla="*/ 1541761 w 14650222"/>
              <a:gd name="connsiteY2" fmla="*/ 0 h 4154984"/>
              <a:gd name="connsiteX3" fmla="*/ 2092889 w 14650222"/>
              <a:gd name="connsiteY3" fmla="*/ 0 h 4154984"/>
              <a:gd name="connsiteX4" fmla="*/ 2937021 w 14650222"/>
              <a:gd name="connsiteY4" fmla="*/ 0 h 4154984"/>
              <a:gd name="connsiteX5" fmla="*/ 3488148 w 14650222"/>
              <a:gd name="connsiteY5" fmla="*/ 0 h 4154984"/>
              <a:gd name="connsiteX6" fmla="*/ 4332280 w 14650222"/>
              <a:gd name="connsiteY6" fmla="*/ 0 h 4154984"/>
              <a:gd name="connsiteX7" fmla="*/ 4736905 w 14650222"/>
              <a:gd name="connsiteY7" fmla="*/ 0 h 4154984"/>
              <a:gd name="connsiteX8" fmla="*/ 5727539 w 14650222"/>
              <a:gd name="connsiteY8" fmla="*/ 0 h 4154984"/>
              <a:gd name="connsiteX9" fmla="*/ 6571671 w 14650222"/>
              <a:gd name="connsiteY9" fmla="*/ 0 h 4154984"/>
              <a:gd name="connsiteX10" fmla="*/ 7415803 w 14650222"/>
              <a:gd name="connsiteY10" fmla="*/ 0 h 4154984"/>
              <a:gd name="connsiteX11" fmla="*/ 8259935 w 14650222"/>
              <a:gd name="connsiteY11" fmla="*/ 0 h 4154984"/>
              <a:gd name="connsiteX12" fmla="*/ 8811062 w 14650222"/>
              <a:gd name="connsiteY12" fmla="*/ 0 h 4154984"/>
              <a:gd name="connsiteX13" fmla="*/ 9362189 w 14650222"/>
              <a:gd name="connsiteY13" fmla="*/ 0 h 4154984"/>
              <a:gd name="connsiteX14" fmla="*/ 10059819 w 14650222"/>
              <a:gd name="connsiteY14" fmla="*/ 0 h 4154984"/>
              <a:gd name="connsiteX15" fmla="*/ 10757449 w 14650222"/>
              <a:gd name="connsiteY15" fmla="*/ 0 h 4154984"/>
              <a:gd name="connsiteX16" fmla="*/ 11308576 w 14650222"/>
              <a:gd name="connsiteY16" fmla="*/ 0 h 4154984"/>
              <a:gd name="connsiteX17" fmla="*/ 11713201 w 14650222"/>
              <a:gd name="connsiteY17" fmla="*/ 0 h 4154984"/>
              <a:gd name="connsiteX18" fmla="*/ 12703835 w 14650222"/>
              <a:gd name="connsiteY18" fmla="*/ 0 h 4154984"/>
              <a:gd name="connsiteX19" fmla="*/ 13401465 w 14650222"/>
              <a:gd name="connsiteY19" fmla="*/ 0 h 4154984"/>
              <a:gd name="connsiteX20" fmla="*/ 13952592 w 14650222"/>
              <a:gd name="connsiteY20" fmla="*/ 0 h 4154984"/>
              <a:gd name="connsiteX21" fmla="*/ 14650222 w 14650222"/>
              <a:gd name="connsiteY21" fmla="*/ 0 h 4154984"/>
              <a:gd name="connsiteX22" fmla="*/ 14650222 w 14650222"/>
              <a:gd name="connsiteY22" fmla="*/ 609398 h 4154984"/>
              <a:gd name="connsiteX23" fmla="*/ 14650222 w 14650222"/>
              <a:gd name="connsiteY23" fmla="*/ 1218795 h 4154984"/>
              <a:gd name="connsiteX24" fmla="*/ 14650222 w 14650222"/>
              <a:gd name="connsiteY24" fmla="*/ 1911293 h 4154984"/>
              <a:gd name="connsiteX25" fmla="*/ 14650222 w 14650222"/>
              <a:gd name="connsiteY25" fmla="*/ 2479140 h 4154984"/>
              <a:gd name="connsiteX26" fmla="*/ 14650222 w 14650222"/>
              <a:gd name="connsiteY26" fmla="*/ 3130088 h 4154984"/>
              <a:gd name="connsiteX27" fmla="*/ 14650222 w 14650222"/>
              <a:gd name="connsiteY27" fmla="*/ 4154984 h 4154984"/>
              <a:gd name="connsiteX28" fmla="*/ 13952592 w 14650222"/>
              <a:gd name="connsiteY28" fmla="*/ 4154984 h 4154984"/>
              <a:gd name="connsiteX29" fmla="*/ 12961958 w 14650222"/>
              <a:gd name="connsiteY29" fmla="*/ 4154984 h 4154984"/>
              <a:gd name="connsiteX30" fmla="*/ 12410831 w 14650222"/>
              <a:gd name="connsiteY30" fmla="*/ 4154984 h 4154984"/>
              <a:gd name="connsiteX31" fmla="*/ 11859704 w 14650222"/>
              <a:gd name="connsiteY31" fmla="*/ 4154984 h 4154984"/>
              <a:gd name="connsiteX32" fmla="*/ 11162074 w 14650222"/>
              <a:gd name="connsiteY32" fmla="*/ 4154984 h 4154984"/>
              <a:gd name="connsiteX33" fmla="*/ 10317942 w 14650222"/>
              <a:gd name="connsiteY33" fmla="*/ 4154984 h 4154984"/>
              <a:gd name="connsiteX34" fmla="*/ 9766815 w 14650222"/>
              <a:gd name="connsiteY34" fmla="*/ 4154984 h 4154984"/>
              <a:gd name="connsiteX35" fmla="*/ 9362189 w 14650222"/>
              <a:gd name="connsiteY35" fmla="*/ 4154984 h 4154984"/>
              <a:gd name="connsiteX36" fmla="*/ 8518058 w 14650222"/>
              <a:gd name="connsiteY36" fmla="*/ 4154984 h 4154984"/>
              <a:gd name="connsiteX37" fmla="*/ 7820428 w 14650222"/>
              <a:gd name="connsiteY37" fmla="*/ 4154984 h 4154984"/>
              <a:gd name="connsiteX38" fmla="*/ 6829794 w 14650222"/>
              <a:gd name="connsiteY38" fmla="*/ 4154984 h 4154984"/>
              <a:gd name="connsiteX39" fmla="*/ 5839160 w 14650222"/>
              <a:gd name="connsiteY39" fmla="*/ 4154984 h 4154984"/>
              <a:gd name="connsiteX40" fmla="*/ 5434535 w 14650222"/>
              <a:gd name="connsiteY40" fmla="*/ 4154984 h 4154984"/>
              <a:gd name="connsiteX41" fmla="*/ 4590403 w 14650222"/>
              <a:gd name="connsiteY41" fmla="*/ 4154984 h 4154984"/>
              <a:gd name="connsiteX42" fmla="*/ 4039275 w 14650222"/>
              <a:gd name="connsiteY42" fmla="*/ 4154984 h 4154984"/>
              <a:gd name="connsiteX43" fmla="*/ 3781153 w 14650222"/>
              <a:gd name="connsiteY43" fmla="*/ 4154984 h 4154984"/>
              <a:gd name="connsiteX44" fmla="*/ 3376527 w 14650222"/>
              <a:gd name="connsiteY44" fmla="*/ 4154984 h 4154984"/>
              <a:gd name="connsiteX45" fmla="*/ 2971902 w 14650222"/>
              <a:gd name="connsiteY45" fmla="*/ 4154984 h 4154984"/>
              <a:gd name="connsiteX46" fmla="*/ 1981268 w 14650222"/>
              <a:gd name="connsiteY46" fmla="*/ 4154984 h 4154984"/>
              <a:gd name="connsiteX47" fmla="*/ 1137136 w 14650222"/>
              <a:gd name="connsiteY47" fmla="*/ 4154984 h 4154984"/>
              <a:gd name="connsiteX48" fmla="*/ 0 w 14650222"/>
              <a:gd name="connsiteY48" fmla="*/ 4154984 h 4154984"/>
              <a:gd name="connsiteX49" fmla="*/ 0 w 14650222"/>
              <a:gd name="connsiteY49" fmla="*/ 3504037 h 4154984"/>
              <a:gd name="connsiteX50" fmla="*/ 0 w 14650222"/>
              <a:gd name="connsiteY50" fmla="*/ 2769989 h 4154984"/>
              <a:gd name="connsiteX51" fmla="*/ 0 w 14650222"/>
              <a:gd name="connsiteY51" fmla="*/ 2119042 h 4154984"/>
              <a:gd name="connsiteX52" fmla="*/ 0 w 14650222"/>
              <a:gd name="connsiteY52" fmla="*/ 1384995 h 4154984"/>
              <a:gd name="connsiteX53" fmla="*/ 0 w 14650222"/>
              <a:gd name="connsiteY53" fmla="*/ 775597 h 4154984"/>
              <a:gd name="connsiteX54" fmla="*/ 0 w 14650222"/>
              <a:gd name="connsiteY54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650222" h="4154984" extrusionOk="0">
                <a:moveTo>
                  <a:pt x="0" y="0"/>
                </a:moveTo>
                <a:cubicBezTo>
                  <a:pt x="253632" y="-31856"/>
                  <a:pt x="530157" y="16909"/>
                  <a:pt x="990634" y="0"/>
                </a:cubicBezTo>
                <a:cubicBezTo>
                  <a:pt x="1451111" y="-16909"/>
                  <a:pt x="1378066" y="-6613"/>
                  <a:pt x="1541761" y="0"/>
                </a:cubicBezTo>
                <a:cubicBezTo>
                  <a:pt x="1705456" y="6613"/>
                  <a:pt x="1890819" y="13409"/>
                  <a:pt x="2092889" y="0"/>
                </a:cubicBezTo>
                <a:cubicBezTo>
                  <a:pt x="2294959" y="-13409"/>
                  <a:pt x="2749559" y="22239"/>
                  <a:pt x="2937021" y="0"/>
                </a:cubicBezTo>
                <a:cubicBezTo>
                  <a:pt x="3124483" y="-22239"/>
                  <a:pt x="3246175" y="18550"/>
                  <a:pt x="3488148" y="0"/>
                </a:cubicBezTo>
                <a:cubicBezTo>
                  <a:pt x="3730121" y="-18550"/>
                  <a:pt x="3998810" y="26427"/>
                  <a:pt x="4332280" y="0"/>
                </a:cubicBezTo>
                <a:cubicBezTo>
                  <a:pt x="4665750" y="-26427"/>
                  <a:pt x="4612601" y="12780"/>
                  <a:pt x="4736905" y="0"/>
                </a:cubicBezTo>
                <a:cubicBezTo>
                  <a:pt x="4861210" y="-12780"/>
                  <a:pt x="5296906" y="37844"/>
                  <a:pt x="5727539" y="0"/>
                </a:cubicBezTo>
                <a:cubicBezTo>
                  <a:pt x="6158172" y="-37844"/>
                  <a:pt x="6294213" y="-19121"/>
                  <a:pt x="6571671" y="0"/>
                </a:cubicBezTo>
                <a:cubicBezTo>
                  <a:pt x="6849129" y="19121"/>
                  <a:pt x="7128764" y="36356"/>
                  <a:pt x="7415803" y="0"/>
                </a:cubicBezTo>
                <a:cubicBezTo>
                  <a:pt x="7702842" y="-36356"/>
                  <a:pt x="7975020" y="26532"/>
                  <a:pt x="8259935" y="0"/>
                </a:cubicBezTo>
                <a:cubicBezTo>
                  <a:pt x="8544850" y="-26532"/>
                  <a:pt x="8570771" y="18564"/>
                  <a:pt x="8811062" y="0"/>
                </a:cubicBezTo>
                <a:cubicBezTo>
                  <a:pt x="9051353" y="-18564"/>
                  <a:pt x="9165665" y="8421"/>
                  <a:pt x="9362189" y="0"/>
                </a:cubicBezTo>
                <a:cubicBezTo>
                  <a:pt x="9558713" y="-8421"/>
                  <a:pt x="9912469" y="16311"/>
                  <a:pt x="10059819" y="0"/>
                </a:cubicBezTo>
                <a:cubicBezTo>
                  <a:pt x="10207169" y="-16311"/>
                  <a:pt x="10534640" y="-23122"/>
                  <a:pt x="10757449" y="0"/>
                </a:cubicBezTo>
                <a:cubicBezTo>
                  <a:pt x="10980258" y="23122"/>
                  <a:pt x="11154894" y="15380"/>
                  <a:pt x="11308576" y="0"/>
                </a:cubicBezTo>
                <a:cubicBezTo>
                  <a:pt x="11462258" y="-15380"/>
                  <a:pt x="11531965" y="-13498"/>
                  <a:pt x="11713201" y="0"/>
                </a:cubicBezTo>
                <a:cubicBezTo>
                  <a:pt x="11894438" y="13498"/>
                  <a:pt x="12381272" y="31242"/>
                  <a:pt x="12703835" y="0"/>
                </a:cubicBezTo>
                <a:cubicBezTo>
                  <a:pt x="13026398" y="-31242"/>
                  <a:pt x="13212238" y="27584"/>
                  <a:pt x="13401465" y="0"/>
                </a:cubicBezTo>
                <a:cubicBezTo>
                  <a:pt x="13590692" y="-27584"/>
                  <a:pt x="13732911" y="18878"/>
                  <a:pt x="13952592" y="0"/>
                </a:cubicBezTo>
                <a:cubicBezTo>
                  <a:pt x="14172273" y="-18878"/>
                  <a:pt x="14323578" y="-17760"/>
                  <a:pt x="14650222" y="0"/>
                </a:cubicBezTo>
                <a:cubicBezTo>
                  <a:pt x="14668447" y="231731"/>
                  <a:pt x="14633160" y="406576"/>
                  <a:pt x="14650222" y="609398"/>
                </a:cubicBezTo>
                <a:cubicBezTo>
                  <a:pt x="14667284" y="812220"/>
                  <a:pt x="14629644" y="966090"/>
                  <a:pt x="14650222" y="1218795"/>
                </a:cubicBezTo>
                <a:cubicBezTo>
                  <a:pt x="14670800" y="1471500"/>
                  <a:pt x="14672330" y="1666683"/>
                  <a:pt x="14650222" y="1911293"/>
                </a:cubicBezTo>
                <a:cubicBezTo>
                  <a:pt x="14628114" y="2155903"/>
                  <a:pt x="14662321" y="2304740"/>
                  <a:pt x="14650222" y="2479140"/>
                </a:cubicBezTo>
                <a:cubicBezTo>
                  <a:pt x="14638123" y="2653540"/>
                  <a:pt x="14665779" y="2901050"/>
                  <a:pt x="14650222" y="3130088"/>
                </a:cubicBezTo>
                <a:cubicBezTo>
                  <a:pt x="14634665" y="3359126"/>
                  <a:pt x="14696237" y="3858083"/>
                  <a:pt x="14650222" y="4154984"/>
                </a:cubicBezTo>
                <a:cubicBezTo>
                  <a:pt x="14384176" y="4182599"/>
                  <a:pt x="14165738" y="4140126"/>
                  <a:pt x="13952592" y="4154984"/>
                </a:cubicBezTo>
                <a:cubicBezTo>
                  <a:pt x="13739446" y="4169843"/>
                  <a:pt x="13339484" y="4133235"/>
                  <a:pt x="12961958" y="4154984"/>
                </a:cubicBezTo>
                <a:cubicBezTo>
                  <a:pt x="12584432" y="4176733"/>
                  <a:pt x="12619945" y="4137293"/>
                  <a:pt x="12410831" y="4154984"/>
                </a:cubicBezTo>
                <a:cubicBezTo>
                  <a:pt x="12201717" y="4172675"/>
                  <a:pt x="12072594" y="4134078"/>
                  <a:pt x="11859704" y="4154984"/>
                </a:cubicBezTo>
                <a:cubicBezTo>
                  <a:pt x="11646814" y="4175890"/>
                  <a:pt x="11348440" y="4154119"/>
                  <a:pt x="11162074" y="4154984"/>
                </a:cubicBezTo>
                <a:cubicBezTo>
                  <a:pt x="10975708" y="4155850"/>
                  <a:pt x="10534112" y="4119302"/>
                  <a:pt x="10317942" y="4154984"/>
                </a:cubicBezTo>
                <a:cubicBezTo>
                  <a:pt x="10101772" y="4190666"/>
                  <a:pt x="10025659" y="4128518"/>
                  <a:pt x="9766815" y="4154984"/>
                </a:cubicBezTo>
                <a:cubicBezTo>
                  <a:pt x="9507971" y="4181450"/>
                  <a:pt x="9512144" y="4158259"/>
                  <a:pt x="9362189" y="4154984"/>
                </a:cubicBezTo>
                <a:cubicBezTo>
                  <a:pt x="9212234" y="4151709"/>
                  <a:pt x="8893382" y="4160470"/>
                  <a:pt x="8518058" y="4154984"/>
                </a:cubicBezTo>
                <a:cubicBezTo>
                  <a:pt x="8142734" y="4149498"/>
                  <a:pt x="8014433" y="4177968"/>
                  <a:pt x="7820428" y="4154984"/>
                </a:cubicBezTo>
                <a:cubicBezTo>
                  <a:pt x="7626423" y="4132001"/>
                  <a:pt x="7037624" y="4189633"/>
                  <a:pt x="6829794" y="4154984"/>
                </a:cubicBezTo>
                <a:cubicBezTo>
                  <a:pt x="6621964" y="4120335"/>
                  <a:pt x="6059060" y="4156290"/>
                  <a:pt x="5839160" y="4154984"/>
                </a:cubicBezTo>
                <a:cubicBezTo>
                  <a:pt x="5619260" y="4153678"/>
                  <a:pt x="5628817" y="4148656"/>
                  <a:pt x="5434535" y="4154984"/>
                </a:cubicBezTo>
                <a:cubicBezTo>
                  <a:pt x="5240254" y="4161312"/>
                  <a:pt x="4878632" y="4189708"/>
                  <a:pt x="4590403" y="4154984"/>
                </a:cubicBezTo>
                <a:cubicBezTo>
                  <a:pt x="4302174" y="4120260"/>
                  <a:pt x="4217941" y="4133169"/>
                  <a:pt x="4039275" y="4154984"/>
                </a:cubicBezTo>
                <a:cubicBezTo>
                  <a:pt x="3860609" y="4176799"/>
                  <a:pt x="3871692" y="4161357"/>
                  <a:pt x="3781153" y="4154984"/>
                </a:cubicBezTo>
                <a:cubicBezTo>
                  <a:pt x="3690614" y="4148611"/>
                  <a:pt x="3538030" y="4135071"/>
                  <a:pt x="3376527" y="4154984"/>
                </a:cubicBezTo>
                <a:cubicBezTo>
                  <a:pt x="3215024" y="4174897"/>
                  <a:pt x="3077441" y="4139246"/>
                  <a:pt x="2971902" y="4154984"/>
                </a:cubicBezTo>
                <a:cubicBezTo>
                  <a:pt x="2866363" y="4170722"/>
                  <a:pt x="2220651" y="4128602"/>
                  <a:pt x="1981268" y="4154984"/>
                </a:cubicBezTo>
                <a:cubicBezTo>
                  <a:pt x="1741885" y="4181366"/>
                  <a:pt x="1441420" y="4180444"/>
                  <a:pt x="1137136" y="4154984"/>
                </a:cubicBezTo>
                <a:cubicBezTo>
                  <a:pt x="832852" y="4129524"/>
                  <a:pt x="240990" y="4153068"/>
                  <a:pt x="0" y="4154984"/>
                </a:cubicBezTo>
                <a:cubicBezTo>
                  <a:pt x="13619" y="3861223"/>
                  <a:pt x="-7599" y="3764144"/>
                  <a:pt x="0" y="3504037"/>
                </a:cubicBezTo>
                <a:cubicBezTo>
                  <a:pt x="7599" y="3243930"/>
                  <a:pt x="-35249" y="3008834"/>
                  <a:pt x="0" y="2769989"/>
                </a:cubicBezTo>
                <a:cubicBezTo>
                  <a:pt x="35249" y="2531144"/>
                  <a:pt x="-8908" y="2323382"/>
                  <a:pt x="0" y="2119042"/>
                </a:cubicBezTo>
                <a:cubicBezTo>
                  <a:pt x="8908" y="1914702"/>
                  <a:pt x="2423" y="1673277"/>
                  <a:pt x="0" y="1384995"/>
                </a:cubicBezTo>
                <a:cubicBezTo>
                  <a:pt x="-2423" y="1096713"/>
                  <a:pt x="-16798" y="922612"/>
                  <a:pt x="0" y="775597"/>
                </a:cubicBezTo>
                <a:cubicBezTo>
                  <a:pt x="16798" y="628582"/>
                  <a:pt x="-10612" y="282174"/>
                  <a:pt x="0" y="0"/>
                </a:cubicBezTo>
                <a:close/>
              </a:path>
            </a:pathLst>
          </a:custGeom>
          <a:noFill/>
          <a:ln w="76200">
            <a:noFill/>
            <a:extLst>
              <a:ext uri="{C807C97D-BFC1-408E-A445-0C87EB9F89A2}">
                <ask:lineSketchStyleProps xmlns:ask="http://schemas.microsoft.com/office/drawing/2018/sketchyshapes" xmlns="" sd="17298829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66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hiểu về truyền thống tôn sư trọng đạo và các truyền thống khác của nhà trường thông qua phòng truyền thống nhà trường, thầy cô, người thân,...</a:t>
            </a:r>
            <a:endParaRPr lang="en-US" sz="6600" b="1" i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171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99A7A-9CD0-5B92-CEF6-0F6C052B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D5A1BB-74FB-A3C8-F89C-B0072DFAB95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9949DB-5FDB-C31E-BC90-5099E4D8F814}"/>
              </a:ext>
            </a:extLst>
          </p:cNvPr>
          <p:cNvSpPr/>
          <p:nvPr/>
        </p:nvSpPr>
        <p:spPr>
          <a:xfrm rot="1292706">
            <a:off x="1269314" y="349170"/>
            <a:ext cx="2655747" cy="3330090"/>
          </a:xfrm>
          <a:custGeom>
            <a:avLst/>
            <a:gdLst/>
            <a:ahLst/>
            <a:cxnLst/>
            <a:rect l="l" t="t" r="r" b="b"/>
            <a:pathLst>
              <a:path w="2655747" h="3330090">
                <a:moveTo>
                  <a:pt x="0" y="0"/>
                </a:moveTo>
                <a:lnTo>
                  <a:pt x="2655747" y="0"/>
                </a:lnTo>
                <a:lnTo>
                  <a:pt x="2655747" y="3330091"/>
                </a:lnTo>
                <a:lnTo>
                  <a:pt x="0" y="3330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FD8E55B-FEE2-C26D-14E9-04FB938745D2}"/>
              </a:ext>
            </a:extLst>
          </p:cNvPr>
          <p:cNvSpPr/>
          <p:nvPr/>
        </p:nvSpPr>
        <p:spPr>
          <a:xfrm>
            <a:off x="2731980" y="5967402"/>
            <a:ext cx="769214" cy="746837"/>
          </a:xfrm>
          <a:custGeom>
            <a:avLst/>
            <a:gdLst/>
            <a:ahLst/>
            <a:cxnLst/>
            <a:rect l="l" t="t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96C6092-B8DF-83D3-BF66-895832924486}"/>
              </a:ext>
            </a:extLst>
          </p:cNvPr>
          <p:cNvSpPr/>
          <p:nvPr/>
        </p:nvSpPr>
        <p:spPr>
          <a:xfrm flipH="1">
            <a:off x="16454098" y="2791787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3F4510-8C02-1F64-FAD6-FE8784B4BBFF}"/>
              </a:ext>
            </a:extLst>
          </p:cNvPr>
          <p:cNvSpPr/>
          <p:nvPr/>
        </p:nvSpPr>
        <p:spPr>
          <a:xfrm>
            <a:off x="15158846" y="5059455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86C586F-071D-81C9-7E3B-0AD6F3025AE2}"/>
              </a:ext>
            </a:extLst>
          </p:cNvPr>
          <p:cNvSpPr/>
          <p:nvPr/>
        </p:nvSpPr>
        <p:spPr>
          <a:xfrm>
            <a:off x="423740" y="538004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70E0100-BAD0-AC00-6F47-32D04B5B7BE6}"/>
              </a:ext>
            </a:extLst>
          </p:cNvPr>
          <p:cNvSpPr/>
          <p:nvPr/>
        </p:nvSpPr>
        <p:spPr>
          <a:xfrm>
            <a:off x="-380680" y="716327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3E74C63F-CAA3-24C9-F931-33850C2E80BC}"/>
              </a:ext>
            </a:extLst>
          </p:cNvPr>
          <p:cNvGrpSpPr/>
          <p:nvPr/>
        </p:nvGrpSpPr>
        <p:grpSpPr>
          <a:xfrm>
            <a:off x="3728596" y="582552"/>
            <a:ext cx="10890108" cy="6936018"/>
            <a:chOff x="3666862" y="1081366"/>
            <a:chExt cx="10890108" cy="6936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A7D79C2-41EB-EF07-5B33-1F5234560C1F}"/>
                </a:ext>
              </a:extLst>
            </p:cNvPr>
            <p:cNvSpPr/>
            <p:nvPr/>
          </p:nvSpPr>
          <p:spPr>
            <a:xfrm>
              <a:off x="3666862" y="1081366"/>
              <a:ext cx="10890108" cy="6936018"/>
            </a:xfrm>
            <a:custGeom>
              <a:avLst/>
              <a:gdLst/>
              <a:ahLst/>
              <a:cxnLst/>
              <a:rect l="l" t="t" r="r" b="b"/>
              <a:pathLst>
                <a:path w="6761900" h="6305471">
                  <a:moveTo>
                    <a:pt x="0" y="0"/>
                  </a:moveTo>
                  <a:lnTo>
                    <a:pt x="6761900" y="0"/>
                  </a:lnTo>
                  <a:lnTo>
                    <a:pt x="6761900" y="6305471"/>
                  </a:lnTo>
                  <a:lnTo>
                    <a:pt x="0" y="6305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FA7CA62-EA29-15AD-6A36-3D401A91A60F}"/>
                </a:ext>
              </a:extLst>
            </p:cNvPr>
            <p:cNvSpPr txBox="1"/>
            <p:nvPr/>
          </p:nvSpPr>
          <p:spPr>
            <a:xfrm>
              <a:off x="4426833" y="3965914"/>
              <a:ext cx="9310866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11500" b="1">
                  <a:solidFill>
                    <a:srgbClr val="3B4270"/>
                  </a:solidFill>
                </a:rPr>
                <a:t>TỔNG KẾT</a:t>
              </a:r>
              <a:endParaRPr lang="en-US" sz="11500" i="1">
                <a:solidFill>
                  <a:srgbClr val="3B4270"/>
                </a:solidFill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182C04A7-39E4-B409-CE46-B37A709253CE}"/>
              </a:ext>
            </a:extLst>
          </p:cNvPr>
          <p:cNvSpPr/>
          <p:nvPr/>
        </p:nvSpPr>
        <p:spPr>
          <a:xfrm>
            <a:off x="15123066" y="706104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4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2729F-ADF0-4AEE-8798-1F1B4716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77"/>
            <a:ext cx="18334892" cy="103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BDCF-8566-7FF5-627F-D4A36F44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67BBA6E-8B55-B7FF-9B3C-B4BEB9C51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41A0F0E-60BB-50FD-F5F8-EDAA5B239EA0}"/>
              </a:ext>
            </a:extLst>
          </p:cNvPr>
          <p:cNvGrpSpPr>
            <a:grpSpLocks noChangeAspect="1"/>
          </p:cNvGrpSpPr>
          <p:nvPr/>
        </p:nvGrpSpPr>
        <p:grpSpPr>
          <a:xfrm>
            <a:off x="-1743469" y="10215055"/>
            <a:ext cx="2835435" cy="3293954"/>
            <a:chOff x="0" y="0"/>
            <a:chExt cx="5466080" cy="63500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0021894-948F-10DA-7BD9-44C235CA5D11}"/>
                </a:ext>
              </a:extLst>
            </p:cNvPr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5E86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E066C8-8FAC-B0F9-D7DC-C06C22F5ED88}"/>
                </a:ext>
              </a:extLst>
            </p:cNvPr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6564758-F55B-579D-F5A5-E39259D9177B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61EC87F-9E77-6ED9-26AC-BEF0ED4946D7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A0CC71DD-A6D6-131C-F721-EDBC93087F81}"/>
              </a:ext>
            </a:extLst>
          </p:cNvPr>
          <p:cNvSpPr/>
          <p:nvPr/>
        </p:nvSpPr>
        <p:spPr>
          <a:xfrm>
            <a:off x="-1309100" y="719108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A69DCC3-49C9-B059-E81B-35BDE4B46F5C}"/>
              </a:ext>
            </a:extLst>
          </p:cNvPr>
          <p:cNvSpPr txBox="1"/>
          <p:nvPr/>
        </p:nvSpPr>
        <p:spPr>
          <a:xfrm>
            <a:off x="423740" y="144025"/>
            <a:ext cx="17383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DỘNG TỔNG KẾT TUẦN</a:t>
            </a:r>
            <a:endParaRPr lang="en-US" sz="7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3098DE77-10A1-A1EF-CE4B-3A168263E2AD}"/>
              </a:ext>
            </a:extLst>
          </p:cNvPr>
          <p:cNvCxnSpPr>
            <a:cxnSpLocks/>
          </p:cNvCxnSpPr>
          <p:nvPr/>
        </p:nvCxnSpPr>
        <p:spPr>
          <a:xfrm>
            <a:off x="609600" y="1344354"/>
            <a:ext cx="12649200" cy="0"/>
          </a:xfrm>
          <a:prstGeom prst="line">
            <a:avLst/>
          </a:prstGeom>
          <a:ln w="158750" cmpd="tri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1">
            <a:extLst>
              <a:ext uri="{FF2B5EF4-FFF2-40B4-BE49-F238E27FC236}">
                <a16:creationId xmlns:a16="http://schemas.microsoft.com/office/drawing/2014/main" id="{60618924-92C0-DA55-8424-F73E00650FEE}"/>
              </a:ext>
            </a:extLst>
          </p:cNvPr>
          <p:cNvSpPr/>
          <p:nvPr/>
        </p:nvSpPr>
        <p:spPr>
          <a:xfrm>
            <a:off x="15587208" y="708066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BD2ABA3-D828-0677-FB30-2AF3AB5BA772}"/>
              </a:ext>
            </a:extLst>
          </p:cNvPr>
          <p:cNvSpPr txBox="1"/>
          <p:nvPr/>
        </p:nvSpPr>
        <p:spPr>
          <a:xfrm>
            <a:off x="1724891" y="1594356"/>
            <a:ext cx="16082819" cy="523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 hoạt nền nếp.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 đua của đội cờ đỏ tổ chức.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quả hoạt động các phong trào.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nội dung phát sinh trong tuần...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9694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C5BD-8B8B-DEAB-E35F-FF822989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8ABCEF-EF7B-A8F3-D8F9-B8665CB974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80A8B51-CD24-9852-B208-268EB4D43D62}"/>
              </a:ext>
            </a:extLst>
          </p:cNvPr>
          <p:cNvGrpSpPr>
            <a:grpSpLocks noChangeAspect="1"/>
          </p:cNvGrpSpPr>
          <p:nvPr/>
        </p:nvGrpSpPr>
        <p:grpSpPr>
          <a:xfrm>
            <a:off x="-1743469" y="10215055"/>
            <a:ext cx="2835435" cy="3293954"/>
            <a:chOff x="0" y="0"/>
            <a:chExt cx="5466080" cy="63500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4EF8D64-D24B-D7D8-A2F1-583F51E6CBE9}"/>
                </a:ext>
              </a:extLst>
            </p:cNvPr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5E86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CD73A88-2BA8-1F92-C5A0-2BB39778F959}"/>
                </a:ext>
              </a:extLst>
            </p:cNvPr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6E990A5-2C23-AD28-2001-D7DF705B2A01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BC3D93A-CDA9-4CA5-3CA9-E1DA10B06983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71A90FEF-6687-01F5-C3F6-D0F9A158A82E}"/>
              </a:ext>
            </a:extLst>
          </p:cNvPr>
          <p:cNvSpPr/>
          <p:nvPr/>
        </p:nvSpPr>
        <p:spPr>
          <a:xfrm>
            <a:off x="-1309100" y="719108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70C3F0C-31B2-3E30-88D1-BCFCCE713592}"/>
              </a:ext>
            </a:extLst>
          </p:cNvPr>
          <p:cNvSpPr txBox="1"/>
          <p:nvPr/>
        </p:nvSpPr>
        <p:spPr>
          <a:xfrm>
            <a:off x="423740" y="144025"/>
            <a:ext cx="10777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7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 dựng kế hoạch tuần </a:t>
            </a:r>
            <a:r>
              <a:rPr lang="en-US" sz="7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endParaRPr lang="en-US" sz="7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90AE0E2E-6DAD-C6EB-450D-DF4B5FCDFF6E}"/>
              </a:ext>
            </a:extLst>
          </p:cNvPr>
          <p:cNvCxnSpPr>
            <a:cxnSpLocks/>
          </p:cNvCxnSpPr>
          <p:nvPr/>
        </p:nvCxnSpPr>
        <p:spPr>
          <a:xfrm>
            <a:off x="609600" y="1344354"/>
            <a:ext cx="10591800" cy="0"/>
          </a:xfrm>
          <a:prstGeom prst="line">
            <a:avLst/>
          </a:prstGeom>
          <a:ln w="158750" cmpd="tri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1">
            <a:extLst>
              <a:ext uri="{FF2B5EF4-FFF2-40B4-BE49-F238E27FC236}">
                <a16:creationId xmlns:a16="http://schemas.microsoft.com/office/drawing/2014/main" id="{F5EAB410-D48E-EB8D-5F80-249637F24C50}"/>
              </a:ext>
            </a:extLst>
          </p:cNvPr>
          <p:cNvSpPr/>
          <p:nvPr/>
        </p:nvSpPr>
        <p:spPr>
          <a:xfrm>
            <a:off x="15587208" y="708066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4D0D5F2-01A9-419F-E430-3965A1D80F43}"/>
              </a:ext>
            </a:extLst>
          </p:cNvPr>
          <p:cNvSpPr txBox="1"/>
          <p:nvPr/>
        </p:nvSpPr>
        <p:spPr>
          <a:xfrm>
            <a:off x="1078131" y="1594356"/>
            <a:ext cx="16729579" cy="3915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nền nếp trong tuần.</a:t>
            </a: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 đua học tập tốt chào m</a:t>
            </a:r>
            <a:r>
              <a:rPr lang="en-US" sz="6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ừng</a:t>
            </a:r>
            <a:r>
              <a:rPr lang="en-US" sz="6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20/11.</a:t>
            </a:r>
            <a:endParaRPr lang="nl-NL" sz="6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các hoạt động các phong trào.</a:t>
            </a:r>
          </a:p>
        </p:txBody>
      </p:sp>
    </p:spTree>
    <p:extLst>
      <p:ext uri="{BB962C8B-B14F-4D97-AF65-F5344CB8AC3E}">
        <p14:creationId xmlns:p14="http://schemas.microsoft.com/office/powerpoint/2010/main" val="124302910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587C-FB7D-B564-999D-88BA445C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8AF697-6F99-376C-DF85-3E4ED710135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6882CDD-8B88-6298-27AC-04DA8ECDEDCA}"/>
              </a:ext>
            </a:extLst>
          </p:cNvPr>
          <p:cNvSpPr/>
          <p:nvPr/>
        </p:nvSpPr>
        <p:spPr>
          <a:xfrm rot="1292706">
            <a:off x="1269314" y="349170"/>
            <a:ext cx="2655747" cy="3330090"/>
          </a:xfrm>
          <a:custGeom>
            <a:avLst/>
            <a:gdLst/>
            <a:ahLst/>
            <a:cxnLst/>
            <a:rect l="l" t="t" r="r" b="b"/>
            <a:pathLst>
              <a:path w="2655747" h="3330090">
                <a:moveTo>
                  <a:pt x="0" y="0"/>
                </a:moveTo>
                <a:lnTo>
                  <a:pt x="2655747" y="0"/>
                </a:lnTo>
                <a:lnTo>
                  <a:pt x="2655747" y="3330091"/>
                </a:lnTo>
                <a:lnTo>
                  <a:pt x="0" y="3330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EF7EE9B-B402-ED58-FABB-C1C80698F525}"/>
              </a:ext>
            </a:extLst>
          </p:cNvPr>
          <p:cNvSpPr/>
          <p:nvPr/>
        </p:nvSpPr>
        <p:spPr>
          <a:xfrm>
            <a:off x="2731980" y="5967402"/>
            <a:ext cx="769214" cy="746837"/>
          </a:xfrm>
          <a:custGeom>
            <a:avLst/>
            <a:gdLst/>
            <a:ahLst/>
            <a:cxnLst/>
            <a:rect l="l" t="t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8B8636-0F96-6BBF-CE92-C3D5088FEC28}"/>
              </a:ext>
            </a:extLst>
          </p:cNvPr>
          <p:cNvSpPr/>
          <p:nvPr/>
        </p:nvSpPr>
        <p:spPr>
          <a:xfrm flipH="1">
            <a:off x="16454098" y="2791787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AE5D203-23D7-B497-EE24-8BAD8F020DE2}"/>
              </a:ext>
            </a:extLst>
          </p:cNvPr>
          <p:cNvSpPr/>
          <p:nvPr/>
        </p:nvSpPr>
        <p:spPr>
          <a:xfrm>
            <a:off x="15158846" y="5059455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1DA3BD5-89F8-E99F-766B-41FACD935525}"/>
              </a:ext>
            </a:extLst>
          </p:cNvPr>
          <p:cNvSpPr/>
          <p:nvPr/>
        </p:nvSpPr>
        <p:spPr>
          <a:xfrm>
            <a:off x="423740" y="538004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43B0DE7-7B9B-208B-335C-63237F3422F9}"/>
              </a:ext>
            </a:extLst>
          </p:cNvPr>
          <p:cNvSpPr/>
          <p:nvPr/>
        </p:nvSpPr>
        <p:spPr>
          <a:xfrm>
            <a:off x="-380680" y="716327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4943888-73DC-D36B-581D-43B0DFF6923C}"/>
              </a:ext>
            </a:extLst>
          </p:cNvPr>
          <p:cNvGrpSpPr/>
          <p:nvPr/>
        </p:nvGrpSpPr>
        <p:grpSpPr>
          <a:xfrm>
            <a:off x="4724400" y="8376308"/>
            <a:ext cx="9072088" cy="1277350"/>
            <a:chOff x="4569856" y="8091793"/>
            <a:chExt cx="9072088" cy="127735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6B786D7-4FFF-C937-E518-FC2254DD88DC}"/>
                </a:ext>
              </a:extLst>
            </p:cNvPr>
            <p:cNvSpPr/>
            <p:nvPr/>
          </p:nvSpPr>
          <p:spPr>
            <a:xfrm>
              <a:off x="4569856" y="8091793"/>
              <a:ext cx="9072088" cy="1277350"/>
            </a:xfrm>
            <a:custGeom>
              <a:avLst/>
              <a:gdLst/>
              <a:ahLst/>
              <a:cxnLst/>
              <a:rect l="l" t="t" r="r" b="b"/>
              <a:pathLst>
                <a:path w="9072088" h="1055661">
                  <a:moveTo>
                    <a:pt x="0" y="0"/>
                  </a:moveTo>
                  <a:lnTo>
                    <a:pt x="9072088" y="0"/>
                  </a:lnTo>
                  <a:lnTo>
                    <a:pt x="9072088" y="1055661"/>
                  </a:lnTo>
                  <a:lnTo>
                    <a:pt x="0" y="105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4110B87-1868-04F2-3C20-FBB385E3888B}"/>
                </a:ext>
              </a:extLst>
            </p:cNvPr>
            <p:cNvSpPr txBox="1"/>
            <p:nvPr/>
          </p:nvSpPr>
          <p:spPr>
            <a:xfrm>
              <a:off x="5142056" y="8374187"/>
              <a:ext cx="798477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vi-VN" sz="5400" b="1">
                  <a:solidFill>
                    <a:srgbClr val="00B050"/>
                  </a:solidFill>
                </a:rPr>
                <a:t>HOẠT ĐỘNG 2</a:t>
              </a:r>
              <a:endParaRPr lang="en-US" sz="5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9AB5E6FD-92CC-A3E0-4EC6-0E6EEE22F3E3}"/>
              </a:ext>
            </a:extLst>
          </p:cNvPr>
          <p:cNvGrpSpPr/>
          <p:nvPr/>
        </p:nvGrpSpPr>
        <p:grpSpPr>
          <a:xfrm>
            <a:off x="3728596" y="582552"/>
            <a:ext cx="10890108" cy="6936018"/>
            <a:chOff x="3666862" y="1081366"/>
            <a:chExt cx="10890108" cy="6936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79845DA-5587-F9CD-2EBF-AD1CEFB822EE}"/>
                </a:ext>
              </a:extLst>
            </p:cNvPr>
            <p:cNvSpPr/>
            <p:nvPr/>
          </p:nvSpPr>
          <p:spPr>
            <a:xfrm>
              <a:off x="3666862" y="1081366"/>
              <a:ext cx="10890108" cy="6936018"/>
            </a:xfrm>
            <a:custGeom>
              <a:avLst/>
              <a:gdLst/>
              <a:ahLst/>
              <a:cxnLst/>
              <a:rect l="l" t="t" r="r" b="b"/>
              <a:pathLst>
                <a:path w="6761900" h="6305471">
                  <a:moveTo>
                    <a:pt x="0" y="0"/>
                  </a:moveTo>
                  <a:lnTo>
                    <a:pt x="6761900" y="0"/>
                  </a:lnTo>
                  <a:lnTo>
                    <a:pt x="6761900" y="6305471"/>
                  </a:lnTo>
                  <a:lnTo>
                    <a:pt x="0" y="6305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B651C64-2DDE-01A2-EF42-7EB824486C1F}"/>
                </a:ext>
              </a:extLst>
            </p:cNvPr>
            <p:cNvSpPr txBox="1"/>
            <p:nvPr/>
          </p:nvSpPr>
          <p:spPr>
            <a:xfrm>
              <a:off x="4426833" y="2403564"/>
              <a:ext cx="9310866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7200" b="1">
                  <a:solidFill>
                    <a:srgbClr val="3B4270"/>
                  </a:solidFill>
                </a:rPr>
                <a:t>Sinh hoạt chủ đề: </a:t>
              </a:r>
              <a:r>
                <a:rPr lang="vi-VN" sz="7200">
                  <a:solidFill>
                    <a:srgbClr val="3B4270"/>
                  </a:solidFill>
                </a:rPr>
                <a:t>Sáng tác thơ, vè, truyện ngắn...về thầy cô và bạn bè</a:t>
              </a:r>
              <a:endParaRPr lang="en-US" sz="7200" i="1">
                <a:solidFill>
                  <a:srgbClr val="3B4270"/>
                </a:solidFill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3A2DC3AF-F17A-5936-5FD7-16F80B70C09C}"/>
              </a:ext>
            </a:extLst>
          </p:cNvPr>
          <p:cNvSpPr/>
          <p:nvPr/>
        </p:nvSpPr>
        <p:spPr>
          <a:xfrm>
            <a:off x="15123066" y="706104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39" y="0"/>
                </a:lnTo>
                <a:lnTo>
                  <a:pt x="4070639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5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C64DB-993B-77CA-3D47-24A853C6E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A5A0A3-9474-0F84-8D15-3C8E5F4058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ED24F2-265E-1C18-B75B-CE2A35E95148}"/>
              </a:ext>
            </a:extLst>
          </p:cNvPr>
          <p:cNvSpPr/>
          <p:nvPr/>
        </p:nvSpPr>
        <p:spPr>
          <a:xfrm flipH="1">
            <a:off x="13890482" y="7208376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4278FCE-4BC3-4524-5EEC-713F72F993C0}"/>
              </a:ext>
            </a:extLst>
          </p:cNvPr>
          <p:cNvSpPr/>
          <p:nvPr/>
        </p:nvSpPr>
        <p:spPr>
          <a:xfrm>
            <a:off x="16230600" y="5702584"/>
            <a:ext cx="658680" cy="639518"/>
          </a:xfrm>
          <a:custGeom>
            <a:avLst/>
            <a:gdLst/>
            <a:ahLst/>
            <a:cxnLst/>
            <a:rect l="l" t="t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AD85FAA-3A21-34E6-513A-ECB31FCFCC5E}"/>
              </a:ext>
            </a:extLst>
          </p:cNvPr>
          <p:cNvSpPr/>
          <p:nvPr/>
        </p:nvSpPr>
        <p:spPr>
          <a:xfrm>
            <a:off x="-2723372" y="7191088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3B09834-0FEE-F5DF-4FA9-62E64D03B602}"/>
              </a:ext>
            </a:extLst>
          </p:cNvPr>
          <p:cNvSpPr/>
          <p:nvPr/>
        </p:nvSpPr>
        <p:spPr>
          <a:xfrm>
            <a:off x="17144601" y="7080663"/>
            <a:ext cx="4070639" cy="3134392"/>
          </a:xfrm>
          <a:custGeom>
            <a:avLst/>
            <a:gdLst/>
            <a:ahLst/>
            <a:cxnLst/>
            <a:rect l="l" t="t" r="r" b="b"/>
            <a:pathLst>
              <a:path w="4070639" h="3134392">
                <a:moveTo>
                  <a:pt x="0" y="0"/>
                </a:moveTo>
                <a:lnTo>
                  <a:pt x="4070640" y="0"/>
                </a:lnTo>
                <a:lnTo>
                  <a:pt x="4070640" y="3134392"/>
                </a:lnTo>
                <a:lnTo>
                  <a:pt x="0" y="3134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2AAF18C3-FEAD-41BC-9133-8F538521464F}"/>
              </a:ext>
            </a:extLst>
          </p:cNvPr>
          <p:cNvGrpSpPr/>
          <p:nvPr/>
        </p:nvGrpSpPr>
        <p:grpSpPr>
          <a:xfrm>
            <a:off x="542206" y="217681"/>
            <a:ext cx="16755194" cy="2185432"/>
            <a:chOff x="522231" y="377405"/>
            <a:chExt cx="16755194" cy="2185432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04E15C2C-5700-4A62-1408-3AD47BE59CC7}"/>
                </a:ext>
              </a:extLst>
            </p:cNvPr>
            <p:cNvSpPr txBox="1"/>
            <p:nvPr/>
          </p:nvSpPr>
          <p:spPr>
            <a:xfrm>
              <a:off x="522231" y="377405"/>
              <a:ext cx="16755194" cy="2123658"/>
            </a:xfrm>
            <a:custGeom>
              <a:avLst/>
              <a:gdLst>
                <a:gd name="connsiteX0" fmla="*/ 0 w 16755194"/>
                <a:gd name="connsiteY0" fmla="*/ 0 h 2123658"/>
                <a:gd name="connsiteX1" fmla="*/ 1033237 w 16755194"/>
                <a:gd name="connsiteY1" fmla="*/ 0 h 2123658"/>
                <a:gd name="connsiteX2" fmla="*/ 1563818 w 16755194"/>
                <a:gd name="connsiteY2" fmla="*/ 0 h 2123658"/>
                <a:gd name="connsiteX3" fmla="*/ 2094399 w 16755194"/>
                <a:gd name="connsiteY3" fmla="*/ 0 h 2123658"/>
                <a:gd name="connsiteX4" fmla="*/ 2960084 w 16755194"/>
                <a:gd name="connsiteY4" fmla="*/ 0 h 2123658"/>
                <a:gd name="connsiteX5" fmla="*/ 3490665 w 16755194"/>
                <a:gd name="connsiteY5" fmla="*/ 0 h 2123658"/>
                <a:gd name="connsiteX6" fmla="*/ 4356350 w 16755194"/>
                <a:gd name="connsiteY6" fmla="*/ 0 h 2123658"/>
                <a:gd name="connsiteX7" fmla="*/ 4719380 w 16755194"/>
                <a:gd name="connsiteY7" fmla="*/ 0 h 2123658"/>
                <a:gd name="connsiteX8" fmla="*/ 5752617 w 16755194"/>
                <a:gd name="connsiteY8" fmla="*/ 0 h 2123658"/>
                <a:gd name="connsiteX9" fmla="*/ 6618302 w 16755194"/>
                <a:gd name="connsiteY9" fmla="*/ 0 h 2123658"/>
                <a:gd name="connsiteX10" fmla="*/ 7483987 w 16755194"/>
                <a:gd name="connsiteY10" fmla="*/ 0 h 2123658"/>
                <a:gd name="connsiteX11" fmla="*/ 8349672 w 16755194"/>
                <a:gd name="connsiteY11" fmla="*/ 0 h 2123658"/>
                <a:gd name="connsiteX12" fmla="*/ 8880253 w 16755194"/>
                <a:gd name="connsiteY12" fmla="*/ 0 h 2123658"/>
                <a:gd name="connsiteX13" fmla="*/ 9410834 w 16755194"/>
                <a:gd name="connsiteY13" fmla="*/ 0 h 2123658"/>
                <a:gd name="connsiteX14" fmla="*/ 10108967 w 16755194"/>
                <a:gd name="connsiteY14" fmla="*/ 0 h 2123658"/>
                <a:gd name="connsiteX15" fmla="*/ 10807100 w 16755194"/>
                <a:gd name="connsiteY15" fmla="*/ 0 h 2123658"/>
                <a:gd name="connsiteX16" fmla="*/ 11337681 w 16755194"/>
                <a:gd name="connsiteY16" fmla="*/ 0 h 2123658"/>
                <a:gd name="connsiteX17" fmla="*/ 11700710 w 16755194"/>
                <a:gd name="connsiteY17" fmla="*/ 0 h 2123658"/>
                <a:gd name="connsiteX18" fmla="*/ 12733947 w 16755194"/>
                <a:gd name="connsiteY18" fmla="*/ 0 h 2123658"/>
                <a:gd name="connsiteX19" fmla="*/ 13432081 w 16755194"/>
                <a:gd name="connsiteY19" fmla="*/ 0 h 2123658"/>
                <a:gd name="connsiteX20" fmla="*/ 13962662 w 16755194"/>
                <a:gd name="connsiteY20" fmla="*/ 0 h 2123658"/>
                <a:gd name="connsiteX21" fmla="*/ 14493243 w 16755194"/>
                <a:gd name="connsiteY21" fmla="*/ 0 h 2123658"/>
                <a:gd name="connsiteX22" fmla="*/ 14856272 w 16755194"/>
                <a:gd name="connsiteY22" fmla="*/ 0 h 2123658"/>
                <a:gd name="connsiteX23" fmla="*/ 15554405 w 16755194"/>
                <a:gd name="connsiteY23" fmla="*/ 0 h 2123658"/>
                <a:gd name="connsiteX24" fmla="*/ 16755194 w 16755194"/>
                <a:gd name="connsiteY24" fmla="*/ 0 h 2123658"/>
                <a:gd name="connsiteX25" fmla="*/ 16755194 w 16755194"/>
                <a:gd name="connsiteY25" fmla="*/ 509678 h 2123658"/>
                <a:gd name="connsiteX26" fmla="*/ 16755194 w 16755194"/>
                <a:gd name="connsiteY26" fmla="*/ 1019356 h 2123658"/>
                <a:gd name="connsiteX27" fmla="*/ 16755194 w 16755194"/>
                <a:gd name="connsiteY27" fmla="*/ 1571507 h 2123658"/>
                <a:gd name="connsiteX28" fmla="*/ 16755194 w 16755194"/>
                <a:gd name="connsiteY28" fmla="*/ 2123658 h 2123658"/>
                <a:gd name="connsiteX29" fmla="*/ 16057061 w 16755194"/>
                <a:gd name="connsiteY29" fmla="*/ 2123658 h 2123658"/>
                <a:gd name="connsiteX30" fmla="*/ 15526480 w 16755194"/>
                <a:gd name="connsiteY30" fmla="*/ 2123658 h 2123658"/>
                <a:gd name="connsiteX31" fmla="*/ 14995899 w 16755194"/>
                <a:gd name="connsiteY31" fmla="*/ 2123658 h 2123658"/>
                <a:gd name="connsiteX32" fmla="*/ 14297766 w 16755194"/>
                <a:gd name="connsiteY32" fmla="*/ 2123658 h 2123658"/>
                <a:gd name="connsiteX33" fmla="*/ 13432081 w 16755194"/>
                <a:gd name="connsiteY33" fmla="*/ 2123658 h 2123658"/>
                <a:gd name="connsiteX34" fmla="*/ 12901499 w 16755194"/>
                <a:gd name="connsiteY34" fmla="*/ 2123658 h 2123658"/>
                <a:gd name="connsiteX35" fmla="*/ 12538470 w 16755194"/>
                <a:gd name="connsiteY35" fmla="*/ 2123658 h 2123658"/>
                <a:gd name="connsiteX36" fmla="*/ 11672785 w 16755194"/>
                <a:gd name="connsiteY36" fmla="*/ 2123658 h 2123658"/>
                <a:gd name="connsiteX37" fmla="*/ 10974652 w 16755194"/>
                <a:gd name="connsiteY37" fmla="*/ 2123658 h 2123658"/>
                <a:gd name="connsiteX38" fmla="*/ 9941415 w 16755194"/>
                <a:gd name="connsiteY38" fmla="*/ 2123658 h 2123658"/>
                <a:gd name="connsiteX39" fmla="*/ 8908178 w 16755194"/>
                <a:gd name="connsiteY39" fmla="*/ 2123658 h 2123658"/>
                <a:gd name="connsiteX40" fmla="*/ 8545149 w 16755194"/>
                <a:gd name="connsiteY40" fmla="*/ 2123658 h 2123658"/>
                <a:gd name="connsiteX41" fmla="*/ 7679464 w 16755194"/>
                <a:gd name="connsiteY41" fmla="*/ 2123658 h 2123658"/>
                <a:gd name="connsiteX42" fmla="*/ 7148883 w 16755194"/>
                <a:gd name="connsiteY42" fmla="*/ 2123658 h 2123658"/>
                <a:gd name="connsiteX43" fmla="*/ 6953406 w 16755194"/>
                <a:gd name="connsiteY43" fmla="*/ 2123658 h 2123658"/>
                <a:gd name="connsiteX44" fmla="*/ 6590376 w 16755194"/>
                <a:gd name="connsiteY44" fmla="*/ 2123658 h 2123658"/>
                <a:gd name="connsiteX45" fmla="*/ 6227347 w 16755194"/>
                <a:gd name="connsiteY45" fmla="*/ 2123658 h 2123658"/>
                <a:gd name="connsiteX46" fmla="*/ 5194110 w 16755194"/>
                <a:gd name="connsiteY46" fmla="*/ 2123658 h 2123658"/>
                <a:gd name="connsiteX47" fmla="*/ 4328425 w 16755194"/>
                <a:gd name="connsiteY47" fmla="*/ 2123658 h 2123658"/>
                <a:gd name="connsiteX48" fmla="*/ 3630292 w 16755194"/>
                <a:gd name="connsiteY48" fmla="*/ 2123658 h 2123658"/>
                <a:gd name="connsiteX49" fmla="*/ 3099711 w 16755194"/>
                <a:gd name="connsiteY49" fmla="*/ 2123658 h 2123658"/>
                <a:gd name="connsiteX50" fmla="*/ 2736682 w 16755194"/>
                <a:gd name="connsiteY50" fmla="*/ 2123658 h 2123658"/>
                <a:gd name="connsiteX51" fmla="*/ 2541204 w 16755194"/>
                <a:gd name="connsiteY51" fmla="*/ 2123658 h 2123658"/>
                <a:gd name="connsiteX52" fmla="*/ 1843071 w 16755194"/>
                <a:gd name="connsiteY52" fmla="*/ 2123658 h 2123658"/>
                <a:gd name="connsiteX53" fmla="*/ 809834 w 16755194"/>
                <a:gd name="connsiteY53" fmla="*/ 2123658 h 2123658"/>
                <a:gd name="connsiteX54" fmla="*/ 0 w 16755194"/>
                <a:gd name="connsiteY54" fmla="*/ 2123658 h 2123658"/>
                <a:gd name="connsiteX55" fmla="*/ 0 w 16755194"/>
                <a:gd name="connsiteY55" fmla="*/ 1613980 h 2123658"/>
                <a:gd name="connsiteX56" fmla="*/ 0 w 16755194"/>
                <a:gd name="connsiteY56" fmla="*/ 1083066 h 2123658"/>
                <a:gd name="connsiteX57" fmla="*/ 0 w 16755194"/>
                <a:gd name="connsiteY57" fmla="*/ 530915 h 2123658"/>
                <a:gd name="connsiteX58" fmla="*/ 0 w 16755194"/>
                <a:gd name="connsiteY58" fmla="*/ 0 h 212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755194" h="2123658" extrusionOk="0">
                  <a:moveTo>
                    <a:pt x="0" y="0"/>
                  </a:moveTo>
                  <a:cubicBezTo>
                    <a:pt x="290046" y="42410"/>
                    <a:pt x="792112" y="11559"/>
                    <a:pt x="1033237" y="0"/>
                  </a:cubicBezTo>
                  <a:cubicBezTo>
                    <a:pt x="1274362" y="-11559"/>
                    <a:pt x="1452199" y="5877"/>
                    <a:pt x="1563818" y="0"/>
                  </a:cubicBezTo>
                  <a:cubicBezTo>
                    <a:pt x="1675437" y="-5877"/>
                    <a:pt x="1854939" y="11832"/>
                    <a:pt x="2094399" y="0"/>
                  </a:cubicBezTo>
                  <a:cubicBezTo>
                    <a:pt x="2333859" y="-11832"/>
                    <a:pt x="2602211" y="-33984"/>
                    <a:pt x="2960084" y="0"/>
                  </a:cubicBezTo>
                  <a:cubicBezTo>
                    <a:pt x="3317958" y="33984"/>
                    <a:pt x="3312637" y="-8866"/>
                    <a:pt x="3490665" y="0"/>
                  </a:cubicBezTo>
                  <a:cubicBezTo>
                    <a:pt x="3668693" y="8866"/>
                    <a:pt x="3997973" y="5896"/>
                    <a:pt x="4356350" y="0"/>
                  </a:cubicBezTo>
                  <a:cubicBezTo>
                    <a:pt x="4714728" y="-5896"/>
                    <a:pt x="4538905" y="1815"/>
                    <a:pt x="4719380" y="0"/>
                  </a:cubicBezTo>
                  <a:cubicBezTo>
                    <a:pt x="4899855" y="-1815"/>
                    <a:pt x="5494246" y="34907"/>
                    <a:pt x="5752617" y="0"/>
                  </a:cubicBezTo>
                  <a:cubicBezTo>
                    <a:pt x="6010988" y="-34907"/>
                    <a:pt x="6296878" y="12340"/>
                    <a:pt x="6618302" y="0"/>
                  </a:cubicBezTo>
                  <a:cubicBezTo>
                    <a:pt x="6939726" y="-12340"/>
                    <a:pt x="7274251" y="22711"/>
                    <a:pt x="7483987" y="0"/>
                  </a:cubicBezTo>
                  <a:cubicBezTo>
                    <a:pt x="7693723" y="-22711"/>
                    <a:pt x="8129343" y="1750"/>
                    <a:pt x="8349672" y="0"/>
                  </a:cubicBezTo>
                  <a:cubicBezTo>
                    <a:pt x="8570002" y="-1750"/>
                    <a:pt x="8770841" y="-23377"/>
                    <a:pt x="8880253" y="0"/>
                  </a:cubicBezTo>
                  <a:cubicBezTo>
                    <a:pt x="8989665" y="23377"/>
                    <a:pt x="9257862" y="-14639"/>
                    <a:pt x="9410834" y="0"/>
                  </a:cubicBezTo>
                  <a:cubicBezTo>
                    <a:pt x="9563806" y="14639"/>
                    <a:pt x="9887459" y="32341"/>
                    <a:pt x="10108967" y="0"/>
                  </a:cubicBezTo>
                  <a:cubicBezTo>
                    <a:pt x="10330475" y="-32341"/>
                    <a:pt x="10474436" y="-16591"/>
                    <a:pt x="10807100" y="0"/>
                  </a:cubicBezTo>
                  <a:cubicBezTo>
                    <a:pt x="11139764" y="16591"/>
                    <a:pt x="11215111" y="-7625"/>
                    <a:pt x="11337681" y="0"/>
                  </a:cubicBezTo>
                  <a:cubicBezTo>
                    <a:pt x="11460251" y="7625"/>
                    <a:pt x="11521544" y="-15417"/>
                    <a:pt x="11700710" y="0"/>
                  </a:cubicBezTo>
                  <a:cubicBezTo>
                    <a:pt x="11879876" y="15417"/>
                    <a:pt x="12367981" y="12853"/>
                    <a:pt x="12733947" y="0"/>
                  </a:cubicBezTo>
                  <a:cubicBezTo>
                    <a:pt x="13099913" y="-12853"/>
                    <a:pt x="13126080" y="-34570"/>
                    <a:pt x="13432081" y="0"/>
                  </a:cubicBezTo>
                  <a:cubicBezTo>
                    <a:pt x="13738082" y="34570"/>
                    <a:pt x="13807660" y="6617"/>
                    <a:pt x="13962662" y="0"/>
                  </a:cubicBezTo>
                  <a:cubicBezTo>
                    <a:pt x="14117664" y="-6617"/>
                    <a:pt x="14262424" y="-12845"/>
                    <a:pt x="14493243" y="0"/>
                  </a:cubicBezTo>
                  <a:cubicBezTo>
                    <a:pt x="14724062" y="12845"/>
                    <a:pt x="14734582" y="7105"/>
                    <a:pt x="14856272" y="0"/>
                  </a:cubicBezTo>
                  <a:cubicBezTo>
                    <a:pt x="14977962" y="-7105"/>
                    <a:pt x="15287546" y="-13391"/>
                    <a:pt x="15554405" y="0"/>
                  </a:cubicBezTo>
                  <a:cubicBezTo>
                    <a:pt x="15821264" y="13391"/>
                    <a:pt x="16200693" y="-6509"/>
                    <a:pt x="16755194" y="0"/>
                  </a:cubicBezTo>
                  <a:cubicBezTo>
                    <a:pt x="16773088" y="245486"/>
                    <a:pt x="16764568" y="332642"/>
                    <a:pt x="16755194" y="509678"/>
                  </a:cubicBezTo>
                  <a:cubicBezTo>
                    <a:pt x="16745820" y="686714"/>
                    <a:pt x="16770832" y="799472"/>
                    <a:pt x="16755194" y="1019356"/>
                  </a:cubicBezTo>
                  <a:cubicBezTo>
                    <a:pt x="16739556" y="1239240"/>
                    <a:pt x="16752685" y="1457278"/>
                    <a:pt x="16755194" y="1571507"/>
                  </a:cubicBezTo>
                  <a:cubicBezTo>
                    <a:pt x="16757703" y="1685736"/>
                    <a:pt x="16734337" y="1982402"/>
                    <a:pt x="16755194" y="2123658"/>
                  </a:cubicBezTo>
                  <a:cubicBezTo>
                    <a:pt x="16434498" y="2116975"/>
                    <a:pt x="16229922" y="2122220"/>
                    <a:pt x="16057061" y="2123658"/>
                  </a:cubicBezTo>
                  <a:cubicBezTo>
                    <a:pt x="15884200" y="2125096"/>
                    <a:pt x="15717156" y="2119568"/>
                    <a:pt x="15526480" y="2123658"/>
                  </a:cubicBezTo>
                  <a:cubicBezTo>
                    <a:pt x="15335804" y="2127748"/>
                    <a:pt x="15169026" y="2150119"/>
                    <a:pt x="14995899" y="2123658"/>
                  </a:cubicBezTo>
                  <a:cubicBezTo>
                    <a:pt x="14822772" y="2097197"/>
                    <a:pt x="14458210" y="2113049"/>
                    <a:pt x="14297766" y="2123658"/>
                  </a:cubicBezTo>
                  <a:cubicBezTo>
                    <a:pt x="14137322" y="2134267"/>
                    <a:pt x="13610902" y="2083807"/>
                    <a:pt x="13432081" y="2123658"/>
                  </a:cubicBezTo>
                  <a:cubicBezTo>
                    <a:pt x="13253261" y="2163509"/>
                    <a:pt x="13048167" y="2104108"/>
                    <a:pt x="12901499" y="2123658"/>
                  </a:cubicBezTo>
                  <a:cubicBezTo>
                    <a:pt x="12754831" y="2143208"/>
                    <a:pt x="12635841" y="2123752"/>
                    <a:pt x="12538470" y="2123658"/>
                  </a:cubicBezTo>
                  <a:cubicBezTo>
                    <a:pt x="12441099" y="2123564"/>
                    <a:pt x="12101557" y="2149169"/>
                    <a:pt x="11672785" y="2123658"/>
                  </a:cubicBezTo>
                  <a:cubicBezTo>
                    <a:pt x="11244014" y="2098147"/>
                    <a:pt x="11163644" y="2133223"/>
                    <a:pt x="10974652" y="2123658"/>
                  </a:cubicBezTo>
                  <a:cubicBezTo>
                    <a:pt x="10785660" y="2114093"/>
                    <a:pt x="10164153" y="2133535"/>
                    <a:pt x="9941415" y="2123658"/>
                  </a:cubicBezTo>
                  <a:cubicBezTo>
                    <a:pt x="9718677" y="2113781"/>
                    <a:pt x="9339215" y="2130933"/>
                    <a:pt x="8908178" y="2123658"/>
                  </a:cubicBezTo>
                  <a:cubicBezTo>
                    <a:pt x="8477141" y="2116383"/>
                    <a:pt x="8631145" y="2115991"/>
                    <a:pt x="8545149" y="2123658"/>
                  </a:cubicBezTo>
                  <a:cubicBezTo>
                    <a:pt x="8459153" y="2131325"/>
                    <a:pt x="7855534" y="2106341"/>
                    <a:pt x="7679464" y="2123658"/>
                  </a:cubicBezTo>
                  <a:cubicBezTo>
                    <a:pt x="7503394" y="2140975"/>
                    <a:pt x="7402177" y="2145832"/>
                    <a:pt x="7148883" y="2123658"/>
                  </a:cubicBezTo>
                  <a:cubicBezTo>
                    <a:pt x="6895589" y="2101484"/>
                    <a:pt x="7017124" y="2123845"/>
                    <a:pt x="6953406" y="2123658"/>
                  </a:cubicBezTo>
                  <a:cubicBezTo>
                    <a:pt x="6889688" y="2123471"/>
                    <a:pt x="6688165" y="2136110"/>
                    <a:pt x="6590376" y="2123658"/>
                  </a:cubicBezTo>
                  <a:cubicBezTo>
                    <a:pt x="6492587" y="2111207"/>
                    <a:pt x="6369037" y="2119891"/>
                    <a:pt x="6227347" y="2123658"/>
                  </a:cubicBezTo>
                  <a:cubicBezTo>
                    <a:pt x="6085657" y="2127425"/>
                    <a:pt x="5536782" y="2169744"/>
                    <a:pt x="5194110" y="2123658"/>
                  </a:cubicBezTo>
                  <a:cubicBezTo>
                    <a:pt x="4851438" y="2077572"/>
                    <a:pt x="4546844" y="2150481"/>
                    <a:pt x="4328425" y="2123658"/>
                  </a:cubicBezTo>
                  <a:cubicBezTo>
                    <a:pt x="4110006" y="2096835"/>
                    <a:pt x="3896090" y="2155393"/>
                    <a:pt x="3630292" y="2123658"/>
                  </a:cubicBezTo>
                  <a:cubicBezTo>
                    <a:pt x="3364494" y="2091923"/>
                    <a:pt x="3283491" y="2130183"/>
                    <a:pt x="3099711" y="2123658"/>
                  </a:cubicBezTo>
                  <a:cubicBezTo>
                    <a:pt x="2915931" y="2117133"/>
                    <a:pt x="2906786" y="2115575"/>
                    <a:pt x="2736682" y="2123658"/>
                  </a:cubicBezTo>
                  <a:cubicBezTo>
                    <a:pt x="2566578" y="2131741"/>
                    <a:pt x="2591306" y="2125344"/>
                    <a:pt x="2541204" y="2123658"/>
                  </a:cubicBezTo>
                  <a:cubicBezTo>
                    <a:pt x="2491102" y="2121972"/>
                    <a:pt x="2139634" y="2092437"/>
                    <a:pt x="1843071" y="2123658"/>
                  </a:cubicBezTo>
                  <a:cubicBezTo>
                    <a:pt x="1546508" y="2154879"/>
                    <a:pt x="1017692" y="2141213"/>
                    <a:pt x="809834" y="2123658"/>
                  </a:cubicBezTo>
                  <a:cubicBezTo>
                    <a:pt x="601976" y="2106103"/>
                    <a:pt x="162730" y="2107227"/>
                    <a:pt x="0" y="2123658"/>
                  </a:cubicBezTo>
                  <a:cubicBezTo>
                    <a:pt x="834" y="2015948"/>
                    <a:pt x="18242" y="1723108"/>
                    <a:pt x="0" y="1613980"/>
                  </a:cubicBezTo>
                  <a:cubicBezTo>
                    <a:pt x="-18242" y="1504852"/>
                    <a:pt x="17565" y="1241426"/>
                    <a:pt x="0" y="1083066"/>
                  </a:cubicBezTo>
                  <a:cubicBezTo>
                    <a:pt x="-17565" y="924706"/>
                    <a:pt x="15587" y="764472"/>
                    <a:pt x="0" y="530915"/>
                  </a:cubicBezTo>
                  <a:cubicBezTo>
                    <a:pt x="-15587" y="297358"/>
                    <a:pt x="-13633" y="211942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xmlns="" sd="172988297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vi-VN" sz="6600" b="1" i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1. Trao đổi với bạn về chủ đề và thể loại em muốn sáng tác.</a:t>
              </a:r>
              <a:endParaRPr lang="en-US" sz="6600" b="1" i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18A5A8DE-5F04-1B51-4422-20C4A4B6F67A}"/>
                </a:ext>
              </a:extLst>
            </p:cNvPr>
            <p:cNvCxnSpPr/>
            <p:nvPr/>
          </p:nvCxnSpPr>
          <p:spPr>
            <a:xfrm>
              <a:off x="609600" y="2562837"/>
              <a:ext cx="16386955" cy="0"/>
            </a:xfrm>
            <a:prstGeom prst="line">
              <a:avLst/>
            </a:prstGeom>
            <a:ln w="142875" cmpd="tri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FEEA39F1-2D55-CA1C-6384-9E3E6D2AB32A}"/>
              </a:ext>
            </a:extLst>
          </p:cNvPr>
          <p:cNvGrpSpPr/>
          <p:nvPr/>
        </p:nvGrpSpPr>
        <p:grpSpPr>
          <a:xfrm>
            <a:off x="3656627" y="5442721"/>
            <a:ext cx="10100808" cy="5511904"/>
            <a:chOff x="3193280" y="2578674"/>
            <a:chExt cx="12272269" cy="6696847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F2B71D1D-9FA7-4895-1CED-31D8F73EF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7073"/>
            <a:stretch/>
          </p:blipFill>
          <p:spPr>
            <a:xfrm>
              <a:off x="3406616" y="5905500"/>
              <a:ext cx="12058933" cy="3370021"/>
            </a:xfrm>
            <a:prstGeom prst="rect">
              <a:avLst/>
            </a:prstGeom>
          </p:spPr>
        </p:pic>
        <p:sp>
          <p:nvSpPr>
            <p:cNvPr id="9" name="Freeform 2"/>
            <p:cNvSpPr/>
            <p:nvPr/>
          </p:nvSpPr>
          <p:spPr>
            <a:xfrm>
              <a:off x="3193280" y="2578674"/>
              <a:ext cx="11495016" cy="5129651"/>
            </a:xfrm>
            <a:custGeom>
              <a:avLst/>
              <a:gdLst/>
              <a:ahLst/>
              <a:cxnLst/>
              <a:rect l="l" t="t" r="r" b="b"/>
              <a:pathLst>
                <a:path w="11495016" h="5129651">
                  <a:moveTo>
                    <a:pt x="0" y="0"/>
                  </a:moveTo>
                  <a:lnTo>
                    <a:pt x="11495016" y="0"/>
                  </a:lnTo>
                  <a:lnTo>
                    <a:pt x="11495016" y="5129651"/>
                  </a:lnTo>
                  <a:lnTo>
                    <a:pt x="0" y="512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22075716-43C7-ACE3-6A7D-46AF6D6861E3}"/>
              </a:ext>
            </a:extLst>
          </p:cNvPr>
          <p:cNvGrpSpPr/>
          <p:nvPr/>
        </p:nvGrpSpPr>
        <p:grpSpPr>
          <a:xfrm flipH="1">
            <a:off x="12727346" y="4056607"/>
            <a:ext cx="5498472" cy="3369462"/>
            <a:chOff x="1219200" y="253959"/>
            <a:chExt cx="5498472" cy="3369462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54FCF9-1DA8-5669-5221-58478515F0B8}"/>
                </a:ext>
              </a:extLst>
            </p:cNvPr>
            <p:cNvSpPr/>
            <p:nvPr/>
          </p:nvSpPr>
          <p:spPr>
            <a:xfrm flipH="1">
              <a:off x="1219200" y="253959"/>
              <a:ext cx="5498472" cy="3369462"/>
            </a:xfrm>
            <a:custGeom>
              <a:avLst/>
              <a:gdLst/>
              <a:ahLst/>
              <a:cxnLst/>
              <a:rect l="l" t="t" r="r" b="b"/>
              <a:pathLst>
                <a:path w="4642294" h="3493326">
                  <a:moveTo>
                    <a:pt x="0" y="0"/>
                  </a:moveTo>
                  <a:lnTo>
                    <a:pt x="4642294" y="0"/>
                  </a:lnTo>
                  <a:lnTo>
                    <a:pt x="4642294" y="3493327"/>
                  </a:lnTo>
                  <a:lnTo>
                    <a:pt x="0" y="349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4ACBF63F-06C6-EB37-34ED-BDCA96B3451A}"/>
                </a:ext>
              </a:extLst>
            </p:cNvPr>
            <p:cNvSpPr/>
            <p:nvPr/>
          </p:nvSpPr>
          <p:spPr>
            <a:xfrm>
              <a:off x="1692300" y="1061527"/>
              <a:ext cx="455227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tx1"/>
                  </a:solidFill>
                </a:rPr>
                <a:t>THẢO LUẬN NHÓM 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D87091EE-ED6B-9790-FF44-7BEEE5E41F2E}"/>
              </a:ext>
            </a:extLst>
          </p:cNvPr>
          <p:cNvGrpSpPr/>
          <p:nvPr/>
        </p:nvGrpSpPr>
        <p:grpSpPr>
          <a:xfrm>
            <a:off x="2069504" y="4205773"/>
            <a:ext cx="3091510" cy="1894494"/>
            <a:chOff x="1215783" y="2961067"/>
            <a:chExt cx="3091510" cy="189449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716EA31-CF11-F36A-9433-2750CCDBF6A4}"/>
                </a:ext>
              </a:extLst>
            </p:cNvPr>
            <p:cNvSpPr/>
            <p:nvPr/>
          </p:nvSpPr>
          <p:spPr>
            <a:xfrm>
              <a:off x="1215783" y="2961067"/>
              <a:ext cx="3091510" cy="1894494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C256BBA0-DE80-ED93-79EA-3DDF1C590E40}"/>
                </a:ext>
              </a:extLst>
            </p:cNvPr>
            <p:cNvSpPr/>
            <p:nvPr/>
          </p:nvSpPr>
          <p:spPr>
            <a:xfrm>
              <a:off x="1910985" y="3433470"/>
              <a:ext cx="1701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tx1"/>
                  </a:solidFill>
                </a:rPr>
                <a:t>THƠ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3FD665D-7A13-D9E9-8A78-48BBD5F2B569}"/>
              </a:ext>
            </a:extLst>
          </p:cNvPr>
          <p:cNvGrpSpPr/>
          <p:nvPr/>
        </p:nvGrpSpPr>
        <p:grpSpPr>
          <a:xfrm>
            <a:off x="5748296" y="3007513"/>
            <a:ext cx="3091510" cy="1894494"/>
            <a:chOff x="1215783" y="2961067"/>
            <a:chExt cx="3091510" cy="18944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9CEBD2E-4E94-0AD8-473E-8092251CFDAC}"/>
                </a:ext>
              </a:extLst>
            </p:cNvPr>
            <p:cNvSpPr/>
            <p:nvPr/>
          </p:nvSpPr>
          <p:spPr>
            <a:xfrm>
              <a:off x="1215783" y="2961067"/>
              <a:ext cx="3091510" cy="1894494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D42DDF1C-A106-6F8B-4E05-43442979A803}"/>
                </a:ext>
              </a:extLst>
            </p:cNvPr>
            <p:cNvSpPr/>
            <p:nvPr/>
          </p:nvSpPr>
          <p:spPr>
            <a:xfrm>
              <a:off x="2207541" y="3433470"/>
              <a:ext cx="11079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tx1"/>
                  </a:solidFill>
                </a:rPr>
                <a:t>VÈ</a:t>
              </a: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168A77B-51EB-0BA9-8D40-CEFE171FC6AC}"/>
              </a:ext>
            </a:extLst>
          </p:cNvPr>
          <p:cNvGrpSpPr/>
          <p:nvPr/>
        </p:nvGrpSpPr>
        <p:grpSpPr>
          <a:xfrm>
            <a:off x="9192603" y="2783658"/>
            <a:ext cx="5085974" cy="2545897"/>
            <a:chOff x="1311409" y="2947887"/>
            <a:chExt cx="5085974" cy="254589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E64B113-8EDB-DB9A-F8D6-E4440DEE4E32}"/>
                </a:ext>
              </a:extLst>
            </p:cNvPr>
            <p:cNvSpPr/>
            <p:nvPr/>
          </p:nvSpPr>
          <p:spPr>
            <a:xfrm>
              <a:off x="1311409" y="2947887"/>
              <a:ext cx="5085974" cy="2545897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2B008128-ECE1-98E6-FD65-EBB2CF277CEF}"/>
                </a:ext>
              </a:extLst>
            </p:cNvPr>
            <p:cNvSpPr/>
            <p:nvPr/>
          </p:nvSpPr>
          <p:spPr>
            <a:xfrm>
              <a:off x="2244351" y="3615512"/>
              <a:ext cx="3181093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400" b="1" cap="none" spc="0">
                  <a:ln w="0"/>
                  <a:solidFill>
                    <a:schemeClr val="tx1"/>
                  </a:solidFill>
                </a:rPr>
                <a:t>TRUYỆN NGẮN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442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97887-E427-1A71-AF50-E9EF1DF9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886C34-843F-38C4-45ED-14ACA4DE4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67A93A59-8FBF-7F11-676C-C259A2C89865}"/>
              </a:ext>
            </a:extLst>
          </p:cNvPr>
          <p:cNvGrpSpPr/>
          <p:nvPr/>
        </p:nvGrpSpPr>
        <p:grpSpPr>
          <a:xfrm>
            <a:off x="542206" y="217681"/>
            <a:ext cx="16755194" cy="2185432"/>
            <a:chOff x="522231" y="377405"/>
            <a:chExt cx="16755194" cy="2185432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8BB5965-F39E-19D4-5778-416F305B15D1}"/>
                </a:ext>
              </a:extLst>
            </p:cNvPr>
            <p:cNvSpPr txBox="1"/>
            <p:nvPr/>
          </p:nvSpPr>
          <p:spPr>
            <a:xfrm>
              <a:off x="522231" y="377405"/>
              <a:ext cx="16755194" cy="2123658"/>
            </a:xfrm>
            <a:custGeom>
              <a:avLst/>
              <a:gdLst>
                <a:gd name="connsiteX0" fmla="*/ 0 w 16755194"/>
                <a:gd name="connsiteY0" fmla="*/ 0 h 2123658"/>
                <a:gd name="connsiteX1" fmla="*/ 1033237 w 16755194"/>
                <a:gd name="connsiteY1" fmla="*/ 0 h 2123658"/>
                <a:gd name="connsiteX2" fmla="*/ 1563818 w 16755194"/>
                <a:gd name="connsiteY2" fmla="*/ 0 h 2123658"/>
                <a:gd name="connsiteX3" fmla="*/ 2094399 w 16755194"/>
                <a:gd name="connsiteY3" fmla="*/ 0 h 2123658"/>
                <a:gd name="connsiteX4" fmla="*/ 2960084 w 16755194"/>
                <a:gd name="connsiteY4" fmla="*/ 0 h 2123658"/>
                <a:gd name="connsiteX5" fmla="*/ 3490665 w 16755194"/>
                <a:gd name="connsiteY5" fmla="*/ 0 h 2123658"/>
                <a:gd name="connsiteX6" fmla="*/ 4356350 w 16755194"/>
                <a:gd name="connsiteY6" fmla="*/ 0 h 2123658"/>
                <a:gd name="connsiteX7" fmla="*/ 4719380 w 16755194"/>
                <a:gd name="connsiteY7" fmla="*/ 0 h 2123658"/>
                <a:gd name="connsiteX8" fmla="*/ 5752617 w 16755194"/>
                <a:gd name="connsiteY8" fmla="*/ 0 h 2123658"/>
                <a:gd name="connsiteX9" fmla="*/ 6618302 w 16755194"/>
                <a:gd name="connsiteY9" fmla="*/ 0 h 2123658"/>
                <a:gd name="connsiteX10" fmla="*/ 7483987 w 16755194"/>
                <a:gd name="connsiteY10" fmla="*/ 0 h 2123658"/>
                <a:gd name="connsiteX11" fmla="*/ 8349672 w 16755194"/>
                <a:gd name="connsiteY11" fmla="*/ 0 h 2123658"/>
                <a:gd name="connsiteX12" fmla="*/ 8880253 w 16755194"/>
                <a:gd name="connsiteY12" fmla="*/ 0 h 2123658"/>
                <a:gd name="connsiteX13" fmla="*/ 9410834 w 16755194"/>
                <a:gd name="connsiteY13" fmla="*/ 0 h 2123658"/>
                <a:gd name="connsiteX14" fmla="*/ 10108967 w 16755194"/>
                <a:gd name="connsiteY14" fmla="*/ 0 h 2123658"/>
                <a:gd name="connsiteX15" fmla="*/ 10807100 w 16755194"/>
                <a:gd name="connsiteY15" fmla="*/ 0 h 2123658"/>
                <a:gd name="connsiteX16" fmla="*/ 11337681 w 16755194"/>
                <a:gd name="connsiteY16" fmla="*/ 0 h 2123658"/>
                <a:gd name="connsiteX17" fmla="*/ 11700710 w 16755194"/>
                <a:gd name="connsiteY17" fmla="*/ 0 h 2123658"/>
                <a:gd name="connsiteX18" fmla="*/ 12733947 w 16755194"/>
                <a:gd name="connsiteY18" fmla="*/ 0 h 2123658"/>
                <a:gd name="connsiteX19" fmla="*/ 13432081 w 16755194"/>
                <a:gd name="connsiteY19" fmla="*/ 0 h 2123658"/>
                <a:gd name="connsiteX20" fmla="*/ 13962662 w 16755194"/>
                <a:gd name="connsiteY20" fmla="*/ 0 h 2123658"/>
                <a:gd name="connsiteX21" fmla="*/ 14493243 w 16755194"/>
                <a:gd name="connsiteY21" fmla="*/ 0 h 2123658"/>
                <a:gd name="connsiteX22" fmla="*/ 14856272 w 16755194"/>
                <a:gd name="connsiteY22" fmla="*/ 0 h 2123658"/>
                <a:gd name="connsiteX23" fmla="*/ 15554405 w 16755194"/>
                <a:gd name="connsiteY23" fmla="*/ 0 h 2123658"/>
                <a:gd name="connsiteX24" fmla="*/ 16755194 w 16755194"/>
                <a:gd name="connsiteY24" fmla="*/ 0 h 2123658"/>
                <a:gd name="connsiteX25" fmla="*/ 16755194 w 16755194"/>
                <a:gd name="connsiteY25" fmla="*/ 509678 h 2123658"/>
                <a:gd name="connsiteX26" fmla="*/ 16755194 w 16755194"/>
                <a:gd name="connsiteY26" fmla="*/ 1019356 h 2123658"/>
                <a:gd name="connsiteX27" fmla="*/ 16755194 w 16755194"/>
                <a:gd name="connsiteY27" fmla="*/ 1571507 h 2123658"/>
                <a:gd name="connsiteX28" fmla="*/ 16755194 w 16755194"/>
                <a:gd name="connsiteY28" fmla="*/ 2123658 h 2123658"/>
                <a:gd name="connsiteX29" fmla="*/ 16057061 w 16755194"/>
                <a:gd name="connsiteY29" fmla="*/ 2123658 h 2123658"/>
                <a:gd name="connsiteX30" fmla="*/ 15526480 w 16755194"/>
                <a:gd name="connsiteY30" fmla="*/ 2123658 h 2123658"/>
                <a:gd name="connsiteX31" fmla="*/ 14995899 w 16755194"/>
                <a:gd name="connsiteY31" fmla="*/ 2123658 h 2123658"/>
                <a:gd name="connsiteX32" fmla="*/ 14297766 w 16755194"/>
                <a:gd name="connsiteY32" fmla="*/ 2123658 h 2123658"/>
                <a:gd name="connsiteX33" fmla="*/ 13432081 w 16755194"/>
                <a:gd name="connsiteY33" fmla="*/ 2123658 h 2123658"/>
                <a:gd name="connsiteX34" fmla="*/ 12901499 w 16755194"/>
                <a:gd name="connsiteY34" fmla="*/ 2123658 h 2123658"/>
                <a:gd name="connsiteX35" fmla="*/ 12538470 w 16755194"/>
                <a:gd name="connsiteY35" fmla="*/ 2123658 h 2123658"/>
                <a:gd name="connsiteX36" fmla="*/ 11672785 w 16755194"/>
                <a:gd name="connsiteY36" fmla="*/ 2123658 h 2123658"/>
                <a:gd name="connsiteX37" fmla="*/ 10974652 w 16755194"/>
                <a:gd name="connsiteY37" fmla="*/ 2123658 h 2123658"/>
                <a:gd name="connsiteX38" fmla="*/ 9941415 w 16755194"/>
                <a:gd name="connsiteY38" fmla="*/ 2123658 h 2123658"/>
                <a:gd name="connsiteX39" fmla="*/ 8908178 w 16755194"/>
                <a:gd name="connsiteY39" fmla="*/ 2123658 h 2123658"/>
                <a:gd name="connsiteX40" fmla="*/ 8545149 w 16755194"/>
                <a:gd name="connsiteY40" fmla="*/ 2123658 h 2123658"/>
                <a:gd name="connsiteX41" fmla="*/ 7679464 w 16755194"/>
                <a:gd name="connsiteY41" fmla="*/ 2123658 h 2123658"/>
                <a:gd name="connsiteX42" fmla="*/ 7148883 w 16755194"/>
                <a:gd name="connsiteY42" fmla="*/ 2123658 h 2123658"/>
                <a:gd name="connsiteX43" fmla="*/ 6953406 w 16755194"/>
                <a:gd name="connsiteY43" fmla="*/ 2123658 h 2123658"/>
                <a:gd name="connsiteX44" fmla="*/ 6590376 w 16755194"/>
                <a:gd name="connsiteY44" fmla="*/ 2123658 h 2123658"/>
                <a:gd name="connsiteX45" fmla="*/ 6227347 w 16755194"/>
                <a:gd name="connsiteY45" fmla="*/ 2123658 h 2123658"/>
                <a:gd name="connsiteX46" fmla="*/ 5194110 w 16755194"/>
                <a:gd name="connsiteY46" fmla="*/ 2123658 h 2123658"/>
                <a:gd name="connsiteX47" fmla="*/ 4328425 w 16755194"/>
                <a:gd name="connsiteY47" fmla="*/ 2123658 h 2123658"/>
                <a:gd name="connsiteX48" fmla="*/ 3630292 w 16755194"/>
                <a:gd name="connsiteY48" fmla="*/ 2123658 h 2123658"/>
                <a:gd name="connsiteX49" fmla="*/ 3099711 w 16755194"/>
                <a:gd name="connsiteY49" fmla="*/ 2123658 h 2123658"/>
                <a:gd name="connsiteX50" fmla="*/ 2736682 w 16755194"/>
                <a:gd name="connsiteY50" fmla="*/ 2123658 h 2123658"/>
                <a:gd name="connsiteX51" fmla="*/ 2541204 w 16755194"/>
                <a:gd name="connsiteY51" fmla="*/ 2123658 h 2123658"/>
                <a:gd name="connsiteX52" fmla="*/ 1843071 w 16755194"/>
                <a:gd name="connsiteY52" fmla="*/ 2123658 h 2123658"/>
                <a:gd name="connsiteX53" fmla="*/ 809834 w 16755194"/>
                <a:gd name="connsiteY53" fmla="*/ 2123658 h 2123658"/>
                <a:gd name="connsiteX54" fmla="*/ 0 w 16755194"/>
                <a:gd name="connsiteY54" fmla="*/ 2123658 h 2123658"/>
                <a:gd name="connsiteX55" fmla="*/ 0 w 16755194"/>
                <a:gd name="connsiteY55" fmla="*/ 1613980 h 2123658"/>
                <a:gd name="connsiteX56" fmla="*/ 0 w 16755194"/>
                <a:gd name="connsiteY56" fmla="*/ 1083066 h 2123658"/>
                <a:gd name="connsiteX57" fmla="*/ 0 w 16755194"/>
                <a:gd name="connsiteY57" fmla="*/ 530915 h 2123658"/>
                <a:gd name="connsiteX58" fmla="*/ 0 w 16755194"/>
                <a:gd name="connsiteY58" fmla="*/ 0 h 212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755194" h="2123658" extrusionOk="0">
                  <a:moveTo>
                    <a:pt x="0" y="0"/>
                  </a:moveTo>
                  <a:cubicBezTo>
                    <a:pt x="290046" y="42410"/>
                    <a:pt x="792112" y="11559"/>
                    <a:pt x="1033237" y="0"/>
                  </a:cubicBezTo>
                  <a:cubicBezTo>
                    <a:pt x="1274362" y="-11559"/>
                    <a:pt x="1452199" y="5877"/>
                    <a:pt x="1563818" y="0"/>
                  </a:cubicBezTo>
                  <a:cubicBezTo>
                    <a:pt x="1675437" y="-5877"/>
                    <a:pt x="1854939" y="11832"/>
                    <a:pt x="2094399" y="0"/>
                  </a:cubicBezTo>
                  <a:cubicBezTo>
                    <a:pt x="2333859" y="-11832"/>
                    <a:pt x="2602211" y="-33984"/>
                    <a:pt x="2960084" y="0"/>
                  </a:cubicBezTo>
                  <a:cubicBezTo>
                    <a:pt x="3317958" y="33984"/>
                    <a:pt x="3312637" y="-8866"/>
                    <a:pt x="3490665" y="0"/>
                  </a:cubicBezTo>
                  <a:cubicBezTo>
                    <a:pt x="3668693" y="8866"/>
                    <a:pt x="3997973" y="5896"/>
                    <a:pt x="4356350" y="0"/>
                  </a:cubicBezTo>
                  <a:cubicBezTo>
                    <a:pt x="4714728" y="-5896"/>
                    <a:pt x="4538905" y="1815"/>
                    <a:pt x="4719380" y="0"/>
                  </a:cubicBezTo>
                  <a:cubicBezTo>
                    <a:pt x="4899855" y="-1815"/>
                    <a:pt x="5494246" y="34907"/>
                    <a:pt x="5752617" y="0"/>
                  </a:cubicBezTo>
                  <a:cubicBezTo>
                    <a:pt x="6010988" y="-34907"/>
                    <a:pt x="6296878" y="12340"/>
                    <a:pt x="6618302" y="0"/>
                  </a:cubicBezTo>
                  <a:cubicBezTo>
                    <a:pt x="6939726" y="-12340"/>
                    <a:pt x="7274251" y="22711"/>
                    <a:pt x="7483987" y="0"/>
                  </a:cubicBezTo>
                  <a:cubicBezTo>
                    <a:pt x="7693723" y="-22711"/>
                    <a:pt x="8129343" y="1750"/>
                    <a:pt x="8349672" y="0"/>
                  </a:cubicBezTo>
                  <a:cubicBezTo>
                    <a:pt x="8570002" y="-1750"/>
                    <a:pt x="8770841" y="-23377"/>
                    <a:pt x="8880253" y="0"/>
                  </a:cubicBezTo>
                  <a:cubicBezTo>
                    <a:pt x="8989665" y="23377"/>
                    <a:pt x="9257862" y="-14639"/>
                    <a:pt x="9410834" y="0"/>
                  </a:cubicBezTo>
                  <a:cubicBezTo>
                    <a:pt x="9563806" y="14639"/>
                    <a:pt x="9887459" y="32341"/>
                    <a:pt x="10108967" y="0"/>
                  </a:cubicBezTo>
                  <a:cubicBezTo>
                    <a:pt x="10330475" y="-32341"/>
                    <a:pt x="10474436" y="-16591"/>
                    <a:pt x="10807100" y="0"/>
                  </a:cubicBezTo>
                  <a:cubicBezTo>
                    <a:pt x="11139764" y="16591"/>
                    <a:pt x="11215111" y="-7625"/>
                    <a:pt x="11337681" y="0"/>
                  </a:cubicBezTo>
                  <a:cubicBezTo>
                    <a:pt x="11460251" y="7625"/>
                    <a:pt x="11521544" y="-15417"/>
                    <a:pt x="11700710" y="0"/>
                  </a:cubicBezTo>
                  <a:cubicBezTo>
                    <a:pt x="11879876" y="15417"/>
                    <a:pt x="12367981" y="12853"/>
                    <a:pt x="12733947" y="0"/>
                  </a:cubicBezTo>
                  <a:cubicBezTo>
                    <a:pt x="13099913" y="-12853"/>
                    <a:pt x="13126080" y="-34570"/>
                    <a:pt x="13432081" y="0"/>
                  </a:cubicBezTo>
                  <a:cubicBezTo>
                    <a:pt x="13738082" y="34570"/>
                    <a:pt x="13807660" y="6617"/>
                    <a:pt x="13962662" y="0"/>
                  </a:cubicBezTo>
                  <a:cubicBezTo>
                    <a:pt x="14117664" y="-6617"/>
                    <a:pt x="14262424" y="-12845"/>
                    <a:pt x="14493243" y="0"/>
                  </a:cubicBezTo>
                  <a:cubicBezTo>
                    <a:pt x="14724062" y="12845"/>
                    <a:pt x="14734582" y="7105"/>
                    <a:pt x="14856272" y="0"/>
                  </a:cubicBezTo>
                  <a:cubicBezTo>
                    <a:pt x="14977962" y="-7105"/>
                    <a:pt x="15287546" y="-13391"/>
                    <a:pt x="15554405" y="0"/>
                  </a:cubicBezTo>
                  <a:cubicBezTo>
                    <a:pt x="15821264" y="13391"/>
                    <a:pt x="16200693" y="-6509"/>
                    <a:pt x="16755194" y="0"/>
                  </a:cubicBezTo>
                  <a:cubicBezTo>
                    <a:pt x="16773088" y="245486"/>
                    <a:pt x="16764568" y="332642"/>
                    <a:pt x="16755194" y="509678"/>
                  </a:cubicBezTo>
                  <a:cubicBezTo>
                    <a:pt x="16745820" y="686714"/>
                    <a:pt x="16770832" y="799472"/>
                    <a:pt x="16755194" y="1019356"/>
                  </a:cubicBezTo>
                  <a:cubicBezTo>
                    <a:pt x="16739556" y="1239240"/>
                    <a:pt x="16752685" y="1457278"/>
                    <a:pt x="16755194" y="1571507"/>
                  </a:cubicBezTo>
                  <a:cubicBezTo>
                    <a:pt x="16757703" y="1685736"/>
                    <a:pt x="16734337" y="1982402"/>
                    <a:pt x="16755194" y="2123658"/>
                  </a:cubicBezTo>
                  <a:cubicBezTo>
                    <a:pt x="16434498" y="2116975"/>
                    <a:pt x="16229922" y="2122220"/>
                    <a:pt x="16057061" y="2123658"/>
                  </a:cubicBezTo>
                  <a:cubicBezTo>
                    <a:pt x="15884200" y="2125096"/>
                    <a:pt x="15717156" y="2119568"/>
                    <a:pt x="15526480" y="2123658"/>
                  </a:cubicBezTo>
                  <a:cubicBezTo>
                    <a:pt x="15335804" y="2127748"/>
                    <a:pt x="15169026" y="2150119"/>
                    <a:pt x="14995899" y="2123658"/>
                  </a:cubicBezTo>
                  <a:cubicBezTo>
                    <a:pt x="14822772" y="2097197"/>
                    <a:pt x="14458210" y="2113049"/>
                    <a:pt x="14297766" y="2123658"/>
                  </a:cubicBezTo>
                  <a:cubicBezTo>
                    <a:pt x="14137322" y="2134267"/>
                    <a:pt x="13610902" y="2083807"/>
                    <a:pt x="13432081" y="2123658"/>
                  </a:cubicBezTo>
                  <a:cubicBezTo>
                    <a:pt x="13253261" y="2163509"/>
                    <a:pt x="13048167" y="2104108"/>
                    <a:pt x="12901499" y="2123658"/>
                  </a:cubicBezTo>
                  <a:cubicBezTo>
                    <a:pt x="12754831" y="2143208"/>
                    <a:pt x="12635841" y="2123752"/>
                    <a:pt x="12538470" y="2123658"/>
                  </a:cubicBezTo>
                  <a:cubicBezTo>
                    <a:pt x="12441099" y="2123564"/>
                    <a:pt x="12101557" y="2149169"/>
                    <a:pt x="11672785" y="2123658"/>
                  </a:cubicBezTo>
                  <a:cubicBezTo>
                    <a:pt x="11244014" y="2098147"/>
                    <a:pt x="11163644" y="2133223"/>
                    <a:pt x="10974652" y="2123658"/>
                  </a:cubicBezTo>
                  <a:cubicBezTo>
                    <a:pt x="10785660" y="2114093"/>
                    <a:pt x="10164153" y="2133535"/>
                    <a:pt x="9941415" y="2123658"/>
                  </a:cubicBezTo>
                  <a:cubicBezTo>
                    <a:pt x="9718677" y="2113781"/>
                    <a:pt x="9339215" y="2130933"/>
                    <a:pt x="8908178" y="2123658"/>
                  </a:cubicBezTo>
                  <a:cubicBezTo>
                    <a:pt x="8477141" y="2116383"/>
                    <a:pt x="8631145" y="2115991"/>
                    <a:pt x="8545149" y="2123658"/>
                  </a:cubicBezTo>
                  <a:cubicBezTo>
                    <a:pt x="8459153" y="2131325"/>
                    <a:pt x="7855534" y="2106341"/>
                    <a:pt x="7679464" y="2123658"/>
                  </a:cubicBezTo>
                  <a:cubicBezTo>
                    <a:pt x="7503394" y="2140975"/>
                    <a:pt x="7402177" y="2145832"/>
                    <a:pt x="7148883" y="2123658"/>
                  </a:cubicBezTo>
                  <a:cubicBezTo>
                    <a:pt x="6895589" y="2101484"/>
                    <a:pt x="7017124" y="2123845"/>
                    <a:pt x="6953406" y="2123658"/>
                  </a:cubicBezTo>
                  <a:cubicBezTo>
                    <a:pt x="6889688" y="2123471"/>
                    <a:pt x="6688165" y="2136110"/>
                    <a:pt x="6590376" y="2123658"/>
                  </a:cubicBezTo>
                  <a:cubicBezTo>
                    <a:pt x="6492587" y="2111207"/>
                    <a:pt x="6369037" y="2119891"/>
                    <a:pt x="6227347" y="2123658"/>
                  </a:cubicBezTo>
                  <a:cubicBezTo>
                    <a:pt x="6085657" y="2127425"/>
                    <a:pt x="5536782" y="2169744"/>
                    <a:pt x="5194110" y="2123658"/>
                  </a:cubicBezTo>
                  <a:cubicBezTo>
                    <a:pt x="4851438" y="2077572"/>
                    <a:pt x="4546844" y="2150481"/>
                    <a:pt x="4328425" y="2123658"/>
                  </a:cubicBezTo>
                  <a:cubicBezTo>
                    <a:pt x="4110006" y="2096835"/>
                    <a:pt x="3896090" y="2155393"/>
                    <a:pt x="3630292" y="2123658"/>
                  </a:cubicBezTo>
                  <a:cubicBezTo>
                    <a:pt x="3364494" y="2091923"/>
                    <a:pt x="3283491" y="2130183"/>
                    <a:pt x="3099711" y="2123658"/>
                  </a:cubicBezTo>
                  <a:cubicBezTo>
                    <a:pt x="2915931" y="2117133"/>
                    <a:pt x="2906786" y="2115575"/>
                    <a:pt x="2736682" y="2123658"/>
                  </a:cubicBezTo>
                  <a:cubicBezTo>
                    <a:pt x="2566578" y="2131741"/>
                    <a:pt x="2591306" y="2125344"/>
                    <a:pt x="2541204" y="2123658"/>
                  </a:cubicBezTo>
                  <a:cubicBezTo>
                    <a:pt x="2491102" y="2121972"/>
                    <a:pt x="2139634" y="2092437"/>
                    <a:pt x="1843071" y="2123658"/>
                  </a:cubicBezTo>
                  <a:cubicBezTo>
                    <a:pt x="1546508" y="2154879"/>
                    <a:pt x="1017692" y="2141213"/>
                    <a:pt x="809834" y="2123658"/>
                  </a:cubicBezTo>
                  <a:cubicBezTo>
                    <a:pt x="601976" y="2106103"/>
                    <a:pt x="162730" y="2107227"/>
                    <a:pt x="0" y="2123658"/>
                  </a:cubicBezTo>
                  <a:cubicBezTo>
                    <a:pt x="834" y="2015948"/>
                    <a:pt x="18242" y="1723108"/>
                    <a:pt x="0" y="1613980"/>
                  </a:cubicBezTo>
                  <a:cubicBezTo>
                    <a:pt x="-18242" y="1504852"/>
                    <a:pt x="17565" y="1241426"/>
                    <a:pt x="0" y="1083066"/>
                  </a:cubicBezTo>
                  <a:cubicBezTo>
                    <a:pt x="-17565" y="924706"/>
                    <a:pt x="15587" y="764472"/>
                    <a:pt x="0" y="530915"/>
                  </a:cubicBezTo>
                  <a:cubicBezTo>
                    <a:pt x="-15587" y="297358"/>
                    <a:pt x="-13633" y="211942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xmlns="" sd="172988297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vi-VN" sz="6600" b="1" i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2. Sáng tác thơ, về, truyện ngắn,... về thầy cô và bạn  bè theo nhóm hoặc cá nhân. </a:t>
              </a:r>
              <a:endParaRPr lang="en-US" sz="6600" b="1" i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25B917E3-EA9A-D4A7-D179-E020A031A27E}"/>
                </a:ext>
              </a:extLst>
            </p:cNvPr>
            <p:cNvCxnSpPr/>
            <p:nvPr/>
          </p:nvCxnSpPr>
          <p:spPr>
            <a:xfrm>
              <a:off x="609600" y="2562837"/>
              <a:ext cx="16386955" cy="0"/>
            </a:xfrm>
            <a:prstGeom prst="line">
              <a:avLst/>
            </a:prstGeom>
            <a:ln w="142875" cmpd="tri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2776473C-2B66-3D3A-C9F3-7DB94F790641}"/>
              </a:ext>
            </a:extLst>
          </p:cNvPr>
          <p:cNvGrpSpPr/>
          <p:nvPr/>
        </p:nvGrpSpPr>
        <p:grpSpPr>
          <a:xfrm>
            <a:off x="228600" y="2171700"/>
            <a:ext cx="17830800" cy="8637779"/>
            <a:chOff x="228600" y="2171700"/>
            <a:chExt cx="17830800" cy="8637779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161EF3E3-8FE2-0060-443E-7B2A359E421E}"/>
                </a:ext>
              </a:extLst>
            </p:cNvPr>
            <p:cNvGrpSpPr/>
            <p:nvPr/>
          </p:nvGrpSpPr>
          <p:grpSpPr>
            <a:xfrm>
              <a:off x="228600" y="2171700"/>
              <a:ext cx="17830800" cy="8637779"/>
              <a:chOff x="1243396" y="2095500"/>
              <a:chExt cx="16717844" cy="7772400"/>
            </a:xfrm>
          </p:grpSpPr>
          <p:pic>
            <p:nvPicPr>
              <p:cNvPr id="7" name="Hình ảnh 6">
                <a:extLst>
                  <a:ext uri="{FF2B5EF4-FFF2-40B4-BE49-F238E27FC236}">
                    <a16:creationId xmlns:a16="http://schemas.microsoft.com/office/drawing/2014/main" id="{9493E4E3-72BE-76E7-E481-044001328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3396" y="2095500"/>
                <a:ext cx="8364437" cy="7772400"/>
              </a:xfrm>
              <a:prstGeom prst="rect">
                <a:avLst/>
              </a:prstGeom>
            </p:spPr>
          </p:pic>
          <p:pic>
            <p:nvPicPr>
              <p:cNvPr id="8" name="Hình ảnh 7">
                <a:extLst>
                  <a:ext uri="{FF2B5EF4-FFF2-40B4-BE49-F238E27FC236}">
                    <a16:creationId xmlns:a16="http://schemas.microsoft.com/office/drawing/2014/main" id="{2CB6C395-C615-3F89-B2A5-0CA9344CE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596803" y="2095500"/>
                <a:ext cx="8364437" cy="7772400"/>
              </a:xfrm>
              <a:prstGeom prst="rect">
                <a:avLst/>
              </a:prstGeom>
            </p:spPr>
          </p:pic>
        </p:grp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2837086-C5D5-98DB-3FF4-7A202B312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569" y="4423845"/>
              <a:ext cx="8091867" cy="3288970"/>
            </a:xfrm>
            <a:custGeom>
              <a:avLst/>
              <a:gdLst/>
              <a:ahLst/>
              <a:cxnLst/>
              <a:rect l="l" t="t" r="r" b="b"/>
              <a:pathLst>
                <a:path w="8091867" h="3288970">
                  <a:moveTo>
                    <a:pt x="7764041" y="3040731"/>
                  </a:moveTo>
                  <a:cubicBezTo>
                    <a:pt x="7757796" y="3050262"/>
                    <a:pt x="7752784" y="3058314"/>
                    <a:pt x="7749004" y="3064887"/>
                  </a:cubicBezTo>
                  <a:cubicBezTo>
                    <a:pt x="7733064" y="3091838"/>
                    <a:pt x="7720986" y="3117966"/>
                    <a:pt x="7712769" y="3143273"/>
                  </a:cubicBezTo>
                  <a:cubicBezTo>
                    <a:pt x="7703402" y="3172196"/>
                    <a:pt x="7697651" y="3196599"/>
                    <a:pt x="7695514" y="3216483"/>
                  </a:cubicBezTo>
                  <a:cubicBezTo>
                    <a:pt x="7693214" y="3238832"/>
                    <a:pt x="7695186" y="3254608"/>
                    <a:pt x="7701430" y="3263810"/>
                  </a:cubicBezTo>
                  <a:cubicBezTo>
                    <a:pt x="7705867" y="3270712"/>
                    <a:pt x="7711290" y="3274163"/>
                    <a:pt x="7717699" y="3274163"/>
                  </a:cubicBezTo>
                  <a:cubicBezTo>
                    <a:pt x="7719671" y="3274163"/>
                    <a:pt x="7721890" y="3273506"/>
                    <a:pt x="7724355" y="3272191"/>
                  </a:cubicBezTo>
                  <a:cubicBezTo>
                    <a:pt x="7733557" y="3267097"/>
                    <a:pt x="7740952" y="3257073"/>
                    <a:pt x="7746539" y="3242118"/>
                  </a:cubicBezTo>
                  <a:cubicBezTo>
                    <a:pt x="7747525" y="3239325"/>
                    <a:pt x="7749127" y="3234066"/>
                    <a:pt x="7751346" y="3226343"/>
                  </a:cubicBezTo>
                  <a:cubicBezTo>
                    <a:pt x="7753564" y="3218619"/>
                    <a:pt x="7755742" y="3208348"/>
                    <a:pt x="7757878" y="3195531"/>
                  </a:cubicBezTo>
                  <a:cubicBezTo>
                    <a:pt x="7761987" y="3171210"/>
                    <a:pt x="7764041" y="3145163"/>
                    <a:pt x="7764041" y="3117391"/>
                  </a:cubicBezTo>
                  <a:close/>
                  <a:moveTo>
                    <a:pt x="7299604" y="3040731"/>
                  </a:moveTo>
                  <a:cubicBezTo>
                    <a:pt x="7293359" y="3050262"/>
                    <a:pt x="7288347" y="3058314"/>
                    <a:pt x="7284567" y="3064887"/>
                  </a:cubicBezTo>
                  <a:cubicBezTo>
                    <a:pt x="7268628" y="3091838"/>
                    <a:pt x="7256549" y="3117966"/>
                    <a:pt x="7248332" y="3143273"/>
                  </a:cubicBezTo>
                  <a:cubicBezTo>
                    <a:pt x="7238966" y="3172196"/>
                    <a:pt x="7233214" y="3196599"/>
                    <a:pt x="7231078" y="3216483"/>
                  </a:cubicBezTo>
                  <a:cubicBezTo>
                    <a:pt x="7228777" y="3238832"/>
                    <a:pt x="7230749" y="3254608"/>
                    <a:pt x="7236994" y="3263810"/>
                  </a:cubicBezTo>
                  <a:cubicBezTo>
                    <a:pt x="7241431" y="3270712"/>
                    <a:pt x="7246853" y="3274163"/>
                    <a:pt x="7253262" y="3274163"/>
                  </a:cubicBezTo>
                  <a:cubicBezTo>
                    <a:pt x="7255234" y="3274163"/>
                    <a:pt x="7257453" y="3273506"/>
                    <a:pt x="7259918" y="3272191"/>
                  </a:cubicBezTo>
                  <a:cubicBezTo>
                    <a:pt x="7269121" y="3267097"/>
                    <a:pt x="7276516" y="3257073"/>
                    <a:pt x="7282102" y="3242118"/>
                  </a:cubicBezTo>
                  <a:cubicBezTo>
                    <a:pt x="7283088" y="3239325"/>
                    <a:pt x="7284691" y="3234066"/>
                    <a:pt x="7286909" y="3226343"/>
                  </a:cubicBezTo>
                  <a:cubicBezTo>
                    <a:pt x="7289128" y="3218619"/>
                    <a:pt x="7291305" y="3208348"/>
                    <a:pt x="7293441" y="3195531"/>
                  </a:cubicBezTo>
                  <a:cubicBezTo>
                    <a:pt x="7297550" y="3171210"/>
                    <a:pt x="7299604" y="3145163"/>
                    <a:pt x="7299604" y="3117391"/>
                  </a:cubicBezTo>
                  <a:close/>
                  <a:moveTo>
                    <a:pt x="6613804" y="3040731"/>
                  </a:moveTo>
                  <a:cubicBezTo>
                    <a:pt x="6607559" y="3050262"/>
                    <a:pt x="6602547" y="3058314"/>
                    <a:pt x="6598767" y="3064887"/>
                  </a:cubicBezTo>
                  <a:cubicBezTo>
                    <a:pt x="6582828" y="3091838"/>
                    <a:pt x="6570749" y="3117966"/>
                    <a:pt x="6562532" y="3143273"/>
                  </a:cubicBezTo>
                  <a:cubicBezTo>
                    <a:pt x="6553166" y="3172196"/>
                    <a:pt x="6547414" y="3196599"/>
                    <a:pt x="6545278" y="3216483"/>
                  </a:cubicBezTo>
                  <a:cubicBezTo>
                    <a:pt x="6542977" y="3238832"/>
                    <a:pt x="6544949" y="3254608"/>
                    <a:pt x="6551194" y="3263810"/>
                  </a:cubicBezTo>
                  <a:cubicBezTo>
                    <a:pt x="6555631" y="3270712"/>
                    <a:pt x="6561053" y="3274163"/>
                    <a:pt x="6567462" y="3274163"/>
                  </a:cubicBezTo>
                  <a:cubicBezTo>
                    <a:pt x="6569434" y="3274163"/>
                    <a:pt x="6571653" y="3273506"/>
                    <a:pt x="6574118" y="3272191"/>
                  </a:cubicBezTo>
                  <a:cubicBezTo>
                    <a:pt x="6583321" y="3267097"/>
                    <a:pt x="6590716" y="3257073"/>
                    <a:pt x="6596302" y="3242118"/>
                  </a:cubicBezTo>
                  <a:cubicBezTo>
                    <a:pt x="6597288" y="3239325"/>
                    <a:pt x="6598891" y="3234066"/>
                    <a:pt x="6601109" y="3226343"/>
                  </a:cubicBezTo>
                  <a:cubicBezTo>
                    <a:pt x="6603328" y="3218619"/>
                    <a:pt x="6605505" y="3208348"/>
                    <a:pt x="6607641" y="3195531"/>
                  </a:cubicBezTo>
                  <a:cubicBezTo>
                    <a:pt x="6611750" y="3171210"/>
                    <a:pt x="6613804" y="3145163"/>
                    <a:pt x="6613804" y="3117391"/>
                  </a:cubicBezTo>
                  <a:close/>
                  <a:moveTo>
                    <a:pt x="1117880" y="3040731"/>
                  </a:moveTo>
                  <a:cubicBezTo>
                    <a:pt x="1111635" y="3050262"/>
                    <a:pt x="1106623" y="3058314"/>
                    <a:pt x="1102844" y="3064887"/>
                  </a:cubicBezTo>
                  <a:cubicBezTo>
                    <a:pt x="1086903" y="3091838"/>
                    <a:pt x="1074825" y="3117966"/>
                    <a:pt x="1066609" y="3143273"/>
                  </a:cubicBezTo>
                  <a:cubicBezTo>
                    <a:pt x="1057242" y="3172196"/>
                    <a:pt x="1051490" y="3196599"/>
                    <a:pt x="1049354" y="3216483"/>
                  </a:cubicBezTo>
                  <a:cubicBezTo>
                    <a:pt x="1047053" y="3238832"/>
                    <a:pt x="1049025" y="3254608"/>
                    <a:pt x="1055270" y="3263810"/>
                  </a:cubicBezTo>
                  <a:cubicBezTo>
                    <a:pt x="1059706" y="3270712"/>
                    <a:pt x="1065129" y="3274163"/>
                    <a:pt x="1071538" y="3274163"/>
                  </a:cubicBezTo>
                  <a:cubicBezTo>
                    <a:pt x="1073511" y="3274163"/>
                    <a:pt x="1075729" y="3273506"/>
                    <a:pt x="1078194" y="3272191"/>
                  </a:cubicBezTo>
                  <a:cubicBezTo>
                    <a:pt x="1087396" y="3267097"/>
                    <a:pt x="1094791" y="3257073"/>
                    <a:pt x="1100379" y="3242118"/>
                  </a:cubicBezTo>
                  <a:cubicBezTo>
                    <a:pt x="1101365" y="3239325"/>
                    <a:pt x="1102967" y="3234066"/>
                    <a:pt x="1105185" y="3226343"/>
                  </a:cubicBezTo>
                  <a:cubicBezTo>
                    <a:pt x="1107404" y="3218619"/>
                    <a:pt x="1109581" y="3208348"/>
                    <a:pt x="1111717" y="3195531"/>
                  </a:cubicBezTo>
                  <a:cubicBezTo>
                    <a:pt x="1115826" y="3171210"/>
                    <a:pt x="1117880" y="3145163"/>
                    <a:pt x="1117880" y="3117391"/>
                  </a:cubicBezTo>
                  <a:close/>
                  <a:moveTo>
                    <a:pt x="8069928" y="2940407"/>
                  </a:moveTo>
                  <a:cubicBezTo>
                    <a:pt x="8076009" y="2940407"/>
                    <a:pt x="8081186" y="2942543"/>
                    <a:pt x="8085458" y="2946816"/>
                  </a:cubicBezTo>
                  <a:cubicBezTo>
                    <a:pt x="8089731" y="2951088"/>
                    <a:pt x="8091867" y="2956265"/>
                    <a:pt x="8091867" y="2962345"/>
                  </a:cubicBezTo>
                  <a:cubicBezTo>
                    <a:pt x="8091867" y="2968425"/>
                    <a:pt x="8089731" y="2973643"/>
                    <a:pt x="8085458" y="2977997"/>
                  </a:cubicBezTo>
                  <a:cubicBezTo>
                    <a:pt x="8081186" y="2982352"/>
                    <a:pt x="8076009" y="2984530"/>
                    <a:pt x="8069928" y="2984530"/>
                  </a:cubicBezTo>
                  <a:cubicBezTo>
                    <a:pt x="8063848" y="2984530"/>
                    <a:pt x="8058672" y="2982352"/>
                    <a:pt x="8054400" y="2977997"/>
                  </a:cubicBezTo>
                  <a:cubicBezTo>
                    <a:pt x="8050127" y="2973643"/>
                    <a:pt x="8047990" y="2968425"/>
                    <a:pt x="8047990" y="2962345"/>
                  </a:cubicBezTo>
                  <a:cubicBezTo>
                    <a:pt x="8047990" y="2956265"/>
                    <a:pt x="8050127" y="2951088"/>
                    <a:pt x="8054400" y="2946816"/>
                  </a:cubicBezTo>
                  <a:cubicBezTo>
                    <a:pt x="8058672" y="2942543"/>
                    <a:pt x="8063848" y="2940407"/>
                    <a:pt x="8069928" y="2940407"/>
                  </a:cubicBezTo>
                  <a:close/>
                  <a:moveTo>
                    <a:pt x="6957406" y="2851668"/>
                  </a:moveTo>
                  <a:lnTo>
                    <a:pt x="6957406" y="2852161"/>
                  </a:lnTo>
                  <a:lnTo>
                    <a:pt x="6957403" y="2852164"/>
                  </a:lnTo>
                  <a:close/>
                  <a:moveTo>
                    <a:pt x="4198854" y="2828315"/>
                  </a:moveTo>
                  <a:lnTo>
                    <a:pt x="4198644" y="2828990"/>
                  </a:lnTo>
                  <a:cubicBezTo>
                    <a:pt x="4199302" y="2834578"/>
                    <a:pt x="4201027" y="2837782"/>
                    <a:pt x="4203821" y="2838604"/>
                  </a:cubicBezTo>
                  <a:lnTo>
                    <a:pt x="4204696" y="2838730"/>
                  </a:lnTo>
                  <a:close/>
                  <a:moveTo>
                    <a:pt x="3303504" y="2828315"/>
                  </a:moveTo>
                  <a:lnTo>
                    <a:pt x="3303295" y="2828990"/>
                  </a:lnTo>
                  <a:cubicBezTo>
                    <a:pt x="3303952" y="2834578"/>
                    <a:pt x="3305678" y="2837782"/>
                    <a:pt x="3308471" y="2838604"/>
                  </a:cubicBezTo>
                  <a:lnTo>
                    <a:pt x="3309346" y="2838730"/>
                  </a:lnTo>
                  <a:close/>
                  <a:moveTo>
                    <a:pt x="1664009" y="2825786"/>
                  </a:moveTo>
                  <a:cubicBezTo>
                    <a:pt x="1664009" y="2826772"/>
                    <a:pt x="1664091" y="2827593"/>
                    <a:pt x="1664255" y="2828251"/>
                  </a:cubicBezTo>
                  <a:cubicBezTo>
                    <a:pt x="1664913" y="2832359"/>
                    <a:pt x="1666884" y="2834742"/>
                    <a:pt x="1670171" y="2835399"/>
                  </a:cubicBezTo>
                  <a:cubicBezTo>
                    <a:pt x="1668692" y="2832606"/>
                    <a:pt x="1666638" y="2829401"/>
                    <a:pt x="1664009" y="2825786"/>
                  </a:cubicBezTo>
                  <a:close/>
                  <a:moveTo>
                    <a:pt x="4145401" y="2796699"/>
                  </a:moveTo>
                  <a:cubicBezTo>
                    <a:pt x="4129461" y="2796699"/>
                    <a:pt x="4115657" y="2804752"/>
                    <a:pt x="4103990" y="2820856"/>
                  </a:cubicBezTo>
                  <a:lnTo>
                    <a:pt x="4086208" y="2881410"/>
                  </a:lnTo>
                  <a:lnTo>
                    <a:pt x="4096697" y="2886177"/>
                  </a:lnTo>
                  <a:lnTo>
                    <a:pt x="4090786" y="2900127"/>
                  </a:lnTo>
                  <a:lnTo>
                    <a:pt x="4103990" y="2945090"/>
                  </a:lnTo>
                  <a:cubicBezTo>
                    <a:pt x="4115822" y="2961359"/>
                    <a:pt x="4129625" y="2969493"/>
                    <a:pt x="4145401" y="2969493"/>
                  </a:cubicBezTo>
                  <a:cubicBezTo>
                    <a:pt x="4164628" y="2969493"/>
                    <a:pt x="4181143" y="2961195"/>
                    <a:pt x="4194947" y="2944597"/>
                  </a:cubicBezTo>
                  <a:cubicBezTo>
                    <a:pt x="4209079" y="2927507"/>
                    <a:pt x="4216146" y="2906965"/>
                    <a:pt x="4216146" y="2882973"/>
                  </a:cubicBezTo>
                  <a:lnTo>
                    <a:pt x="4211671" y="2854877"/>
                  </a:lnTo>
                  <a:lnTo>
                    <a:pt x="4199384" y="2852900"/>
                  </a:lnTo>
                  <a:cubicBezTo>
                    <a:pt x="4190346" y="2850271"/>
                    <a:pt x="4185169" y="2842958"/>
                    <a:pt x="4183855" y="2830962"/>
                  </a:cubicBezTo>
                  <a:cubicBezTo>
                    <a:pt x="4183197" y="2826032"/>
                    <a:pt x="4183629" y="2821760"/>
                    <a:pt x="4185149" y="2818144"/>
                  </a:cubicBezTo>
                  <a:lnTo>
                    <a:pt x="4188216" y="2814666"/>
                  </a:lnTo>
                  <a:lnTo>
                    <a:pt x="4184086" y="2810565"/>
                  </a:lnTo>
                  <a:cubicBezTo>
                    <a:pt x="4172716" y="2801321"/>
                    <a:pt x="4159821" y="2796699"/>
                    <a:pt x="4145401" y="2796699"/>
                  </a:cubicBezTo>
                  <a:close/>
                  <a:moveTo>
                    <a:pt x="3250052" y="2796699"/>
                  </a:moveTo>
                  <a:cubicBezTo>
                    <a:pt x="3234111" y="2796699"/>
                    <a:pt x="3220308" y="2804752"/>
                    <a:pt x="3208640" y="2820856"/>
                  </a:cubicBezTo>
                  <a:cubicBezTo>
                    <a:pt x="3196479" y="2837946"/>
                    <a:pt x="3190399" y="2858652"/>
                    <a:pt x="3190399" y="2882973"/>
                  </a:cubicBezTo>
                  <a:lnTo>
                    <a:pt x="3190521" y="2883872"/>
                  </a:lnTo>
                  <a:lnTo>
                    <a:pt x="3193432" y="2884945"/>
                  </a:lnTo>
                  <a:lnTo>
                    <a:pt x="3191363" y="2890134"/>
                  </a:lnTo>
                  <a:lnTo>
                    <a:pt x="3194959" y="2916866"/>
                  </a:lnTo>
                  <a:cubicBezTo>
                    <a:pt x="3198000" y="2927219"/>
                    <a:pt x="3202560" y="2936627"/>
                    <a:pt x="3208640" y="2945090"/>
                  </a:cubicBezTo>
                  <a:cubicBezTo>
                    <a:pt x="3220472" y="2961359"/>
                    <a:pt x="3234276" y="2969493"/>
                    <a:pt x="3250052" y="2969493"/>
                  </a:cubicBezTo>
                  <a:cubicBezTo>
                    <a:pt x="3269279" y="2969493"/>
                    <a:pt x="3285794" y="2961195"/>
                    <a:pt x="3299597" y="2944597"/>
                  </a:cubicBezTo>
                  <a:cubicBezTo>
                    <a:pt x="3313730" y="2927507"/>
                    <a:pt x="3320796" y="2906965"/>
                    <a:pt x="3320796" y="2882973"/>
                  </a:cubicBezTo>
                  <a:lnTo>
                    <a:pt x="3316321" y="2854877"/>
                  </a:lnTo>
                  <a:lnTo>
                    <a:pt x="3304035" y="2852900"/>
                  </a:lnTo>
                  <a:cubicBezTo>
                    <a:pt x="3294996" y="2850271"/>
                    <a:pt x="3289819" y="2842958"/>
                    <a:pt x="3288506" y="2830962"/>
                  </a:cubicBezTo>
                  <a:cubicBezTo>
                    <a:pt x="3287848" y="2826032"/>
                    <a:pt x="3288279" y="2821760"/>
                    <a:pt x="3289799" y="2818144"/>
                  </a:cubicBezTo>
                  <a:lnTo>
                    <a:pt x="3292866" y="2814666"/>
                  </a:lnTo>
                  <a:lnTo>
                    <a:pt x="3288737" y="2810565"/>
                  </a:lnTo>
                  <a:cubicBezTo>
                    <a:pt x="3277367" y="2801321"/>
                    <a:pt x="3264472" y="2796699"/>
                    <a:pt x="3250052" y="2796699"/>
                  </a:cubicBezTo>
                  <a:close/>
                  <a:moveTo>
                    <a:pt x="1611259" y="2796699"/>
                  </a:moveTo>
                  <a:cubicBezTo>
                    <a:pt x="1595319" y="2796699"/>
                    <a:pt x="1581515" y="2804833"/>
                    <a:pt x="1569847" y="2821102"/>
                  </a:cubicBezTo>
                  <a:cubicBezTo>
                    <a:pt x="1557687" y="2838193"/>
                    <a:pt x="1551607" y="2858816"/>
                    <a:pt x="1551607" y="2882973"/>
                  </a:cubicBezTo>
                  <a:lnTo>
                    <a:pt x="1552277" y="2885257"/>
                  </a:lnTo>
                  <a:lnTo>
                    <a:pt x="1558848" y="2887410"/>
                  </a:lnTo>
                  <a:lnTo>
                    <a:pt x="1558355" y="2888642"/>
                  </a:lnTo>
                  <a:lnTo>
                    <a:pt x="1555483" y="2896174"/>
                  </a:lnTo>
                  <a:lnTo>
                    <a:pt x="1569847" y="2945090"/>
                  </a:lnTo>
                  <a:cubicBezTo>
                    <a:pt x="1581515" y="2961359"/>
                    <a:pt x="1595319" y="2969493"/>
                    <a:pt x="1611259" y="2969493"/>
                  </a:cubicBezTo>
                  <a:cubicBezTo>
                    <a:pt x="1630486" y="2969493"/>
                    <a:pt x="1647001" y="2961195"/>
                    <a:pt x="1660805" y="2944597"/>
                  </a:cubicBezTo>
                  <a:cubicBezTo>
                    <a:pt x="1674937" y="2927671"/>
                    <a:pt x="1682004" y="2907130"/>
                    <a:pt x="1682004" y="2882973"/>
                  </a:cubicBezTo>
                  <a:cubicBezTo>
                    <a:pt x="1682004" y="2871799"/>
                    <a:pt x="1680196" y="2860788"/>
                    <a:pt x="1676581" y="2849942"/>
                  </a:cubicBezTo>
                  <a:cubicBezTo>
                    <a:pt x="1673787" y="2850600"/>
                    <a:pt x="1671239" y="2850764"/>
                    <a:pt x="1668939" y="2850435"/>
                  </a:cubicBezTo>
                  <a:cubicBezTo>
                    <a:pt x="1658586" y="2849449"/>
                    <a:pt x="1652178" y="2843205"/>
                    <a:pt x="1649712" y="2831702"/>
                  </a:cubicBezTo>
                  <a:cubicBezTo>
                    <a:pt x="1648069" y="2824964"/>
                    <a:pt x="1649219" y="2818966"/>
                    <a:pt x="1653163" y="2813707"/>
                  </a:cubicBezTo>
                  <a:cubicBezTo>
                    <a:pt x="1640674" y="2802369"/>
                    <a:pt x="1626706" y="2796699"/>
                    <a:pt x="1611259" y="2796699"/>
                  </a:cubicBezTo>
                  <a:close/>
                  <a:moveTo>
                    <a:pt x="4644152" y="2796453"/>
                  </a:moveTo>
                  <a:cubicBezTo>
                    <a:pt x="4640701" y="2796453"/>
                    <a:pt x="4636922" y="2796864"/>
                    <a:pt x="4632813" y="2797685"/>
                  </a:cubicBezTo>
                  <a:cubicBezTo>
                    <a:pt x="4619174" y="2801794"/>
                    <a:pt x="4607835" y="2810914"/>
                    <a:pt x="4598797" y="2825046"/>
                  </a:cubicBezTo>
                  <a:cubicBezTo>
                    <a:pt x="4587787" y="2841644"/>
                    <a:pt x="4582282" y="2860295"/>
                    <a:pt x="4582282" y="2881001"/>
                  </a:cubicBezTo>
                  <a:cubicBezTo>
                    <a:pt x="4582282" y="2903021"/>
                    <a:pt x="4587129" y="2922248"/>
                    <a:pt x="4596825" y="2938681"/>
                  </a:cubicBezTo>
                  <a:cubicBezTo>
                    <a:pt x="4600933" y="2945912"/>
                    <a:pt x="4606767" y="2952690"/>
                    <a:pt x="4614326" y="2959017"/>
                  </a:cubicBezTo>
                  <a:cubicBezTo>
                    <a:pt x="4621885" y="2965344"/>
                    <a:pt x="4630595" y="2968589"/>
                    <a:pt x="4640455" y="2968754"/>
                  </a:cubicBezTo>
                  <a:lnTo>
                    <a:pt x="4640455" y="2969247"/>
                  </a:lnTo>
                  <a:cubicBezTo>
                    <a:pt x="4651958" y="2969575"/>
                    <a:pt x="4661736" y="2966166"/>
                    <a:pt x="4669788" y="2959017"/>
                  </a:cubicBezTo>
                  <a:cubicBezTo>
                    <a:pt x="4677840" y="2951869"/>
                    <a:pt x="4684413" y="2944844"/>
                    <a:pt x="4689508" y="2937942"/>
                  </a:cubicBezTo>
                  <a:cubicBezTo>
                    <a:pt x="4690001" y="2937284"/>
                    <a:pt x="4690740" y="2936134"/>
                    <a:pt x="4691726" y="2934491"/>
                  </a:cubicBezTo>
                  <a:lnTo>
                    <a:pt x="4691726" y="2829483"/>
                  </a:lnTo>
                  <a:cubicBezTo>
                    <a:pt x="4689425" y="2825539"/>
                    <a:pt x="4688522" y="2823896"/>
                    <a:pt x="4689015" y="2824553"/>
                  </a:cubicBezTo>
                  <a:cubicBezTo>
                    <a:pt x="4685728" y="2819130"/>
                    <a:pt x="4680469" y="2813050"/>
                    <a:pt x="4673239" y="2806312"/>
                  </a:cubicBezTo>
                  <a:cubicBezTo>
                    <a:pt x="4666008" y="2799575"/>
                    <a:pt x="4656313" y="2796288"/>
                    <a:pt x="4644152" y="2796453"/>
                  </a:cubicBezTo>
                  <a:close/>
                  <a:moveTo>
                    <a:pt x="7462812" y="2796206"/>
                  </a:moveTo>
                  <a:cubicBezTo>
                    <a:pt x="7444572" y="2796864"/>
                    <a:pt x="7429371" y="2806559"/>
                    <a:pt x="7417211" y="2825293"/>
                  </a:cubicBezTo>
                  <a:cubicBezTo>
                    <a:pt x="7406201" y="2842547"/>
                    <a:pt x="7400695" y="2861281"/>
                    <a:pt x="7400695" y="2881494"/>
                  </a:cubicBezTo>
                  <a:lnTo>
                    <a:pt x="7400814" y="2882479"/>
                  </a:lnTo>
                  <a:lnTo>
                    <a:pt x="7403872" y="2883712"/>
                  </a:lnTo>
                  <a:lnTo>
                    <a:pt x="7401561" y="2888669"/>
                  </a:lnTo>
                  <a:lnTo>
                    <a:pt x="7404393" y="2912121"/>
                  </a:lnTo>
                  <a:cubicBezTo>
                    <a:pt x="7406858" y="2921694"/>
                    <a:pt x="7410555" y="2930629"/>
                    <a:pt x="7415485" y="2938928"/>
                  </a:cubicBezTo>
                  <a:cubicBezTo>
                    <a:pt x="7419594" y="2946158"/>
                    <a:pt x="7425427" y="2952978"/>
                    <a:pt x="7432986" y="2959387"/>
                  </a:cubicBezTo>
                  <a:cubicBezTo>
                    <a:pt x="7440546" y="2965796"/>
                    <a:pt x="7449255" y="2969082"/>
                    <a:pt x="7459115" y="2969247"/>
                  </a:cubicBezTo>
                  <a:cubicBezTo>
                    <a:pt x="7470454" y="2969575"/>
                    <a:pt x="7480190" y="2966166"/>
                    <a:pt x="7488325" y="2959017"/>
                  </a:cubicBezTo>
                  <a:cubicBezTo>
                    <a:pt x="7496459" y="2951869"/>
                    <a:pt x="7502991" y="2944844"/>
                    <a:pt x="7507921" y="2937942"/>
                  </a:cubicBezTo>
                  <a:lnTo>
                    <a:pt x="7511961" y="2930813"/>
                  </a:lnTo>
                  <a:lnTo>
                    <a:pt x="7511865" y="2928821"/>
                  </a:lnTo>
                  <a:lnTo>
                    <a:pt x="7511865" y="2925617"/>
                  </a:lnTo>
                  <a:cubicBezTo>
                    <a:pt x="7511865" y="2925617"/>
                    <a:pt x="7511865" y="2920687"/>
                    <a:pt x="7511865" y="2910827"/>
                  </a:cubicBezTo>
                  <a:cubicBezTo>
                    <a:pt x="7511865" y="2900967"/>
                    <a:pt x="7511865" y="2890080"/>
                    <a:pt x="7511865" y="2878166"/>
                  </a:cubicBezTo>
                  <a:cubicBezTo>
                    <a:pt x="7511865" y="2866252"/>
                    <a:pt x="7511865" y="2855324"/>
                    <a:pt x="7511865" y="2845382"/>
                  </a:cubicBezTo>
                  <a:cubicBezTo>
                    <a:pt x="7511865" y="2842897"/>
                    <a:pt x="7511865" y="2840722"/>
                    <a:pt x="7511865" y="2838858"/>
                  </a:cubicBezTo>
                  <a:lnTo>
                    <a:pt x="7511865" y="2834974"/>
                  </a:lnTo>
                  <a:lnTo>
                    <a:pt x="7507675" y="2824307"/>
                  </a:lnTo>
                  <a:cubicBezTo>
                    <a:pt x="7504388" y="2819048"/>
                    <a:pt x="7499089" y="2813050"/>
                    <a:pt x="7491776" y="2806312"/>
                  </a:cubicBezTo>
                  <a:cubicBezTo>
                    <a:pt x="7484463" y="2799575"/>
                    <a:pt x="7474809" y="2796206"/>
                    <a:pt x="7462812" y="2796206"/>
                  </a:cubicBezTo>
                  <a:close/>
                  <a:moveTo>
                    <a:pt x="7253262" y="2796206"/>
                  </a:moveTo>
                  <a:cubicBezTo>
                    <a:pt x="7235022" y="2796864"/>
                    <a:pt x="7219821" y="2806559"/>
                    <a:pt x="7207661" y="2825293"/>
                  </a:cubicBezTo>
                  <a:cubicBezTo>
                    <a:pt x="7196651" y="2842547"/>
                    <a:pt x="7191145" y="2861281"/>
                    <a:pt x="7191145" y="2881494"/>
                  </a:cubicBezTo>
                  <a:lnTo>
                    <a:pt x="7191398" y="2883583"/>
                  </a:lnTo>
                  <a:lnTo>
                    <a:pt x="7195029" y="2884945"/>
                  </a:lnTo>
                  <a:lnTo>
                    <a:pt x="7192351" y="2891481"/>
                  </a:lnTo>
                  <a:lnTo>
                    <a:pt x="7194843" y="2912121"/>
                  </a:lnTo>
                  <a:cubicBezTo>
                    <a:pt x="7197308" y="2921694"/>
                    <a:pt x="7201005" y="2930629"/>
                    <a:pt x="7205935" y="2938928"/>
                  </a:cubicBezTo>
                  <a:cubicBezTo>
                    <a:pt x="7210044" y="2946158"/>
                    <a:pt x="7215877" y="2952978"/>
                    <a:pt x="7223436" y="2959387"/>
                  </a:cubicBezTo>
                  <a:cubicBezTo>
                    <a:pt x="7230996" y="2965796"/>
                    <a:pt x="7239705" y="2969082"/>
                    <a:pt x="7249565" y="2969247"/>
                  </a:cubicBezTo>
                  <a:cubicBezTo>
                    <a:pt x="7260904" y="2969575"/>
                    <a:pt x="7270640" y="2966166"/>
                    <a:pt x="7278775" y="2959017"/>
                  </a:cubicBezTo>
                  <a:cubicBezTo>
                    <a:pt x="7286909" y="2951869"/>
                    <a:pt x="7293441" y="2944844"/>
                    <a:pt x="7298371" y="2937942"/>
                  </a:cubicBezTo>
                  <a:lnTo>
                    <a:pt x="7299604" y="2935767"/>
                  </a:lnTo>
                  <a:lnTo>
                    <a:pt x="7299604" y="2828072"/>
                  </a:lnTo>
                  <a:lnTo>
                    <a:pt x="7298125" y="2824307"/>
                  </a:lnTo>
                  <a:cubicBezTo>
                    <a:pt x="7294838" y="2819048"/>
                    <a:pt x="7289539" y="2813050"/>
                    <a:pt x="7282226" y="2806312"/>
                  </a:cubicBezTo>
                  <a:cubicBezTo>
                    <a:pt x="7274913" y="2799575"/>
                    <a:pt x="7265259" y="2796206"/>
                    <a:pt x="7253262" y="2796206"/>
                  </a:cubicBezTo>
                  <a:close/>
                  <a:moveTo>
                    <a:pt x="6567462" y="2796206"/>
                  </a:moveTo>
                  <a:cubicBezTo>
                    <a:pt x="6549222" y="2796864"/>
                    <a:pt x="6534021" y="2806559"/>
                    <a:pt x="6521861" y="2825293"/>
                  </a:cubicBezTo>
                  <a:cubicBezTo>
                    <a:pt x="6516356" y="2833920"/>
                    <a:pt x="6512227" y="2842917"/>
                    <a:pt x="6509474" y="2852284"/>
                  </a:cubicBezTo>
                  <a:lnTo>
                    <a:pt x="6506373" y="2874229"/>
                  </a:lnTo>
                  <a:lnTo>
                    <a:pt x="6507121" y="2873360"/>
                  </a:lnTo>
                  <a:cubicBezTo>
                    <a:pt x="6508744" y="2872620"/>
                    <a:pt x="6510644" y="2872702"/>
                    <a:pt x="6512822" y="2873606"/>
                  </a:cubicBezTo>
                  <a:cubicBezTo>
                    <a:pt x="6517177" y="2875414"/>
                    <a:pt x="6518614" y="2878536"/>
                    <a:pt x="6517135" y="2882973"/>
                  </a:cubicBezTo>
                  <a:cubicBezTo>
                    <a:pt x="6514506" y="2890779"/>
                    <a:pt x="6511815" y="2898143"/>
                    <a:pt x="6509062" y="2905065"/>
                  </a:cubicBezTo>
                  <a:lnTo>
                    <a:pt x="6508381" y="2906636"/>
                  </a:lnTo>
                  <a:lnTo>
                    <a:pt x="6509043" y="2912121"/>
                  </a:lnTo>
                  <a:cubicBezTo>
                    <a:pt x="6511508" y="2921694"/>
                    <a:pt x="6515205" y="2930629"/>
                    <a:pt x="6520135" y="2938928"/>
                  </a:cubicBezTo>
                  <a:cubicBezTo>
                    <a:pt x="6524244" y="2946158"/>
                    <a:pt x="6530077" y="2952978"/>
                    <a:pt x="6537636" y="2959387"/>
                  </a:cubicBezTo>
                  <a:cubicBezTo>
                    <a:pt x="6545196" y="2965796"/>
                    <a:pt x="6553905" y="2969082"/>
                    <a:pt x="6563765" y="2969247"/>
                  </a:cubicBezTo>
                  <a:cubicBezTo>
                    <a:pt x="6575104" y="2969575"/>
                    <a:pt x="6584840" y="2966166"/>
                    <a:pt x="6592975" y="2959017"/>
                  </a:cubicBezTo>
                  <a:cubicBezTo>
                    <a:pt x="6601109" y="2951869"/>
                    <a:pt x="6607641" y="2944844"/>
                    <a:pt x="6612571" y="2937942"/>
                  </a:cubicBezTo>
                  <a:lnTo>
                    <a:pt x="6613804" y="2935767"/>
                  </a:lnTo>
                  <a:lnTo>
                    <a:pt x="6613804" y="2828071"/>
                  </a:lnTo>
                  <a:lnTo>
                    <a:pt x="6612325" y="2824307"/>
                  </a:lnTo>
                  <a:cubicBezTo>
                    <a:pt x="6609038" y="2819048"/>
                    <a:pt x="6603739" y="2813050"/>
                    <a:pt x="6596426" y="2806312"/>
                  </a:cubicBezTo>
                  <a:cubicBezTo>
                    <a:pt x="6589113" y="2799575"/>
                    <a:pt x="6579459" y="2796206"/>
                    <a:pt x="6567462" y="2796206"/>
                  </a:cubicBezTo>
                  <a:close/>
                  <a:moveTo>
                    <a:pt x="6015012" y="2796206"/>
                  </a:moveTo>
                  <a:cubicBezTo>
                    <a:pt x="5996772" y="2796864"/>
                    <a:pt x="5981571" y="2806559"/>
                    <a:pt x="5969411" y="2825293"/>
                  </a:cubicBezTo>
                  <a:cubicBezTo>
                    <a:pt x="5958401" y="2842547"/>
                    <a:pt x="5952895" y="2861281"/>
                    <a:pt x="5952895" y="2881494"/>
                  </a:cubicBezTo>
                  <a:lnTo>
                    <a:pt x="5953148" y="2883583"/>
                  </a:lnTo>
                  <a:lnTo>
                    <a:pt x="5956779" y="2884945"/>
                  </a:lnTo>
                  <a:lnTo>
                    <a:pt x="5954101" y="2891481"/>
                  </a:lnTo>
                  <a:lnTo>
                    <a:pt x="5956593" y="2912121"/>
                  </a:lnTo>
                  <a:cubicBezTo>
                    <a:pt x="5959058" y="2921694"/>
                    <a:pt x="5962755" y="2930629"/>
                    <a:pt x="5967685" y="2938928"/>
                  </a:cubicBezTo>
                  <a:cubicBezTo>
                    <a:pt x="5971794" y="2946158"/>
                    <a:pt x="5977627" y="2952978"/>
                    <a:pt x="5985187" y="2959387"/>
                  </a:cubicBezTo>
                  <a:cubicBezTo>
                    <a:pt x="5992746" y="2965796"/>
                    <a:pt x="6001455" y="2969082"/>
                    <a:pt x="6011315" y="2969247"/>
                  </a:cubicBezTo>
                  <a:cubicBezTo>
                    <a:pt x="6022654" y="2969575"/>
                    <a:pt x="6032390" y="2966166"/>
                    <a:pt x="6040525" y="2959017"/>
                  </a:cubicBezTo>
                  <a:cubicBezTo>
                    <a:pt x="6048660" y="2951869"/>
                    <a:pt x="6055192" y="2944844"/>
                    <a:pt x="6060122" y="2937942"/>
                  </a:cubicBezTo>
                  <a:lnTo>
                    <a:pt x="6064162" y="2930813"/>
                  </a:lnTo>
                  <a:lnTo>
                    <a:pt x="6064065" y="2928821"/>
                  </a:lnTo>
                  <a:lnTo>
                    <a:pt x="6064065" y="2925617"/>
                  </a:lnTo>
                  <a:cubicBezTo>
                    <a:pt x="6064065" y="2925617"/>
                    <a:pt x="6064065" y="2920687"/>
                    <a:pt x="6064065" y="2910827"/>
                  </a:cubicBezTo>
                  <a:cubicBezTo>
                    <a:pt x="6064065" y="2900967"/>
                    <a:pt x="6064065" y="2890080"/>
                    <a:pt x="6064065" y="2878166"/>
                  </a:cubicBezTo>
                  <a:cubicBezTo>
                    <a:pt x="6064065" y="2866252"/>
                    <a:pt x="6064065" y="2855324"/>
                    <a:pt x="6064065" y="2845382"/>
                  </a:cubicBezTo>
                  <a:cubicBezTo>
                    <a:pt x="6064065" y="2842897"/>
                    <a:pt x="6064065" y="2840722"/>
                    <a:pt x="6064065" y="2838858"/>
                  </a:cubicBezTo>
                  <a:lnTo>
                    <a:pt x="6064065" y="2834974"/>
                  </a:lnTo>
                  <a:lnTo>
                    <a:pt x="6059875" y="2824307"/>
                  </a:lnTo>
                  <a:cubicBezTo>
                    <a:pt x="6056588" y="2819048"/>
                    <a:pt x="6051289" y="2813050"/>
                    <a:pt x="6043976" y="2806312"/>
                  </a:cubicBezTo>
                  <a:cubicBezTo>
                    <a:pt x="6036663" y="2799575"/>
                    <a:pt x="6027009" y="2796206"/>
                    <a:pt x="6015012" y="2796206"/>
                  </a:cubicBezTo>
                  <a:close/>
                  <a:moveTo>
                    <a:pt x="1071538" y="2796206"/>
                  </a:moveTo>
                  <a:cubicBezTo>
                    <a:pt x="1053297" y="2796864"/>
                    <a:pt x="1038097" y="2806559"/>
                    <a:pt x="1025936" y="2825293"/>
                  </a:cubicBezTo>
                  <a:cubicBezTo>
                    <a:pt x="1020431" y="2833920"/>
                    <a:pt x="1016303" y="2842917"/>
                    <a:pt x="1013550" y="2852284"/>
                  </a:cubicBezTo>
                  <a:lnTo>
                    <a:pt x="1010448" y="2874229"/>
                  </a:lnTo>
                  <a:lnTo>
                    <a:pt x="1011197" y="2873360"/>
                  </a:lnTo>
                  <a:cubicBezTo>
                    <a:pt x="1012820" y="2872620"/>
                    <a:pt x="1014720" y="2872702"/>
                    <a:pt x="1016898" y="2873606"/>
                  </a:cubicBezTo>
                  <a:cubicBezTo>
                    <a:pt x="1021252" y="2875414"/>
                    <a:pt x="1022690" y="2878536"/>
                    <a:pt x="1021211" y="2882973"/>
                  </a:cubicBezTo>
                  <a:cubicBezTo>
                    <a:pt x="1018582" y="2890779"/>
                    <a:pt x="1015891" y="2898143"/>
                    <a:pt x="1013138" y="2905065"/>
                  </a:cubicBezTo>
                  <a:lnTo>
                    <a:pt x="1012456" y="2906636"/>
                  </a:lnTo>
                  <a:lnTo>
                    <a:pt x="1013119" y="2912121"/>
                  </a:lnTo>
                  <a:cubicBezTo>
                    <a:pt x="1015584" y="2921694"/>
                    <a:pt x="1019281" y="2930629"/>
                    <a:pt x="1024211" y="2938928"/>
                  </a:cubicBezTo>
                  <a:cubicBezTo>
                    <a:pt x="1028319" y="2946158"/>
                    <a:pt x="1034153" y="2952978"/>
                    <a:pt x="1041712" y="2959387"/>
                  </a:cubicBezTo>
                  <a:cubicBezTo>
                    <a:pt x="1049271" y="2965796"/>
                    <a:pt x="1057981" y="2969082"/>
                    <a:pt x="1067841" y="2969247"/>
                  </a:cubicBezTo>
                  <a:cubicBezTo>
                    <a:pt x="1079180" y="2969575"/>
                    <a:pt x="1088916" y="2966166"/>
                    <a:pt x="1097051" y="2959017"/>
                  </a:cubicBezTo>
                  <a:cubicBezTo>
                    <a:pt x="1105185" y="2951869"/>
                    <a:pt x="1111717" y="2944844"/>
                    <a:pt x="1116647" y="2937942"/>
                  </a:cubicBezTo>
                  <a:lnTo>
                    <a:pt x="1117880" y="2935767"/>
                  </a:lnTo>
                  <a:lnTo>
                    <a:pt x="1117880" y="2828072"/>
                  </a:lnTo>
                  <a:lnTo>
                    <a:pt x="1116401" y="2824307"/>
                  </a:lnTo>
                  <a:cubicBezTo>
                    <a:pt x="1113114" y="2819048"/>
                    <a:pt x="1107815" y="2813050"/>
                    <a:pt x="1100502" y="2806312"/>
                  </a:cubicBezTo>
                  <a:cubicBezTo>
                    <a:pt x="1093189" y="2799575"/>
                    <a:pt x="1083535" y="2796206"/>
                    <a:pt x="1071538" y="2796206"/>
                  </a:cubicBezTo>
                  <a:close/>
                  <a:moveTo>
                    <a:pt x="5069749" y="2795467"/>
                  </a:moveTo>
                  <a:cubicBezTo>
                    <a:pt x="5054795" y="2795467"/>
                    <a:pt x="5042018" y="2803437"/>
                    <a:pt x="5031419" y="2819377"/>
                  </a:cubicBezTo>
                  <a:cubicBezTo>
                    <a:pt x="5020820" y="2835317"/>
                    <a:pt x="5013877" y="2850435"/>
                    <a:pt x="5010590" y="2864732"/>
                  </a:cubicBezTo>
                  <a:cubicBezTo>
                    <a:pt x="5007961" y="2876071"/>
                    <a:pt x="5006687" y="2888273"/>
                    <a:pt x="5006769" y="2901337"/>
                  </a:cubicBezTo>
                  <a:cubicBezTo>
                    <a:pt x="5006852" y="2914401"/>
                    <a:pt x="5008783" y="2926110"/>
                    <a:pt x="5012562" y="2936463"/>
                  </a:cubicBezTo>
                  <a:cubicBezTo>
                    <a:pt x="5023244" y="2928904"/>
                    <a:pt x="5033679" y="2920030"/>
                    <a:pt x="5043867" y="2909841"/>
                  </a:cubicBezTo>
                  <a:cubicBezTo>
                    <a:pt x="5063094" y="2890121"/>
                    <a:pt x="5076980" y="2868841"/>
                    <a:pt x="5085525" y="2845998"/>
                  </a:cubicBezTo>
                  <a:cubicBezTo>
                    <a:pt x="5088154" y="2838768"/>
                    <a:pt x="5089798" y="2830962"/>
                    <a:pt x="5090455" y="2822581"/>
                  </a:cubicBezTo>
                  <a:cubicBezTo>
                    <a:pt x="5091112" y="2814200"/>
                    <a:pt x="5089715" y="2807545"/>
                    <a:pt x="5086264" y="2802615"/>
                  </a:cubicBezTo>
                  <a:cubicBezTo>
                    <a:pt x="5082978" y="2797850"/>
                    <a:pt x="5077473" y="2795467"/>
                    <a:pt x="5069749" y="2795467"/>
                  </a:cubicBezTo>
                  <a:close/>
                  <a:moveTo>
                    <a:pt x="1745106" y="2781170"/>
                  </a:moveTo>
                  <a:cubicBezTo>
                    <a:pt x="1745106" y="2781170"/>
                    <a:pt x="1745189" y="2781170"/>
                    <a:pt x="1745353" y="2781170"/>
                  </a:cubicBezTo>
                  <a:cubicBezTo>
                    <a:pt x="1757842" y="2781170"/>
                    <a:pt x="1767866" y="2784292"/>
                    <a:pt x="1775425" y="2790537"/>
                  </a:cubicBezTo>
                  <a:cubicBezTo>
                    <a:pt x="1782491" y="2796453"/>
                    <a:pt x="1786641" y="2804957"/>
                    <a:pt x="1787873" y="2816049"/>
                  </a:cubicBezTo>
                  <a:cubicBezTo>
                    <a:pt x="1789106" y="2827141"/>
                    <a:pt x="1789722" y="2836303"/>
                    <a:pt x="1789722" y="2843533"/>
                  </a:cubicBezTo>
                  <a:cubicBezTo>
                    <a:pt x="1789722" y="2843533"/>
                    <a:pt x="1789722" y="2843698"/>
                    <a:pt x="1789722" y="2844026"/>
                  </a:cubicBezTo>
                  <a:cubicBezTo>
                    <a:pt x="1789722" y="2844355"/>
                    <a:pt x="1789722" y="2844519"/>
                    <a:pt x="1789722" y="2844519"/>
                  </a:cubicBezTo>
                  <a:cubicBezTo>
                    <a:pt x="1789722" y="2844519"/>
                    <a:pt x="1789722" y="2845670"/>
                    <a:pt x="1789722" y="2847970"/>
                  </a:cubicBezTo>
                  <a:cubicBezTo>
                    <a:pt x="1789722" y="2850271"/>
                    <a:pt x="1789722" y="2853147"/>
                    <a:pt x="1789722" y="2856598"/>
                  </a:cubicBezTo>
                  <a:cubicBezTo>
                    <a:pt x="1796788" y="2841973"/>
                    <a:pt x="1802705" y="2831044"/>
                    <a:pt x="1807470" y="2823814"/>
                  </a:cubicBezTo>
                  <a:cubicBezTo>
                    <a:pt x="1814372" y="2813461"/>
                    <a:pt x="1822342" y="2804669"/>
                    <a:pt x="1831380" y="2797439"/>
                  </a:cubicBezTo>
                  <a:cubicBezTo>
                    <a:pt x="1845184" y="2786429"/>
                    <a:pt x="1859399" y="2781006"/>
                    <a:pt x="1874024" y="2781170"/>
                  </a:cubicBezTo>
                  <a:cubicBezTo>
                    <a:pt x="1874024" y="2781170"/>
                    <a:pt x="1874065" y="2781170"/>
                    <a:pt x="1874147" y="2781170"/>
                  </a:cubicBezTo>
                  <a:cubicBezTo>
                    <a:pt x="1874229" y="2781170"/>
                    <a:pt x="1874271" y="2781170"/>
                    <a:pt x="1874271" y="2781170"/>
                  </a:cubicBezTo>
                  <a:cubicBezTo>
                    <a:pt x="1897606" y="2781827"/>
                    <a:pt x="1913957" y="2789222"/>
                    <a:pt x="1923324" y="2803355"/>
                  </a:cubicBezTo>
                  <a:cubicBezTo>
                    <a:pt x="1927432" y="2809763"/>
                    <a:pt x="1930061" y="2816501"/>
                    <a:pt x="1931211" y="2823567"/>
                  </a:cubicBezTo>
                  <a:cubicBezTo>
                    <a:pt x="1932362" y="2830634"/>
                    <a:pt x="1932937" y="2837618"/>
                    <a:pt x="1932937" y="2844519"/>
                  </a:cubicBezTo>
                  <a:lnTo>
                    <a:pt x="1932937" y="2883959"/>
                  </a:lnTo>
                  <a:cubicBezTo>
                    <a:pt x="1932937" y="2883959"/>
                    <a:pt x="1932937" y="2884575"/>
                    <a:pt x="1932937" y="2885808"/>
                  </a:cubicBezTo>
                  <a:cubicBezTo>
                    <a:pt x="1932937" y="2887040"/>
                    <a:pt x="1932937" y="2887656"/>
                    <a:pt x="1932937" y="2887656"/>
                  </a:cubicBezTo>
                  <a:lnTo>
                    <a:pt x="1932937" y="2911567"/>
                  </a:lnTo>
                  <a:cubicBezTo>
                    <a:pt x="1932937" y="2911567"/>
                    <a:pt x="1932937" y="2913950"/>
                    <a:pt x="1932937" y="2918715"/>
                  </a:cubicBezTo>
                  <a:cubicBezTo>
                    <a:pt x="1932937" y="2923481"/>
                    <a:pt x="1932937" y="2925863"/>
                    <a:pt x="1932937" y="2925863"/>
                  </a:cubicBezTo>
                  <a:lnTo>
                    <a:pt x="1932937" y="2928575"/>
                  </a:lnTo>
                  <a:cubicBezTo>
                    <a:pt x="1932937" y="2934491"/>
                    <a:pt x="1933019" y="2940366"/>
                    <a:pt x="1933183" y="2946199"/>
                  </a:cubicBezTo>
                  <a:cubicBezTo>
                    <a:pt x="1933348" y="2952033"/>
                    <a:pt x="1934416" y="2957168"/>
                    <a:pt x="1936388" y="2961605"/>
                  </a:cubicBezTo>
                  <a:cubicBezTo>
                    <a:pt x="1938360" y="2966864"/>
                    <a:pt x="1941071" y="2969493"/>
                    <a:pt x="1944522" y="2969493"/>
                  </a:cubicBezTo>
                  <a:cubicBezTo>
                    <a:pt x="1951095" y="2969493"/>
                    <a:pt x="1957833" y="2966453"/>
                    <a:pt x="1964735" y="2960373"/>
                  </a:cubicBezTo>
                  <a:cubicBezTo>
                    <a:pt x="1968514" y="2956758"/>
                    <a:pt x="1972048" y="2952526"/>
                    <a:pt x="1975334" y="2947678"/>
                  </a:cubicBezTo>
                  <a:cubicBezTo>
                    <a:pt x="1978621" y="2942831"/>
                    <a:pt x="1981661" y="2938106"/>
                    <a:pt x="1984455" y="2933505"/>
                  </a:cubicBezTo>
                  <a:cubicBezTo>
                    <a:pt x="1988070" y="2927589"/>
                    <a:pt x="1991357" y="2921385"/>
                    <a:pt x="1994315" y="2914894"/>
                  </a:cubicBezTo>
                  <a:cubicBezTo>
                    <a:pt x="1997272" y="2908403"/>
                    <a:pt x="2000231" y="2901707"/>
                    <a:pt x="2003188" y="2894805"/>
                  </a:cubicBezTo>
                  <a:lnTo>
                    <a:pt x="2009598" y="2880015"/>
                  </a:lnTo>
                  <a:lnTo>
                    <a:pt x="2023154" y="2885931"/>
                  </a:lnTo>
                  <a:lnTo>
                    <a:pt x="2016992" y="2900721"/>
                  </a:lnTo>
                  <a:cubicBezTo>
                    <a:pt x="2013870" y="2907787"/>
                    <a:pt x="2010789" y="2914689"/>
                    <a:pt x="2007749" y="2921426"/>
                  </a:cubicBezTo>
                  <a:cubicBezTo>
                    <a:pt x="2004709" y="2928164"/>
                    <a:pt x="2001216" y="2934819"/>
                    <a:pt x="1997272" y="2941393"/>
                  </a:cubicBezTo>
                  <a:cubicBezTo>
                    <a:pt x="1994150" y="2946323"/>
                    <a:pt x="1990740" y="2951458"/>
                    <a:pt x="1987043" y="2956799"/>
                  </a:cubicBezTo>
                  <a:cubicBezTo>
                    <a:pt x="1983345" y="2962140"/>
                    <a:pt x="1979278" y="2966946"/>
                    <a:pt x="1974841" y="2971219"/>
                  </a:cubicBezTo>
                  <a:cubicBezTo>
                    <a:pt x="1965310" y="2979928"/>
                    <a:pt x="1955286" y="2984283"/>
                    <a:pt x="1944769" y="2984283"/>
                  </a:cubicBezTo>
                  <a:cubicBezTo>
                    <a:pt x="1927514" y="2984283"/>
                    <a:pt x="1914532" y="2979271"/>
                    <a:pt x="1905822" y="2969247"/>
                  </a:cubicBezTo>
                  <a:cubicBezTo>
                    <a:pt x="1900400" y="2963002"/>
                    <a:pt x="1897277" y="2956265"/>
                    <a:pt x="1896455" y="2949034"/>
                  </a:cubicBezTo>
                  <a:cubicBezTo>
                    <a:pt x="1895634" y="2941804"/>
                    <a:pt x="1895223" y="2934984"/>
                    <a:pt x="1895223" y="2928575"/>
                  </a:cubicBezTo>
                  <a:cubicBezTo>
                    <a:pt x="1895223" y="2928575"/>
                    <a:pt x="1895223" y="2928123"/>
                    <a:pt x="1895223" y="2927219"/>
                  </a:cubicBezTo>
                  <a:cubicBezTo>
                    <a:pt x="1895223" y="2926315"/>
                    <a:pt x="1895223" y="2925863"/>
                    <a:pt x="1895223" y="2925863"/>
                  </a:cubicBezTo>
                  <a:lnTo>
                    <a:pt x="1895223" y="2909102"/>
                  </a:lnTo>
                  <a:cubicBezTo>
                    <a:pt x="1895223" y="2909102"/>
                    <a:pt x="1895223" y="2905527"/>
                    <a:pt x="1895223" y="2898379"/>
                  </a:cubicBezTo>
                  <a:cubicBezTo>
                    <a:pt x="1895223" y="2891231"/>
                    <a:pt x="1895223" y="2887656"/>
                    <a:pt x="1895223" y="2887656"/>
                  </a:cubicBezTo>
                  <a:lnTo>
                    <a:pt x="1895223" y="2870648"/>
                  </a:lnTo>
                  <a:cubicBezTo>
                    <a:pt x="1895223" y="2870648"/>
                    <a:pt x="1895223" y="2866293"/>
                    <a:pt x="1895223" y="2857584"/>
                  </a:cubicBezTo>
                  <a:cubicBezTo>
                    <a:pt x="1895223" y="2848874"/>
                    <a:pt x="1895223" y="2844519"/>
                    <a:pt x="1895223" y="2844519"/>
                  </a:cubicBezTo>
                  <a:cubicBezTo>
                    <a:pt x="1895223" y="2829237"/>
                    <a:pt x="1893826" y="2817734"/>
                    <a:pt x="1891032" y="2810010"/>
                  </a:cubicBezTo>
                  <a:cubicBezTo>
                    <a:pt x="1887746" y="2800808"/>
                    <a:pt x="1881994" y="2796206"/>
                    <a:pt x="1873778" y="2796206"/>
                  </a:cubicBezTo>
                  <a:cubicBezTo>
                    <a:pt x="1862603" y="2796042"/>
                    <a:pt x="1851593" y="2800315"/>
                    <a:pt x="1840747" y="2809024"/>
                  </a:cubicBezTo>
                  <a:cubicBezTo>
                    <a:pt x="1832860" y="2815433"/>
                    <a:pt x="1825957" y="2823157"/>
                    <a:pt x="1820041" y="2832195"/>
                  </a:cubicBezTo>
                  <a:cubicBezTo>
                    <a:pt x="1815276" y="2839097"/>
                    <a:pt x="1810141" y="2848381"/>
                    <a:pt x="1804636" y="2860049"/>
                  </a:cubicBezTo>
                  <a:cubicBezTo>
                    <a:pt x="1799130" y="2871716"/>
                    <a:pt x="1794160" y="2883219"/>
                    <a:pt x="1789722" y="2894558"/>
                  </a:cubicBezTo>
                  <a:lnTo>
                    <a:pt x="1789722" y="2984037"/>
                  </a:lnTo>
                  <a:lnTo>
                    <a:pt x="1752255" y="2984037"/>
                  </a:lnTo>
                  <a:cubicBezTo>
                    <a:pt x="1752255" y="2984037"/>
                    <a:pt x="1752255" y="2979148"/>
                    <a:pt x="1752255" y="2969370"/>
                  </a:cubicBezTo>
                  <a:cubicBezTo>
                    <a:pt x="1752255" y="2959592"/>
                    <a:pt x="1752255" y="2948870"/>
                    <a:pt x="1752255" y="2937202"/>
                  </a:cubicBezTo>
                  <a:cubicBezTo>
                    <a:pt x="1752255" y="2925535"/>
                    <a:pt x="1752255" y="2914771"/>
                    <a:pt x="1752255" y="2904911"/>
                  </a:cubicBezTo>
                  <a:cubicBezTo>
                    <a:pt x="1752255" y="2895051"/>
                    <a:pt x="1752255" y="2890121"/>
                    <a:pt x="1752255" y="2890121"/>
                  </a:cubicBezTo>
                  <a:cubicBezTo>
                    <a:pt x="1752255" y="2890121"/>
                    <a:pt x="1752255" y="2882521"/>
                    <a:pt x="1752255" y="2867320"/>
                  </a:cubicBezTo>
                  <a:cubicBezTo>
                    <a:pt x="1752255" y="2852120"/>
                    <a:pt x="1752255" y="2844519"/>
                    <a:pt x="1752255" y="2844519"/>
                  </a:cubicBezTo>
                  <a:lnTo>
                    <a:pt x="1752255" y="2843533"/>
                  </a:lnTo>
                  <a:cubicBezTo>
                    <a:pt x="1752255" y="2838111"/>
                    <a:pt x="1752090" y="2830428"/>
                    <a:pt x="1751762" y="2820486"/>
                  </a:cubicBezTo>
                  <a:cubicBezTo>
                    <a:pt x="1751433" y="2810544"/>
                    <a:pt x="1750365" y="2803519"/>
                    <a:pt x="1748557" y="2799411"/>
                  </a:cubicBezTo>
                  <a:cubicBezTo>
                    <a:pt x="1747243" y="2797110"/>
                    <a:pt x="1746174" y="2795960"/>
                    <a:pt x="1745353" y="2795960"/>
                  </a:cubicBezTo>
                  <a:cubicBezTo>
                    <a:pt x="1736808" y="2796288"/>
                    <a:pt x="1728838" y="2800808"/>
                    <a:pt x="1721443" y="2809517"/>
                  </a:cubicBezTo>
                  <a:cubicBezTo>
                    <a:pt x="1720457" y="2810832"/>
                    <a:pt x="1719471" y="2812105"/>
                    <a:pt x="1718485" y="2813338"/>
                  </a:cubicBezTo>
                  <a:cubicBezTo>
                    <a:pt x="1717499" y="2814570"/>
                    <a:pt x="1716513" y="2815844"/>
                    <a:pt x="1715527" y="2817158"/>
                  </a:cubicBezTo>
                  <a:cubicBezTo>
                    <a:pt x="1711748" y="2821924"/>
                    <a:pt x="1707763" y="2826731"/>
                    <a:pt x="1703572" y="2831578"/>
                  </a:cubicBezTo>
                  <a:cubicBezTo>
                    <a:pt x="1699382" y="2836426"/>
                    <a:pt x="1694985" y="2840494"/>
                    <a:pt x="1690384" y="2843780"/>
                  </a:cubicBezTo>
                  <a:cubicBezTo>
                    <a:pt x="1694821" y="2856927"/>
                    <a:pt x="1697039" y="2869991"/>
                    <a:pt x="1697039" y="2882973"/>
                  </a:cubicBezTo>
                  <a:cubicBezTo>
                    <a:pt x="1697039" y="2910909"/>
                    <a:pt x="1688741" y="2934655"/>
                    <a:pt x="1672143" y="2954210"/>
                  </a:cubicBezTo>
                  <a:cubicBezTo>
                    <a:pt x="1655546" y="2974259"/>
                    <a:pt x="1635251" y="2984283"/>
                    <a:pt x="1611259" y="2984283"/>
                  </a:cubicBezTo>
                  <a:cubicBezTo>
                    <a:pt x="1583980" y="2984283"/>
                    <a:pt x="1561056" y="2974423"/>
                    <a:pt x="1542486" y="2954703"/>
                  </a:cubicBezTo>
                  <a:lnTo>
                    <a:pt x="1535576" y="2937063"/>
                  </a:lnTo>
                  <a:lnTo>
                    <a:pt x="1527297" y="2950759"/>
                  </a:lnTo>
                  <a:cubicBezTo>
                    <a:pt x="1519409" y="2960455"/>
                    <a:pt x="1510946" y="2968014"/>
                    <a:pt x="1501907" y="2973437"/>
                  </a:cubicBezTo>
                  <a:cubicBezTo>
                    <a:pt x="1490733" y="2980504"/>
                    <a:pt x="1478573" y="2984119"/>
                    <a:pt x="1465426" y="2984283"/>
                  </a:cubicBezTo>
                  <a:cubicBezTo>
                    <a:pt x="1448829" y="2984283"/>
                    <a:pt x="1433957" y="2980504"/>
                    <a:pt x="1420810" y="2972944"/>
                  </a:cubicBezTo>
                  <a:cubicBezTo>
                    <a:pt x="1407664" y="2965549"/>
                    <a:pt x="1396736" y="2955114"/>
                    <a:pt x="1388026" y="2941639"/>
                  </a:cubicBezTo>
                  <a:cubicBezTo>
                    <a:pt x="1378331" y="2927507"/>
                    <a:pt x="1372579" y="2910745"/>
                    <a:pt x="1370771" y="2891354"/>
                  </a:cubicBezTo>
                  <a:cubicBezTo>
                    <a:pt x="1367649" y="2852407"/>
                    <a:pt x="1381535" y="2821185"/>
                    <a:pt x="1412429" y="2797685"/>
                  </a:cubicBezTo>
                  <a:cubicBezTo>
                    <a:pt x="1426726" y="2787004"/>
                    <a:pt x="1443077" y="2781663"/>
                    <a:pt x="1461482" y="2781663"/>
                  </a:cubicBezTo>
                  <a:cubicBezTo>
                    <a:pt x="1461482" y="2781663"/>
                    <a:pt x="1461523" y="2781663"/>
                    <a:pt x="1461605" y="2781663"/>
                  </a:cubicBezTo>
                  <a:cubicBezTo>
                    <a:pt x="1461687" y="2781663"/>
                    <a:pt x="1461729" y="2781663"/>
                    <a:pt x="1461729" y="2781663"/>
                  </a:cubicBezTo>
                  <a:cubicBezTo>
                    <a:pt x="1461893" y="2781663"/>
                    <a:pt x="1462098" y="2781663"/>
                    <a:pt x="1462345" y="2781663"/>
                  </a:cubicBezTo>
                  <a:cubicBezTo>
                    <a:pt x="1462591" y="2781663"/>
                    <a:pt x="1462797" y="2781663"/>
                    <a:pt x="1462961" y="2781663"/>
                  </a:cubicBezTo>
                  <a:cubicBezTo>
                    <a:pt x="1462961" y="2781663"/>
                    <a:pt x="1463002" y="2781663"/>
                    <a:pt x="1463084" y="2781663"/>
                  </a:cubicBezTo>
                  <a:cubicBezTo>
                    <a:pt x="1463166" y="2781663"/>
                    <a:pt x="1463208" y="2781663"/>
                    <a:pt x="1463208" y="2781663"/>
                  </a:cubicBezTo>
                  <a:cubicBezTo>
                    <a:pt x="1472903" y="2781992"/>
                    <a:pt x="1481941" y="2784128"/>
                    <a:pt x="1490322" y="2788072"/>
                  </a:cubicBezTo>
                  <a:cubicBezTo>
                    <a:pt x="1498539" y="2792180"/>
                    <a:pt x="1506344" y="2798671"/>
                    <a:pt x="1513739" y="2807545"/>
                  </a:cubicBezTo>
                  <a:lnTo>
                    <a:pt x="1502154" y="2816912"/>
                  </a:lnTo>
                  <a:cubicBezTo>
                    <a:pt x="1496402" y="2810010"/>
                    <a:pt x="1490240" y="2804833"/>
                    <a:pt x="1483667" y="2801383"/>
                  </a:cubicBezTo>
                  <a:cubicBezTo>
                    <a:pt x="1476765" y="2798260"/>
                    <a:pt x="1469863" y="2796699"/>
                    <a:pt x="1462961" y="2796699"/>
                  </a:cubicBezTo>
                  <a:cubicBezTo>
                    <a:pt x="1462632" y="2796699"/>
                    <a:pt x="1462386" y="2796699"/>
                    <a:pt x="1462221" y="2796699"/>
                  </a:cubicBezTo>
                  <a:cubicBezTo>
                    <a:pt x="1462057" y="2796699"/>
                    <a:pt x="1461893" y="2796699"/>
                    <a:pt x="1461729" y="2796699"/>
                  </a:cubicBezTo>
                  <a:cubicBezTo>
                    <a:pt x="1451869" y="2796699"/>
                    <a:pt x="1442830" y="2800808"/>
                    <a:pt x="1434614" y="2809024"/>
                  </a:cubicBezTo>
                  <a:cubicBezTo>
                    <a:pt x="1425083" y="2818555"/>
                    <a:pt x="1418016" y="2830716"/>
                    <a:pt x="1413415" y="2845505"/>
                  </a:cubicBezTo>
                  <a:cubicBezTo>
                    <a:pt x="1408650" y="2860460"/>
                    <a:pt x="1406842" y="2875414"/>
                    <a:pt x="1407992" y="2890368"/>
                  </a:cubicBezTo>
                  <a:cubicBezTo>
                    <a:pt x="1408978" y="2906801"/>
                    <a:pt x="1412676" y="2921344"/>
                    <a:pt x="1419085" y="2933998"/>
                  </a:cubicBezTo>
                  <a:cubicBezTo>
                    <a:pt x="1424672" y="2945337"/>
                    <a:pt x="1431492" y="2954210"/>
                    <a:pt x="1439544" y="2960619"/>
                  </a:cubicBezTo>
                  <a:cubicBezTo>
                    <a:pt x="1447267" y="2966371"/>
                    <a:pt x="1455731" y="2969247"/>
                    <a:pt x="1464933" y="2969247"/>
                  </a:cubicBezTo>
                  <a:cubicBezTo>
                    <a:pt x="1464933" y="2969247"/>
                    <a:pt x="1464974" y="2969247"/>
                    <a:pt x="1465056" y="2969247"/>
                  </a:cubicBezTo>
                  <a:cubicBezTo>
                    <a:pt x="1465138" y="2969247"/>
                    <a:pt x="1465179" y="2969247"/>
                    <a:pt x="1465179" y="2969247"/>
                  </a:cubicBezTo>
                  <a:cubicBezTo>
                    <a:pt x="1475204" y="2969247"/>
                    <a:pt x="1484899" y="2966371"/>
                    <a:pt x="1494266" y="2960619"/>
                  </a:cubicBezTo>
                  <a:cubicBezTo>
                    <a:pt x="1501990" y="2955854"/>
                    <a:pt x="1509056" y="2949445"/>
                    <a:pt x="1515465" y="2941393"/>
                  </a:cubicBezTo>
                  <a:lnTo>
                    <a:pt x="1528784" y="2919727"/>
                  </a:lnTo>
                  <a:lnTo>
                    <a:pt x="1514386" y="2882973"/>
                  </a:lnTo>
                  <a:cubicBezTo>
                    <a:pt x="1514386" y="2855365"/>
                    <a:pt x="1523753" y="2831537"/>
                    <a:pt x="1542486" y="2811489"/>
                  </a:cubicBezTo>
                  <a:cubicBezTo>
                    <a:pt x="1561220" y="2791605"/>
                    <a:pt x="1584144" y="2781663"/>
                    <a:pt x="1611259" y="2781663"/>
                  </a:cubicBezTo>
                  <a:cubicBezTo>
                    <a:pt x="1635087" y="2781663"/>
                    <a:pt x="1655382" y="2791769"/>
                    <a:pt x="1672143" y="2811982"/>
                  </a:cubicBezTo>
                  <a:cubicBezTo>
                    <a:pt x="1676581" y="2817241"/>
                    <a:pt x="1680606" y="2823157"/>
                    <a:pt x="1684222" y="2829730"/>
                  </a:cubicBezTo>
                  <a:cubicBezTo>
                    <a:pt x="1687508" y="2827100"/>
                    <a:pt x="1690836" y="2823814"/>
                    <a:pt x="1694205" y="2819870"/>
                  </a:cubicBezTo>
                  <a:cubicBezTo>
                    <a:pt x="1697574" y="2815926"/>
                    <a:pt x="1700737" y="2811982"/>
                    <a:pt x="1703695" y="2808038"/>
                  </a:cubicBezTo>
                  <a:cubicBezTo>
                    <a:pt x="1704681" y="2806723"/>
                    <a:pt x="1705708" y="2805409"/>
                    <a:pt x="1706777" y="2804094"/>
                  </a:cubicBezTo>
                  <a:cubicBezTo>
                    <a:pt x="1707845" y="2802780"/>
                    <a:pt x="1708954" y="2801465"/>
                    <a:pt x="1710104" y="2800150"/>
                  </a:cubicBezTo>
                  <a:cubicBezTo>
                    <a:pt x="1720128" y="2787497"/>
                    <a:pt x="1731796" y="2781170"/>
                    <a:pt x="1745106" y="2781170"/>
                  </a:cubicBezTo>
                  <a:close/>
                  <a:moveTo>
                    <a:pt x="6230214" y="2780677"/>
                  </a:moveTo>
                  <a:cubicBezTo>
                    <a:pt x="6245661" y="2780677"/>
                    <a:pt x="6257328" y="2784703"/>
                    <a:pt x="6265216" y="2792755"/>
                  </a:cubicBezTo>
                  <a:cubicBezTo>
                    <a:pt x="6271461" y="2799000"/>
                    <a:pt x="6275281" y="2806354"/>
                    <a:pt x="6276678" y="2814817"/>
                  </a:cubicBezTo>
                  <a:cubicBezTo>
                    <a:pt x="6278075" y="2823280"/>
                    <a:pt x="6278774" y="2831537"/>
                    <a:pt x="6278774" y="2839590"/>
                  </a:cubicBezTo>
                  <a:lnTo>
                    <a:pt x="6278774" y="2860500"/>
                  </a:lnTo>
                  <a:lnTo>
                    <a:pt x="6279760" y="2858077"/>
                  </a:lnTo>
                  <a:cubicBezTo>
                    <a:pt x="6286497" y="2843780"/>
                    <a:pt x="6292577" y="2832606"/>
                    <a:pt x="6298000" y="2824553"/>
                  </a:cubicBezTo>
                  <a:cubicBezTo>
                    <a:pt x="6304080" y="2815679"/>
                    <a:pt x="6312133" y="2806888"/>
                    <a:pt x="6322157" y="2798178"/>
                  </a:cubicBezTo>
                  <a:cubicBezTo>
                    <a:pt x="6332181" y="2789469"/>
                    <a:pt x="6343109" y="2784292"/>
                    <a:pt x="6354941" y="2782649"/>
                  </a:cubicBezTo>
                  <a:cubicBezTo>
                    <a:pt x="6358392" y="2782156"/>
                    <a:pt x="6361843" y="2781909"/>
                    <a:pt x="6365293" y="2781909"/>
                  </a:cubicBezTo>
                  <a:cubicBezTo>
                    <a:pt x="6388793" y="2782567"/>
                    <a:pt x="6405308" y="2789962"/>
                    <a:pt x="6414839" y="2804094"/>
                  </a:cubicBezTo>
                  <a:cubicBezTo>
                    <a:pt x="6418948" y="2810503"/>
                    <a:pt x="6421577" y="2817282"/>
                    <a:pt x="6422727" y="2824430"/>
                  </a:cubicBezTo>
                  <a:cubicBezTo>
                    <a:pt x="6423878" y="2831578"/>
                    <a:pt x="6424453" y="2838604"/>
                    <a:pt x="6424453" y="2845505"/>
                  </a:cubicBezTo>
                  <a:cubicBezTo>
                    <a:pt x="6424453" y="2907294"/>
                    <a:pt x="6424576" y="2941146"/>
                    <a:pt x="6424822" y="2947062"/>
                  </a:cubicBezTo>
                  <a:cubicBezTo>
                    <a:pt x="6425069" y="2952978"/>
                    <a:pt x="6426096" y="2958154"/>
                    <a:pt x="6427903" y="2962591"/>
                  </a:cubicBezTo>
                  <a:cubicBezTo>
                    <a:pt x="6429382" y="2966864"/>
                    <a:pt x="6431437" y="2969329"/>
                    <a:pt x="6434066" y="2969986"/>
                  </a:cubicBezTo>
                  <a:cubicBezTo>
                    <a:pt x="6450335" y="2970972"/>
                    <a:pt x="6464385" y="2960373"/>
                    <a:pt x="6476217" y="2938188"/>
                  </a:cubicBezTo>
                  <a:lnTo>
                    <a:pt x="6480462" y="2929565"/>
                  </a:lnTo>
                  <a:lnTo>
                    <a:pt x="6473424" y="2916558"/>
                  </a:lnTo>
                  <a:cubicBezTo>
                    <a:pt x="6469726" y="2905589"/>
                    <a:pt x="6467878" y="2893901"/>
                    <a:pt x="6467878" y="2881494"/>
                  </a:cubicBezTo>
                  <a:cubicBezTo>
                    <a:pt x="6467878" y="2857666"/>
                    <a:pt x="6476259" y="2835974"/>
                    <a:pt x="6493020" y="2816419"/>
                  </a:cubicBezTo>
                  <a:cubicBezTo>
                    <a:pt x="6512576" y="2793741"/>
                    <a:pt x="6537308" y="2782074"/>
                    <a:pt x="6567216" y="2781416"/>
                  </a:cubicBezTo>
                  <a:cubicBezTo>
                    <a:pt x="6582992" y="2781088"/>
                    <a:pt x="6595563" y="2785237"/>
                    <a:pt x="6604930" y="2793864"/>
                  </a:cubicBezTo>
                  <a:lnTo>
                    <a:pt x="6613804" y="2803875"/>
                  </a:lnTo>
                  <a:lnTo>
                    <a:pt x="6613804" y="2781170"/>
                  </a:lnTo>
                  <a:lnTo>
                    <a:pt x="6651518" y="2781170"/>
                  </a:lnTo>
                  <a:lnTo>
                    <a:pt x="6651518" y="2965056"/>
                  </a:lnTo>
                  <a:cubicBezTo>
                    <a:pt x="6661871" y="2951252"/>
                    <a:pt x="6671484" y="2937572"/>
                    <a:pt x="6680358" y="2924015"/>
                  </a:cubicBezTo>
                  <a:cubicBezTo>
                    <a:pt x="6689232" y="2910457"/>
                    <a:pt x="6697120" y="2895134"/>
                    <a:pt x="6704021" y="2878043"/>
                  </a:cubicBezTo>
                  <a:lnTo>
                    <a:pt x="6718072" y="2883712"/>
                  </a:lnTo>
                  <a:cubicBezTo>
                    <a:pt x="6709855" y="2903925"/>
                    <a:pt x="6700242" y="2921961"/>
                    <a:pt x="6689232" y="2937818"/>
                  </a:cubicBezTo>
                  <a:cubicBezTo>
                    <a:pt x="6678222" y="2953676"/>
                    <a:pt x="6666719" y="2969411"/>
                    <a:pt x="6654722" y="2985022"/>
                  </a:cubicBezTo>
                  <a:cubicBezTo>
                    <a:pt x="6653901" y="2985844"/>
                    <a:pt x="6652833" y="2987241"/>
                    <a:pt x="6651518" y="2989213"/>
                  </a:cubicBezTo>
                  <a:lnTo>
                    <a:pt x="6651518" y="3117391"/>
                  </a:lnTo>
                  <a:cubicBezTo>
                    <a:pt x="6651518" y="3144999"/>
                    <a:pt x="6648478" y="3172031"/>
                    <a:pt x="6642397" y="3198489"/>
                  </a:cubicBezTo>
                  <a:cubicBezTo>
                    <a:pt x="6639275" y="3211635"/>
                    <a:pt x="6636071" y="3222275"/>
                    <a:pt x="6632784" y="3230410"/>
                  </a:cubicBezTo>
                  <a:cubicBezTo>
                    <a:pt x="6629498" y="3238544"/>
                    <a:pt x="6626951" y="3244501"/>
                    <a:pt x="6625143" y="3248281"/>
                  </a:cubicBezTo>
                  <a:cubicBezTo>
                    <a:pt x="6615119" y="3266850"/>
                    <a:pt x="6601561" y="3279422"/>
                    <a:pt x="6584471" y="3285995"/>
                  </a:cubicBezTo>
                  <a:cubicBezTo>
                    <a:pt x="6577898" y="3288131"/>
                    <a:pt x="6572228" y="3289117"/>
                    <a:pt x="6567462" y="3288953"/>
                  </a:cubicBezTo>
                  <a:cubicBezTo>
                    <a:pt x="6555795" y="3288953"/>
                    <a:pt x="6546264" y="3283366"/>
                    <a:pt x="6538869" y="3272191"/>
                  </a:cubicBezTo>
                  <a:cubicBezTo>
                    <a:pt x="6530488" y="3259866"/>
                    <a:pt x="6527694" y="3240804"/>
                    <a:pt x="6530488" y="3215004"/>
                  </a:cubicBezTo>
                  <a:cubicBezTo>
                    <a:pt x="6532460" y="3194298"/>
                    <a:pt x="6538376" y="3168827"/>
                    <a:pt x="6548236" y="3138590"/>
                  </a:cubicBezTo>
                  <a:cubicBezTo>
                    <a:pt x="6556946" y="3112297"/>
                    <a:pt x="6569517" y="3085182"/>
                    <a:pt x="6585950" y="3057246"/>
                  </a:cubicBezTo>
                  <a:cubicBezTo>
                    <a:pt x="6593838" y="3043771"/>
                    <a:pt x="6603122" y="3029474"/>
                    <a:pt x="6613804" y="3014356"/>
                  </a:cubicBezTo>
                  <a:lnTo>
                    <a:pt x="6613804" y="2959876"/>
                  </a:lnTo>
                  <a:lnTo>
                    <a:pt x="6612879" y="2960989"/>
                  </a:lnTo>
                  <a:cubicBezTo>
                    <a:pt x="6608895" y="2965180"/>
                    <a:pt x="6604848" y="2968836"/>
                    <a:pt x="6600739" y="2971958"/>
                  </a:cubicBezTo>
                  <a:cubicBezTo>
                    <a:pt x="6589237" y="2980175"/>
                    <a:pt x="6576829" y="2984201"/>
                    <a:pt x="6563518" y="2984037"/>
                  </a:cubicBezTo>
                  <a:cubicBezTo>
                    <a:pt x="6533117" y="2983872"/>
                    <a:pt x="6508632" y="2971630"/>
                    <a:pt x="6490062" y="2947309"/>
                  </a:cubicBezTo>
                  <a:lnTo>
                    <a:pt x="6489083" y="2945498"/>
                  </a:lnTo>
                  <a:lnTo>
                    <a:pt x="6482626" y="2955443"/>
                  </a:lnTo>
                  <a:cubicBezTo>
                    <a:pt x="6468165" y="2975163"/>
                    <a:pt x="6452553" y="2984941"/>
                    <a:pt x="6435791" y="2984776"/>
                  </a:cubicBezTo>
                  <a:lnTo>
                    <a:pt x="6435791" y="2985022"/>
                  </a:lnTo>
                  <a:cubicBezTo>
                    <a:pt x="6418537" y="2985022"/>
                    <a:pt x="6405719" y="2980011"/>
                    <a:pt x="6397338" y="2969986"/>
                  </a:cubicBezTo>
                  <a:cubicBezTo>
                    <a:pt x="6391915" y="2963906"/>
                    <a:pt x="6388793" y="2957292"/>
                    <a:pt x="6387971" y="2950143"/>
                  </a:cubicBezTo>
                  <a:cubicBezTo>
                    <a:pt x="6387150" y="2942995"/>
                    <a:pt x="6386739" y="2923768"/>
                    <a:pt x="6386739" y="2892463"/>
                  </a:cubicBezTo>
                  <a:cubicBezTo>
                    <a:pt x="6386739" y="2861158"/>
                    <a:pt x="6386739" y="2845505"/>
                    <a:pt x="6386739" y="2845505"/>
                  </a:cubicBezTo>
                  <a:cubicBezTo>
                    <a:pt x="6386739" y="2839590"/>
                    <a:pt x="6386492" y="2833592"/>
                    <a:pt x="6385999" y="2827511"/>
                  </a:cubicBezTo>
                  <a:cubicBezTo>
                    <a:pt x="6385506" y="2821431"/>
                    <a:pt x="6384356" y="2815844"/>
                    <a:pt x="6382548" y="2810749"/>
                  </a:cubicBezTo>
                  <a:cubicBezTo>
                    <a:pt x="6379262" y="2802204"/>
                    <a:pt x="6373510" y="2797603"/>
                    <a:pt x="6365293" y="2796946"/>
                  </a:cubicBezTo>
                  <a:cubicBezTo>
                    <a:pt x="6361678" y="2796946"/>
                    <a:pt x="6358885" y="2797110"/>
                    <a:pt x="6356913" y="2797439"/>
                  </a:cubicBezTo>
                  <a:cubicBezTo>
                    <a:pt x="6348203" y="2798753"/>
                    <a:pt x="6339617" y="2803026"/>
                    <a:pt x="6331154" y="2810256"/>
                  </a:cubicBezTo>
                  <a:cubicBezTo>
                    <a:pt x="6322691" y="2817487"/>
                    <a:pt x="6315748" y="2825046"/>
                    <a:pt x="6310325" y="2832934"/>
                  </a:cubicBezTo>
                  <a:cubicBezTo>
                    <a:pt x="6305559" y="2840001"/>
                    <a:pt x="6300383" y="2849367"/>
                    <a:pt x="6294796" y="2861035"/>
                  </a:cubicBezTo>
                  <a:cubicBezTo>
                    <a:pt x="6289208" y="2872702"/>
                    <a:pt x="6284197" y="2884205"/>
                    <a:pt x="6279760" y="2895544"/>
                  </a:cubicBezTo>
                  <a:lnTo>
                    <a:pt x="6278774" y="2898420"/>
                  </a:lnTo>
                  <a:lnTo>
                    <a:pt x="6278774" y="2984283"/>
                  </a:lnTo>
                  <a:lnTo>
                    <a:pt x="6241306" y="2984283"/>
                  </a:lnTo>
                  <a:lnTo>
                    <a:pt x="6241306" y="2839590"/>
                  </a:lnTo>
                  <a:cubicBezTo>
                    <a:pt x="6241306" y="2833838"/>
                    <a:pt x="6240977" y="2826197"/>
                    <a:pt x="6240320" y="2816665"/>
                  </a:cubicBezTo>
                  <a:cubicBezTo>
                    <a:pt x="6239663" y="2807134"/>
                    <a:pt x="6237609" y="2800643"/>
                    <a:pt x="6234158" y="2797192"/>
                  </a:cubicBezTo>
                  <a:cubicBezTo>
                    <a:pt x="6233172" y="2796206"/>
                    <a:pt x="6231857" y="2795713"/>
                    <a:pt x="6230214" y="2795713"/>
                  </a:cubicBezTo>
                  <a:cubicBezTo>
                    <a:pt x="6227256" y="2795713"/>
                    <a:pt x="6223435" y="2797726"/>
                    <a:pt x="6218752" y="2801752"/>
                  </a:cubicBezTo>
                  <a:cubicBezTo>
                    <a:pt x="6214068" y="2805778"/>
                    <a:pt x="6209508" y="2812352"/>
                    <a:pt x="6205071" y="2821472"/>
                  </a:cubicBezTo>
                  <a:cubicBezTo>
                    <a:pt x="6200634" y="2830592"/>
                    <a:pt x="6195293" y="2842958"/>
                    <a:pt x="6189049" y="2858570"/>
                  </a:cubicBezTo>
                  <a:cubicBezTo>
                    <a:pt x="6182804" y="2874181"/>
                    <a:pt x="6178450" y="2884452"/>
                    <a:pt x="6175985" y="2889382"/>
                  </a:cubicBezTo>
                  <a:cubicBezTo>
                    <a:pt x="6173520" y="2893655"/>
                    <a:pt x="6170192" y="2894928"/>
                    <a:pt x="6166001" y="2893203"/>
                  </a:cubicBezTo>
                  <a:cubicBezTo>
                    <a:pt x="6161811" y="2891477"/>
                    <a:pt x="6160784" y="2888149"/>
                    <a:pt x="6162920" y="2883219"/>
                  </a:cubicBezTo>
                  <a:cubicBezTo>
                    <a:pt x="6164892" y="2878289"/>
                    <a:pt x="6169000" y="2868019"/>
                    <a:pt x="6175245" y="2852407"/>
                  </a:cubicBezTo>
                  <a:cubicBezTo>
                    <a:pt x="6181489" y="2836796"/>
                    <a:pt x="6186337" y="2825498"/>
                    <a:pt x="6189788" y="2818514"/>
                  </a:cubicBezTo>
                  <a:cubicBezTo>
                    <a:pt x="6193239" y="2811530"/>
                    <a:pt x="6198374" y="2803478"/>
                    <a:pt x="6205194" y="2794357"/>
                  </a:cubicBezTo>
                  <a:cubicBezTo>
                    <a:pt x="6212014" y="2785237"/>
                    <a:pt x="6220354" y="2780677"/>
                    <a:pt x="6230214" y="2780677"/>
                  </a:cubicBezTo>
                  <a:close/>
                  <a:moveTo>
                    <a:pt x="5201513" y="2780677"/>
                  </a:moveTo>
                  <a:cubicBezTo>
                    <a:pt x="5216961" y="2780677"/>
                    <a:pt x="5228628" y="2784703"/>
                    <a:pt x="5236516" y="2792755"/>
                  </a:cubicBezTo>
                  <a:cubicBezTo>
                    <a:pt x="5242761" y="2799000"/>
                    <a:pt x="5246581" y="2806354"/>
                    <a:pt x="5247978" y="2814817"/>
                  </a:cubicBezTo>
                  <a:cubicBezTo>
                    <a:pt x="5249375" y="2823280"/>
                    <a:pt x="5250073" y="2831537"/>
                    <a:pt x="5250073" y="2839590"/>
                  </a:cubicBezTo>
                  <a:lnTo>
                    <a:pt x="5250073" y="2860500"/>
                  </a:lnTo>
                  <a:lnTo>
                    <a:pt x="5251059" y="2858077"/>
                  </a:lnTo>
                  <a:cubicBezTo>
                    <a:pt x="5257797" y="2843780"/>
                    <a:pt x="5263877" y="2832606"/>
                    <a:pt x="5269300" y="2824553"/>
                  </a:cubicBezTo>
                  <a:cubicBezTo>
                    <a:pt x="5275380" y="2815679"/>
                    <a:pt x="5283433" y="2806888"/>
                    <a:pt x="5293456" y="2798178"/>
                  </a:cubicBezTo>
                  <a:cubicBezTo>
                    <a:pt x="5303481" y="2789469"/>
                    <a:pt x="5314409" y="2784292"/>
                    <a:pt x="5326240" y="2782649"/>
                  </a:cubicBezTo>
                  <a:cubicBezTo>
                    <a:pt x="5329691" y="2782156"/>
                    <a:pt x="5333142" y="2781909"/>
                    <a:pt x="5336593" y="2781909"/>
                  </a:cubicBezTo>
                  <a:cubicBezTo>
                    <a:pt x="5360093" y="2782567"/>
                    <a:pt x="5376608" y="2789962"/>
                    <a:pt x="5386139" y="2804094"/>
                  </a:cubicBezTo>
                  <a:cubicBezTo>
                    <a:pt x="5390248" y="2810503"/>
                    <a:pt x="5392877" y="2817282"/>
                    <a:pt x="5394027" y="2824430"/>
                  </a:cubicBezTo>
                  <a:cubicBezTo>
                    <a:pt x="5395178" y="2831578"/>
                    <a:pt x="5395753" y="2838604"/>
                    <a:pt x="5395753" y="2845505"/>
                  </a:cubicBezTo>
                  <a:cubicBezTo>
                    <a:pt x="5395753" y="2907294"/>
                    <a:pt x="5395876" y="2941146"/>
                    <a:pt x="5396122" y="2947062"/>
                  </a:cubicBezTo>
                  <a:cubicBezTo>
                    <a:pt x="5396369" y="2952978"/>
                    <a:pt x="5397396" y="2958154"/>
                    <a:pt x="5399203" y="2962591"/>
                  </a:cubicBezTo>
                  <a:cubicBezTo>
                    <a:pt x="5400682" y="2966864"/>
                    <a:pt x="5402737" y="2969329"/>
                    <a:pt x="5405366" y="2969986"/>
                  </a:cubicBezTo>
                  <a:cubicBezTo>
                    <a:pt x="5421635" y="2970972"/>
                    <a:pt x="5435685" y="2960373"/>
                    <a:pt x="5447517" y="2938188"/>
                  </a:cubicBezTo>
                  <a:cubicBezTo>
                    <a:pt x="5459349" y="2916003"/>
                    <a:pt x="5468305" y="2895955"/>
                    <a:pt x="5474386" y="2878043"/>
                  </a:cubicBezTo>
                  <a:cubicBezTo>
                    <a:pt x="5476521" y="2873278"/>
                    <a:pt x="5479767" y="2871799"/>
                    <a:pt x="5484122" y="2873606"/>
                  </a:cubicBezTo>
                  <a:cubicBezTo>
                    <a:pt x="5488477" y="2875414"/>
                    <a:pt x="5489914" y="2878536"/>
                    <a:pt x="5488436" y="2882973"/>
                  </a:cubicBezTo>
                  <a:cubicBezTo>
                    <a:pt x="5477918" y="2914196"/>
                    <a:pt x="5466415" y="2938353"/>
                    <a:pt x="5453926" y="2955443"/>
                  </a:cubicBezTo>
                  <a:cubicBezTo>
                    <a:pt x="5439465" y="2975163"/>
                    <a:pt x="5423853" y="2984941"/>
                    <a:pt x="5407091" y="2984776"/>
                  </a:cubicBezTo>
                  <a:lnTo>
                    <a:pt x="5407091" y="2985022"/>
                  </a:lnTo>
                  <a:cubicBezTo>
                    <a:pt x="5389837" y="2985022"/>
                    <a:pt x="5377019" y="2980011"/>
                    <a:pt x="5368638" y="2969986"/>
                  </a:cubicBezTo>
                  <a:cubicBezTo>
                    <a:pt x="5363216" y="2963906"/>
                    <a:pt x="5360093" y="2957292"/>
                    <a:pt x="5359271" y="2950143"/>
                  </a:cubicBezTo>
                  <a:cubicBezTo>
                    <a:pt x="5358450" y="2942995"/>
                    <a:pt x="5358039" y="2923768"/>
                    <a:pt x="5358039" y="2892463"/>
                  </a:cubicBezTo>
                  <a:cubicBezTo>
                    <a:pt x="5358039" y="2861158"/>
                    <a:pt x="5358039" y="2845505"/>
                    <a:pt x="5358039" y="2845505"/>
                  </a:cubicBezTo>
                  <a:cubicBezTo>
                    <a:pt x="5358039" y="2839590"/>
                    <a:pt x="5357792" y="2833592"/>
                    <a:pt x="5357299" y="2827511"/>
                  </a:cubicBezTo>
                  <a:cubicBezTo>
                    <a:pt x="5356806" y="2821431"/>
                    <a:pt x="5355656" y="2815844"/>
                    <a:pt x="5353848" y="2810749"/>
                  </a:cubicBezTo>
                  <a:cubicBezTo>
                    <a:pt x="5350562" y="2802204"/>
                    <a:pt x="5344810" y="2797603"/>
                    <a:pt x="5336593" y="2796946"/>
                  </a:cubicBezTo>
                  <a:cubicBezTo>
                    <a:pt x="5332978" y="2796946"/>
                    <a:pt x="5330184" y="2797110"/>
                    <a:pt x="5328212" y="2797439"/>
                  </a:cubicBezTo>
                  <a:cubicBezTo>
                    <a:pt x="5319503" y="2798753"/>
                    <a:pt x="5310917" y="2803026"/>
                    <a:pt x="5302454" y="2810256"/>
                  </a:cubicBezTo>
                  <a:cubicBezTo>
                    <a:pt x="5293991" y="2817487"/>
                    <a:pt x="5287048" y="2825046"/>
                    <a:pt x="5281625" y="2832934"/>
                  </a:cubicBezTo>
                  <a:cubicBezTo>
                    <a:pt x="5276859" y="2840001"/>
                    <a:pt x="5271683" y="2849367"/>
                    <a:pt x="5266096" y="2861035"/>
                  </a:cubicBezTo>
                  <a:cubicBezTo>
                    <a:pt x="5260508" y="2872702"/>
                    <a:pt x="5255496" y="2884205"/>
                    <a:pt x="5251059" y="2895544"/>
                  </a:cubicBezTo>
                  <a:lnTo>
                    <a:pt x="5250073" y="2898420"/>
                  </a:lnTo>
                  <a:lnTo>
                    <a:pt x="5250073" y="2984283"/>
                  </a:lnTo>
                  <a:lnTo>
                    <a:pt x="5212606" y="2984283"/>
                  </a:lnTo>
                  <a:lnTo>
                    <a:pt x="5212606" y="2839590"/>
                  </a:lnTo>
                  <a:cubicBezTo>
                    <a:pt x="5212606" y="2833838"/>
                    <a:pt x="5212277" y="2826197"/>
                    <a:pt x="5211620" y="2816665"/>
                  </a:cubicBezTo>
                  <a:cubicBezTo>
                    <a:pt x="5210963" y="2807134"/>
                    <a:pt x="5208908" y="2800643"/>
                    <a:pt x="5205457" y="2797192"/>
                  </a:cubicBezTo>
                  <a:cubicBezTo>
                    <a:pt x="5204471" y="2796206"/>
                    <a:pt x="5203157" y="2795713"/>
                    <a:pt x="5201513" y="2795713"/>
                  </a:cubicBezTo>
                  <a:cubicBezTo>
                    <a:pt x="5198556" y="2795713"/>
                    <a:pt x="5194735" y="2797726"/>
                    <a:pt x="5190051" y="2801752"/>
                  </a:cubicBezTo>
                  <a:cubicBezTo>
                    <a:pt x="5185368" y="2805778"/>
                    <a:pt x="5180807" y="2812352"/>
                    <a:pt x="5176371" y="2821472"/>
                  </a:cubicBezTo>
                  <a:cubicBezTo>
                    <a:pt x="5171934" y="2830592"/>
                    <a:pt x="5166593" y="2842958"/>
                    <a:pt x="5160348" y="2858570"/>
                  </a:cubicBezTo>
                  <a:cubicBezTo>
                    <a:pt x="5154104" y="2874181"/>
                    <a:pt x="5149750" y="2884452"/>
                    <a:pt x="5147284" y="2889382"/>
                  </a:cubicBezTo>
                  <a:cubicBezTo>
                    <a:pt x="5144820" y="2893655"/>
                    <a:pt x="5141491" y="2894928"/>
                    <a:pt x="5137301" y="2893203"/>
                  </a:cubicBezTo>
                  <a:cubicBezTo>
                    <a:pt x="5133111" y="2891477"/>
                    <a:pt x="5132084" y="2888149"/>
                    <a:pt x="5134220" y="2883219"/>
                  </a:cubicBezTo>
                  <a:cubicBezTo>
                    <a:pt x="5136192" y="2878289"/>
                    <a:pt x="5140300" y="2868019"/>
                    <a:pt x="5146544" y="2852407"/>
                  </a:cubicBezTo>
                  <a:cubicBezTo>
                    <a:pt x="5152789" y="2836796"/>
                    <a:pt x="5157637" y="2825498"/>
                    <a:pt x="5161088" y="2818514"/>
                  </a:cubicBezTo>
                  <a:cubicBezTo>
                    <a:pt x="5164539" y="2811530"/>
                    <a:pt x="5169674" y="2803478"/>
                    <a:pt x="5176494" y="2794357"/>
                  </a:cubicBezTo>
                  <a:cubicBezTo>
                    <a:pt x="5183314" y="2785237"/>
                    <a:pt x="5191653" y="2780677"/>
                    <a:pt x="5201513" y="2780677"/>
                  </a:cubicBezTo>
                  <a:close/>
                  <a:moveTo>
                    <a:pt x="5069749" y="2780677"/>
                  </a:moveTo>
                  <a:cubicBezTo>
                    <a:pt x="5082896" y="2780677"/>
                    <a:pt x="5092509" y="2785114"/>
                    <a:pt x="5098589" y="2793988"/>
                  </a:cubicBezTo>
                  <a:cubicBezTo>
                    <a:pt x="5103848" y="2801711"/>
                    <a:pt x="5106107" y="2810955"/>
                    <a:pt x="5105368" y="2821719"/>
                  </a:cubicBezTo>
                  <a:cubicBezTo>
                    <a:pt x="5104628" y="2832482"/>
                    <a:pt x="5102698" y="2842301"/>
                    <a:pt x="5099575" y="2851175"/>
                  </a:cubicBezTo>
                  <a:cubicBezTo>
                    <a:pt x="5090373" y="2875825"/>
                    <a:pt x="5075337" y="2898831"/>
                    <a:pt x="5054466" y="2920194"/>
                  </a:cubicBezTo>
                  <a:lnTo>
                    <a:pt x="5021102" y="2948426"/>
                  </a:lnTo>
                  <a:lnTo>
                    <a:pt x="5026901" y="2958154"/>
                  </a:lnTo>
                  <a:lnTo>
                    <a:pt x="5026809" y="2958205"/>
                  </a:lnTo>
                  <a:lnTo>
                    <a:pt x="5029355" y="2960666"/>
                  </a:lnTo>
                  <a:cubicBezTo>
                    <a:pt x="5036441" y="2966427"/>
                    <a:pt x="5043990" y="2969370"/>
                    <a:pt x="5052001" y="2969493"/>
                  </a:cubicBezTo>
                  <a:cubicBezTo>
                    <a:pt x="5069914" y="2969000"/>
                    <a:pt x="5087086" y="2962427"/>
                    <a:pt x="5103519" y="2949773"/>
                  </a:cubicBezTo>
                  <a:cubicBezTo>
                    <a:pt x="5112558" y="2942707"/>
                    <a:pt x="5120774" y="2934491"/>
                    <a:pt x="5128169" y="2925124"/>
                  </a:cubicBezTo>
                  <a:cubicBezTo>
                    <a:pt x="5138851" y="2911649"/>
                    <a:pt x="5148300" y="2895791"/>
                    <a:pt x="5156516" y="2877550"/>
                  </a:cubicBezTo>
                  <a:cubicBezTo>
                    <a:pt x="5159803" y="2873113"/>
                    <a:pt x="5163254" y="2871963"/>
                    <a:pt x="5166869" y="2874099"/>
                  </a:cubicBezTo>
                  <a:cubicBezTo>
                    <a:pt x="5170484" y="2876236"/>
                    <a:pt x="5171552" y="2879358"/>
                    <a:pt x="5170073" y="2883466"/>
                  </a:cubicBezTo>
                  <a:cubicBezTo>
                    <a:pt x="5161857" y="2902200"/>
                    <a:pt x="5151751" y="2919208"/>
                    <a:pt x="5139754" y="2934491"/>
                  </a:cubicBezTo>
                  <a:cubicBezTo>
                    <a:pt x="5131209" y="2945172"/>
                    <a:pt x="5122171" y="2954210"/>
                    <a:pt x="5112640" y="2961605"/>
                  </a:cubicBezTo>
                  <a:cubicBezTo>
                    <a:pt x="5093413" y="2976560"/>
                    <a:pt x="5073200" y="2984119"/>
                    <a:pt x="5052001" y="2984283"/>
                  </a:cubicBezTo>
                  <a:cubicBezTo>
                    <a:pt x="5052001" y="2984283"/>
                    <a:pt x="5051961" y="2984283"/>
                    <a:pt x="5051878" y="2984283"/>
                  </a:cubicBezTo>
                  <a:cubicBezTo>
                    <a:pt x="5051796" y="2984283"/>
                    <a:pt x="5051755" y="2984283"/>
                    <a:pt x="5051755" y="2984283"/>
                  </a:cubicBezTo>
                  <a:cubicBezTo>
                    <a:pt x="5034623" y="2984160"/>
                    <a:pt x="5019710" y="2980431"/>
                    <a:pt x="5007016" y="2973098"/>
                  </a:cubicBezTo>
                  <a:lnTo>
                    <a:pt x="5003318" y="2970458"/>
                  </a:lnTo>
                  <a:lnTo>
                    <a:pt x="4991898" y="2975409"/>
                  </a:lnTo>
                  <a:cubicBezTo>
                    <a:pt x="4977601" y="2981325"/>
                    <a:pt x="4965359" y="2984283"/>
                    <a:pt x="4955170" y="2984283"/>
                  </a:cubicBezTo>
                  <a:cubicBezTo>
                    <a:pt x="4949090" y="2984283"/>
                    <a:pt x="4943174" y="2983626"/>
                    <a:pt x="4937422" y="2982311"/>
                  </a:cubicBezTo>
                  <a:cubicBezTo>
                    <a:pt x="4929206" y="2980339"/>
                    <a:pt x="4921195" y="2975450"/>
                    <a:pt x="4913389" y="2967644"/>
                  </a:cubicBezTo>
                  <a:cubicBezTo>
                    <a:pt x="4905584" y="2959839"/>
                    <a:pt x="4901680" y="2946487"/>
                    <a:pt x="4901680" y="2927589"/>
                  </a:cubicBezTo>
                  <a:lnTo>
                    <a:pt x="4901680" y="2909102"/>
                  </a:lnTo>
                  <a:cubicBezTo>
                    <a:pt x="4895436" y="2923070"/>
                    <a:pt x="4889931" y="2933751"/>
                    <a:pt x="4885165" y="2941146"/>
                  </a:cubicBezTo>
                  <a:cubicBezTo>
                    <a:pt x="4880235" y="2949034"/>
                    <a:pt x="4872840" y="2958072"/>
                    <a:pt x="4862980" y="2968261"/>
                  </a:cubicBezTo>
                  <a:cubicBezTo>
                    <a:pt x="4853121" y="2978449"/>
                    <a:pt x="4841864" y="2983626"/>
                    <a:pt x="4829210" y="2983790"/>
                  </a:cubicBezTo>
                  <a:cubicBezTo>
                    <a:pt x="4828389" y="2983955"/>
                    <a:pt x="4827238" y="2984037"/>
                    <a:pt x="4825759" y="2984037"/>
                  </a:cubicBezTo>
                  <a:cubicBezTo>
                    <a:pt x="4798316" y="2983872"/>
                    <a:pt x="4780158" y="2976477"/>
                    <a:pt x="4771284" y="2961852"/>
                  </a:cubicBezTo>
                  <a:cubicBezTo>
                    <a:pt x="4767340" y="2955443"/>
                    <a:pt x="4764875" y="2948664"/>
                    <a:pt x="4763889" y="2941516"/>
                  </a:cubicBezTo>
                  <a:cubicBezTo>
                    <a:pt x="4762903" y="2934367"/>
                    <a:pt x="4762410" y="2927260"/>
                    <a:pt x="4762410" y="2920194"/>
                  </a:cubicBezTo>
                  <a:cubicBezTo>
                    <a:pt x="4762410" y="2920194"/>
                    <a:pt x="4762410" y="2916455"/>
                    <a:pt x="4762410" y="2908978"/>
                  </a:cubicBezTo>
                  <a:cubicBezTo>
                    <a:pt x="4762410" y="2905240"/>
                    <a:pt x="4762410" y="2892699"/>
                    <a:pt x="4762410" y="2871357"/>
                  </a:cubicBezTo>
                  <a:lnTo>
                    <a:pt x="4762410" y="2854716"/>
                  </a:lnTo>
                  <a:lnTo>
                    <a:pt x="4746510" y="2873113"/>
                  </a:lnTo>
                  <a:lnTo>
                    <a:pt x="4729193" y="2887260"/>
                  </a:lnTo>
                  <a:lnTo>
                    <a:pt x="4729193" y="3188136"/>
                  </a:lnTo>
                  <a:lnTo>
                    <a:pt x="4691726" y="3188136"/>
                  </a:lnTo>
                  <a:lnTo>
                    <a:pt x="4691726" y="2958894"/>
                  </a:lnTo>
                  <a:cubicBezTo>
                    <a:pt x="4686632" y="2964481"/>
                    <a:pt x="4681866" y="2968836"/>
                    <a:pt x="4677429" y="2971958"/>
                  </a:cubicBezTo>
                  <a:cubicBezTo>
                    <a:pt x="4665926" y="2980175"/>
                    <a:pt x="4653519" y="2984283"/>
                    <a:pt x="4640208" y="2984283"/>
                  </a:cubicBezTo>
                  <a:cubicBezTo>
                    <a:pt x="4634785" y="2984119"/>
                    <a:pt x="4629362" y="2983379"/>
                    <a:pt x="4623939" y="2982065"/>
                  </a:cubicBezTo>
                  <a:cubicBezTo>
                    <a:pt x="4600440" y="2977463"/>
                    <a:pt x="4581460" y="2965714"/>
                    <a:pt x="4566999" y="2946816"/>
                  </a:cubicBezTo>
                  <a:cubicBezTo>
                    <a:pt x="4552209" y="2927918"/>
                    <a:pt x="4544814" y="2905979"/>
                    <a:pt x="4544814" y="2881001"/>
                  </a:cubicBezTo>
                  <a:cubicBezTo>
                    <a:pt x="4544814" y="2857337"/>
                    <a:pt x="4553195" y="2835728"/>
                    <a:pt x="4569957" y="2816172"/>
                  </a:cubicBezTo>
                  <a:cubicBezTo>
                    <a:pt x="4589183" y="2793330"/>
                    <a:pt x="4613833" y="2781581"/>
                    <a:pt x="4643906" y="2780923"/>
                  </a:cubicBezTo>
                  <a:lnTo>
                    <a:pt x="4643906" y="2781416"/>
                  </a:lnTo>
                  <a:cubicBezTo>
                    <a:pt x="4654916" y="2781252"/>
                    <a:pt x="4664365" y="2783430"/>
                    <a:pt x="4672253" y="2787948"/>
                  </a:cubicBezTo>
                  <a:cubicBezTo>
                    <a:pt x="4680141" y="2792468"/>
                    <a:pt x="4686632" y="2797439"/>
                    <a:pt x="4691726" y="2802862"/>
                  </a:cubicBezTo>
                  <a:lnTo>
                    <a:pt x="4691726" y="2780923"/>
                  </a:lnTo>
                  <a:lnTo>
                    <a:pt x="4729193" y="2780923"/>
                  </a:lnTo>
                  <a:lnTo>
                    <a:pt x="4729193" y="2868177"/>
                  </a:lnTo>
                  <a:lnTo>
                    <a:pt x="4736095" y="2862483"/>
                  </a:lnTo>
                  <a:cubicBezTo>
                    <a:pt x="4743080" y="2855561"/>
                    <a:pt x="4750063" y="2847477"/>
                    <a:pt x="4757048" y="2838234"/>
                  </a:cubicBezTo>
                  <a:lnTo>
                    <a:pt x="4762410" y="2829770"/>
                  </a:lnTo>
                  <a:lnTo>
                    <a:pt x="4762410" y="2780923"/>
                  </a:lnTo>
                  <a:lnTo>
                    <a:pt x="4799877" y="2780923"/>
                  </a:lnTo>
                  <a:lnTo>
                    <a:pt x="4799877" y="2791000"/>
                  </a:lnTo>
                  <a:lnTo>
                    <a:pt x="4803389" y="2792755"/>
                  </a:lnTo>
                  <a:lnTo>
                    <a:pt x="4799877" y="2798298"/>
                  </a:lnTo>
                  <a:lnTo>
                    <a:pt x="4799877" y="2821102"/>
                  </a:lnTo>
                  <a:cubicBezTo>
                    <a:pt x="4799877" y="2831127"/>
                    <a:pt x="4799877" y="2840288"/>
                    <a:pt x="4799877" y="2848587"/>
                  </a:cubicBezTo>
                  <a:cubicBezTo>
                    <a:pt x="4799877" y="2856886"/>
                    <a:pt x="4799877" y="2861035"/>
                    <a:pt x="4799877" y="2861035"/>
                  </a:cubicBezTo>
                  <a:cubicBezTo>
                    <a:pt x="4799877" y="2861035"/>
                    <a:pt x="4799877" y="2870895"/>
                    <a:pt x="4799877" y="2890614"/>
                  </a:cubicBezTo>
                  <a:cubicBezTo>
                    <a:pt x="4799877" y="2910334"/>
                    <a:pt x="4799877" y="2920194"/>
                    <a:pt x="4799877" y="2920194"/>
                  </a:cubicBezTo>
                  <a:cubicBezTo>
                    <a:pt x="4799877" y="2935970"/>
                    <a:pt x="4801274" y="2947720"/>
                    <a:pt x="4804068" y="2955443"/>
                  </a:cubicBezTo>
                  <a:cubicBezTo>
                    <a:pt x="4807519" y="2964481"/>
                    <a:pt x="4814996" y="2969000"/>
                    <a:pt x="4826499" y="2969000"/>
                  </a:cubicBezTo>
                  <a:cubicBezTo>
                    <a:pt x="4826992" y="2969000"/>
                    <a:pt x="4827403" y="2969000"/>
                    <a:pt x="4827731" y="2969000"/>
                  </a:cubicBezTo>
                  <a:cubicBezTo>
                    <a:pt x="4828060" y="2969000"/>
                    <a:pt x="4828389" y="2969000"/>
                    <a:pt x="4828717" y="2969000"/>
                  </a:cubicBezTo>
                  <a:cubicBezTo>
                    <a:pt x="4843014" y="2968836"/>
                    <a:pt x="4857640" y="2956840"/>
                    <a:pt x="4872594" y="2933012"/>
                  </a:cubicBezTo>
                  <a:cubicBezTo>
                    <a:pt x="4877195" y="2926110"/>
                    <a:pt x="4882125" y="2916825"/>
                    <a:pt x="4887384" y="2905158"/>
                  </a:cubicBezTo>
                  <a:cubicBezTo>
                    <a:pt x="4892643" y="2893490"/>
                    <a:pt x="4897408" y="2881823"/>
                    <a:pt x="4901680" y="2870155"/>
                  </a:cubicBezTo>
                  <a:lnTo>
                    <a:pt x="4901680" y="2830716"/>
                  </a:lnTo>
                  <a:lnTo>
                    <a:pt x="4901680" y="2820856"/>
                  </a:lnTo>
                  <a:lnTo>
                    <a:pt x="4901680" y="2781416"/>
                  </a:lnTo>
                  <a:lnTo>
                    <a:pt x="4939394" y="2781416"/>
                  </a:lnTo>
                  <a:lnTo>
                    <a:pt x="4939394" y="2820856"/>
                  </a:lnTo>
                  <a:lnTo>
                    <a:pt x="4939394" y="2830716"/>
                  </a:lnTo>
                  <a:lnTo>
                    <a:pt x="4939394" y="2905158"/>
                  </a:lnTo>
                  <a:lnTo>
                    <a:pt x="4939394" y="2927589"/>
                  </a:lnTo>
                  <a:cubicBezTo>
                    <a:pt x="4939394" y="2942872"/>
                    <a:pt x="4940709" y="2953266"/>
                    <a:pt x="4943338" y="2958771"/>
                  </a:cubicBezTo>
                  <a:cubicBezTo>
                    <a:pt x="4945968" y="2964276"/>
                    <a:pt x="4948351" y="2967521"/>
                    <a:pt x="4950487" y="2968507"/>
                  </a:cubicBezTo>
                  <a:cubicBezTo>
                    <a:pt x="4951637" y="2969000"/>
                    <a:pt x="4953198" y="2969247"/>
                    <a:pt x="4955170" y="2969247"/>
                  </a:cubicBezTo>
                  <a:cubicBezTo>
                    <a:pt x="4963716" y="2969247"/>
                    <a:pt x="4974068" y="2966700"/>
                    <a:pt x="4986229" y="2961605"/>
                  </a:cubicBezTo>
                  <a:lnTo>
                    <a:pt x="4986475" y="2961605"/>
                  </a:lnTo>
                  <a:lnTo>
                    <a:pt x="4990470" y="2959830"/>
                  </a:lnTo>
                  <a:lnTo>
                    <a:pt x="4986141" y="2955366"/>
                  </a:lnTo>
                  <a:cubicBezTo>
                    <a:pt x="4978161" y="2945229"/>
                    <a:pt x="4972999" y="2932272"/>
                    <a:pt x="4970658" y="2916496"/>
                  </a:cubicBezTo>
                  <a:cubicBezTo>
                    <a:pt x="4967700" y="2897927"/>
                    <a:pt x="4969097" y="2879358"/>
                    <a:pt x="4974848" y="2860788"/>
                  </a:cubicBezTo>
                  <a:cubicBezTo>
                    <a:pt x="4980928" y="2840904"/>
                    <a:pt x="4992021" y="2823157"/>
                    <a:pt x="5008125" y="2807545"/>
                  </a:cubicBezTo>
                  <a:cubicBezTo>
                    <a:pt x="5027023" y="2789469"/>
                    <a:pt x="5047564" y="2780513"/>
                    <a:pt x="5069749" y="2780677"/>
                  </a:cubicBezTo>
                  <a:close/>
                  <a:moveTo>
                    <a:pt x="734289" y="2780677"/>
                  </a:moveTo>
                  <a:cubicBezTo>
                    <a:pt x="749736" y="2780677"/>
                    <a:pt x="761404" y="2784703"/>
                    <a:pt x="769292" y="2792755"/>
                  </a:cubicBezTo>
                  <a:cubicBezTo>
                    <a:pt x="775536" y="2799000"/>
                    <a:pt x="779357" y="2806354"/>
                    <a:pt x="780754" y="2814817"/>
                  </a:cubicBezTo>
                  <a:cubicBezTo>
                    <a:pt x="782150" y="2823280"/>
                    <a:pt x="782849" y="2831537"/>
                    <a:pt x="782849" y="2839590"/>
                  </a:cubicBezTo>
                  <a:lnTo>
                    <a:pt x="782849" y="2860500"/>
                  </a:lnTo>
                  <a:lnTo>
                    <a:pt x="783835" y="2858077"/>
                  </a:lnTo>
                  <a:cubicBezTo>
                    <a:pt x="790573" y="2843780"/>
                    <a:pt x="796653" y="2832606"/>
                    <a:pt x="802076" y="2824553"/>
                  </a:cubicBezTo>
                  <a:cubicBezTo>
                    <a:pt x="808156" y="2815679"/>
                    <a:pt x="816208" y="2806888"/>
                    <a:pt x="826232" y="2798178"/>
                  </a:cubicBezTo>
                  <a:cubicBezTo>
                    <a:pt x="836256" y="2789469"/>
                    <a:pt x="847185" y="2784292"/>
                    <a:pt x="859016" y="2782649"/>
                  </a:cubicBezTo>
                  <a:cubicBezTo>
                    <a:pt x="862467" y="2782156"/>
                    <a:pt x="865918" y="2781909"/>
                    <a:pt x="869369" y="2781909"/>
                  </a:cubicBezTo>
                  <a:cubicBezTo>
                    <a:pt x="892869" y="2782567"/>
                    <a:pt x="909384" y="2789962"/>
                    <a:pt x="918915" y="2804094"/>
                  </a:cubicBezTo>
                  <a:cubicBezTo>
                    <a:pt x="923023" y="2810503"/>
                    <a:pt x="925653" y="2817282"/>
                    <a:pt x="926803" y="2824430"/>
                  </a:cubicBezTo>
                  <a:cubicBezTo>
                    <a:pt x="927953" y="2831578"/>
                    <a:pt x="928529" y="2838604"/>
                    <a:pt x="928529" y="2845505"/>
                  </a:cubicBezTo>
                  <a:cubicBezTo>
                    <a:pt x="928529" y="2907294"/>
                    <a:pt x="928652" y="2941146"/>
                    <a:pt x="928898" y="2947062"/>
                  </a:cubicBezTo>
                  <a:cubicBezTo>
                    <a:pt x="929145" y="2952978"/>
                    <a:pt x="930172" y="2958154"/>
                    <a:pt x="931979" y="2962591"/>
                  </a:cubicBezTo>
                  <a:cubicBezTo>
                    <a:pt x="933459" y="2966864"/>
                    <a:pt x="935512" y="2969329"/>
                    <a:pt x="938142" y="2969986"/>
                  </a:cubicBezTo>
                  <a:cubicBezTo>
                    <a:pt x="954411" y="2970972"/>
                    <a:pt x="968461" y="2960373"/>
                    <a:pt x="980293" y="2938188"/>
                  </a:cubicBezTo>
                  <a:lnTo>
                    <a:pt x="984537" y="2929565"/>
                  </a:lnTo>
                  <a:lnTo>
                    <a:pt x="977500" y="2916558"/>
                  </a:lnTo>
                  <a:cubicBezTo>
                    <a:pt x="973803" y="2905589"/>
                    <a:pt x="971954" y="2893901"/>
                    <a:pt x="971954" y="2881494"/>
                  </a:cubicBezTo>
                  <a:cubicBezTo>
                    <a:pt x="971954" y="2857666"/>
                    <a:pt x="980335" y="2835974"/>
                    <a:pt x="997096" y="2816419"/>
                  </a:cubicBezTo>
                  <a:cubicBezTo>
                    <a:pt x="1016652" y="2793741"/>
                    <a:pt x="1041383" y="2782074"/>
                    <a:pt x="1071292" y="2781416"/>
                  </a:cubicBezTo>
                  <a:cubicBezTo>
                    <a:pt x="1087068" y="2781088"/>
                    <a:pt x="1099639" y="2785237"/>
                    <a:pt x="1109006" y="2793864"/>
                  </a:cubicBezTo>
                  <a:lnTo>
                    <a:pt x="1117880" y="2802806"/>
                  </a:lnTo>
                  <a:lnTo>
                    <a:pt x="1117880" y="2781170"/>
                  </a:lnTo>
                  <a:lnTo>
                    <a:pt x="1155594" y="2781170"/>
                  </a:lnTo>
                  <a:lnTo>
                    <a:pt x="1155594" y="2965056"/>
                  </a:lnTo>
                  <a:cubicBezTo>
                    <a:pt x="1165947" y="2951252"/>
                    <a:pt x="1175560" y="2937572"/>
                    <a:pt x="1184434" y="2924015"/>
                  </a:cubicBezTo>
                  <a:cubicBezTo>
                    <a:pt x="1193308" y="2910457"/>
                    <a:pt x="1201196" y="2895134"/>
                    <a:pt x="1208097" y="2878043"/>
                  </a:cubicBezTo>
                  <a:lnTo>
                    <a:pt x="1222148" y="2883712"/>
                  </a:lnTo>
                  <a:cubicBezTo>
                    <a:pt x="1213931" y="2903925"/>
                    <a:pt x="1204318" y="2921961"/>
                    <a:pt x="1193308" y="2937818"/>
                  </a:cubicBezTo>
                  <a:cubicBezTo>
                    <a:pt x="1182297" y="2953676"/>
                    <a:pt x="1170794" y="2969411"/>
                    <a:pt x="1158798" y="2985022"/>
                  </a:cubicBezTo>
                  <a:cubicBezTo>
                    <a:pt x="1157976" y="2985844"/>
                    <a:pt x="1156908" y="2987241"/>
                    <a:pt x="1155594" y="2989213"/>
                  </a:cubicBezTo>
                  <a:lnTo>
                    <a:pt x="1155594" y="3117391"/>
                  </a:lnTo>
                  <a:cubicBezTo>
                    <a:pt x="1155594" y="3144999"/>
                    <a:pt x="1152554" y="3172031"/>
                    <a:pt x="1146473" y="3198489"/>
                  </a:cubicBezTo>
                  <a:cubicBezTo>
                    <a:pt x="1143351" y="3211635"/>
                    <a:pt x="1140147" y="3222275"/>
                    <a:pt x="1136860" y="3230410"/>
                  </a:cubicBezTo>
                  <a:cubicBezTo>
                    <a:pt x="1133573" y="3238544"/>
                    <a:pt x="1131026" y="3244501"/>
                    <a:pt x="1129219" y="3248281"/>
                  </a:cubicBezTo>
                  <a:cubicBezTo>
                    <a:pt x="1119194" y="3266850"/>
                    <a:pt x="1105637" y="3279422"/>
                    <a:pt x="1088547" y="3285995"/>
                  </a:cubicBezTo>
                  <a:cubicBezTo>
                    <a:pt x="1081973" y="3288131"/>
                    <a:pt x="1076304" y="3289117"/>
                    <a:pt x="1071538" y="3288953"/>
                  </a:cubicBezTo>
                  <a:cubicBezTo>
                    <a:pt x="1059871" y="3288953"/>
                    <a:pt x="1050340" y="3283366"/>
                    <a:pt x="1042945" y="3272191"/>
                  </a:cubicBezTo>
                  <a:cubicBezTo>
                    <a:pt x="1034564" y="3259866"/>
                    <a:pt x="1031770" y="3240804"/>
                    <a:pt x="1034564" y="3215004"/>
                  </a:cubicBezTo>
                  <a:cubicBezTo>
                    <a:pt x="1036536" y="3194298"/>
                    <a:pt x="1042452" y="3168827"/>
                    <a:pt x="1052312" y="3138590"/>
                  </a:cubicBezTo>
                  <a:cubicBezTo>
                    <a:pt x="1061021" y="3112297"/>
                    <a:pt x="1073592" y="3085182"/>
                    <a:pt x="1090026" y="3057246"/>
                  </a:cubicBezTo>
                  <a:cubicBezTo>
                    <a:pt x="1097914" y="3043771"/>
                    <a:pt x="1107198" y="3029474"/>
                    <a:pt x="1117880" y="3014356"/>
                  </a:cubicBezTo>
                  <a:lnTo>
                    <a:pt x="1117880" y="2959876"/>
                  </a:lnTo>
                  <a:lnTo>
                    <a:pt x="1116955" y="2960989"/>
                  </a:lnTo>
                  <a:cubicBezTo>
                    <a:pt x="1112970" y="2965180"/>
                    <a:pt x="1108924" y="2968836"/>
                    <a:pt x="1104815" y="2971958"/>
                  </a:cubicBezTo>
                  <a:cubicBezTo>
                    <a:pt x="1093312" y="2980175"/>
                    <a:pt x="1080905" y="2984201"/>
                    <a:pt x="1067594" y="2984037"/>
                  </a:cubicBezTo>
                  <a:cubicBezTo>
                    <a:pt x="1037193" y="2983872"/>
                    <a:pt x="1012708" y="2971630"/>
                    <a:pt x="994138" y="2947309"/>
                  </a:cubicBezTo>
                  <a:lnTo>
                    <a:pt x="993159" y="2945498"/>
                  </a:lnTo>
                  <a:lnTo>
                    <a:pt x="986702" y="2955443"/>
                  </a:lnTo>
                  <a:cubicBezTo>
                    <a:pt x="972241" y="2975163"/>
                    <a:pt x="956629" y="2984941"/>
                    <a:pt x="939867" y="2984776"/>
                  </a:cubicBezTo>
                  <a:lnTo>
                    <a:pt x="939867" y="2985022"/>
                  </a:lnTo>
                  <a:cubicBezTo>
                    <a:pt x="922612" y="2985022"/>
                    <a:pt x="909795" y="2980011"/>
                    <a:pt x="901414" y="2969986"/>
                  </a:cubicBezTo>
                  <a:cubicBezTo>
                    <a:pt x="895991" y="2963906"/>
                    <a:pt x="892869" y="2957292"/>
                    <a:pt x="892047" y="2950143"/>
                  </a:cubicBezTo>
                  <a:cubicBezTo>
                    <a:pt x="891225" y="2942995"/>
                    <a:pt x="890815" y="2923768"/>
                    <a:pt x="890815" y="2892463"/>
                  </a:cubicBezTo>
                  <a:cubicBezTo>
                    <a:pt x="890815" y="2861158"/>
                    <a:pt x="890815" y="2845505"/>
                    <a:pt x="890815" y="2845505"/>
                  </a:cubicBezTo>
                  <a:cubicBezTo>
                    <a:pt x="890815" y="2839590"/>
                    <a:pt x="890568" y="2833592"/>
                    <a:pt x="890075" y="2827511"/>
                  </a:cubicBezTo>
                  <a:cubicBezTo>
                    <a:pt x="889582" y="2821431"/>
                    <a:pt x="888432" y="2815844"/>
                    <a:pt x="886624" y="2810749"/>
                  </a:cubicBezTo>
                  <a:cubicBezTo>
                    <a:pt x="883337" y="2802204"/>
                    <a:pt x="877586" y="2797603"/>
                    <a:pt x="869369" y="2796946"/>
                  </a:cubicBezTo>
                  <a:cubicBezTo>
                    <a:pt x="865754" y="2796946"/>
                    <a:pt x="862960" y="2797110"/>
                    <a:pt x="860989" y="2797439"/>
                  </a:cubicBezTo>
                  <a:cubicBezTo>
                    <a:pt x="852279" y="2798753"/>
                    <a:pt x="843693" y="2803026"/>
                    <a:pt x="835230" y="2810256"/>
                  </a:cubicBezTo>
                  <a:cubicBezTo>
                    <a:pt x="826766" y="2817487"/>
                    <a:pt x="819823" y="2825046"/>
                    <a:pt x="814400" y="2832934"/>
                  </a:cubicBezTo>
                  <a:cubicBezTo>
                    <a:pt x="809635" y="2840001"/>
                    <a:pt x="804459" y="2849367"/>
                    <a:pt x="798871" y="2861035"/>
                  </a:cubicBezTo>
                  <a:cubicBezTo>
                    <a:pt x="793284" y="2872702"/>
                    <a:pt x="788272" y="2884205"/>
                    <a:pt x="783835" y="2895544"/>
                  </a:cubicBezTo>
                  <a:lnTo>
                    <a:pt x="782849" y="2898420"/>
                  </a:lnTo>
                  <a:lnTo>
                    <a:pt x="782849" y="2984283"/>
                  </a:lnTo>
                  <a:lnTo>
                    <a:pt x="745381" y="2984283"/>
                  </a:lnTo>
                  <a:lnTo>
                    <a:pt x="745381" y="2839590"/>
                  </a:lnTo>
                  <a:cubicBezTo>
                    <a:pt x="745381" y="2833838"/>
                    <a:pt x="745053" y="2826197"/>
                    <a:pt x="744395" y="2816665"/>
                  </a:cubicBezTo>
                  <a:cubicBezTo>
                    <a:pt x="743738" y="2807134"/>
                    <a:pt x="741684" y="2800643"/>
                    <a:pt x="738233" y="2797192"/>
                  </a:cubicBezTo>
                  <a:cubicBezTo>
                    <a:pt x="737247" y="2796206"/>
                    <a:pt x="735932" y="2795713"/>
                    <a:pt x="734289" y="2795713"/>
                  </a:cubicBezTo>
                  <a:cubicBezTo>
                    <a:pt x="731331" y="2795713"/>
                    <a:pt x="727511" y="2797726"/>
                    <a:pt x="722827" y="2801752"/>
                  </a:cubicBezTo>
                  <a:cubicBezTo>
                    <a:pt x="718144" y="2805778"/>
                    <a:pt x="713584" y="2812352"/>
                    <a:pt x="709146" y="2821472"/>
                  </a:cubicBezTo>
                  <a:cubicBezTo>
                    <a:pt x="704709" y="2830592"/>
                    <a:pt x="699369" y="2842958"/>
                    <a:pt x="693124" y="2858570"/>
                  </a:cubicBezTo>
                  <a:cubicBezTo>
                    <a:pt x="686880" y="2874181"/>
                    <a:pt x="682525" y="2884452"/>
                    <a:pt x="680060" y="2889382"/>
                  </a:cubicBezTo>
                  <a:cubicBezTo>
                    <a:pt x="677595" y="2893655"/>
                    <a:pt x="674267" y="2894928"/>
                    <a:pt x="670077" y="2893203"/>
                  </a:cubicBezTo>
                  <a:cubicBezTo>
                    <a:pt x="665886" y="2891477"/>
                    <a:pt x="664859" y="2888149"/>
                    <a:pt x="666996" y="2883219"/>
                  </a:cubicBezTo>
                  <a:cubicBezTo>
                    <a:pt x="668967" y="2878289"/>
                    <a:pt x="673076" y="2868019"/>
                    <a:pt x="679320" y="2852407"/>
                  </a:cubicBezTo>
                  <a:cubicBezTo>
                    <a:pt x="685565" y="2836796"/>
                    <a:pt x="690413" y="2825498"/>
                    <a:pt x="693864" y="2818514"/>
                  </a:cubicBezTo>
                  <a:cubicBezTo>
                    <a:pt x="697315" y="2811530"/>
                    <a:pt x="702450" y="2803478"/>
                    <a:pt x="709270" y="2794357"/>
                  </a:cubicBezTo>
                  <a:cubicBezTo>
                    <a:pt x="716089" y="2785237"/>
                    <a:pt x="724429" y="2780677"/>
                    <a:pt x="734289" y="2780677"/>
                  </a:cubicBezTo>
                  <a:close/>
                  <a:moveTo>
                    <a:pt x="7038750" y="2780430"/>
                  </a:moveTo>
                  <a:cubicBezTo>
                    <a:pt x="7038750" y="2780430"/>
                    <a:pt x="7038791" y="2780430"/>
                    <a:pt x="7038873" y="2780430"/>
                  </a:cubicBezTo>
                  <a:cubicBezTo>
                    <a:pt x="7038956" y="2780430"/>
                    <a:pt x="7038996" y="2780430"/>
                    <a:pt x="7038996" y="2780430"/>
                  </a:cubicBezTo>
                  <a:cubicBezTo>
                    <a:pt x="7063482" y="2780266"/>
                    <a:pt x="7080737" y="2787661"/>
                    <a:pt x="7090761" y="2802615"/>
                  </a:cubicBezTo>
                  <a:cubicBezTo>
                    <a:pt x="7095034" y="2809188"/>
                    <a:pt x="7097663" y="2816008"/>
                    <a:pt x="7098649" y="2823074"/>
                  </a:cubicBezTo>
                  <a:cubicBezTo>
                    <a:pt x="7099635" y="2830141"/>
                    <a:pt x="7100128" y="2837125"/>
                    <a:pt x="7100128" y="2844026"/>
                  </a:cubicBezTo>
                  <a:cubicBezTo>
                    <a:pt x="7100128" y="2844026"/>
                    <a:pt x="7100128" y="2850025"/>
                    <a:pt x="7100128" y="2862021"/>
                  </a:cubicBezTo>
                  <a:cubicBezTo>
                    <a:pt x="7100128" y="2874017"/>
                    <a:pt x="7100128" y="2880015"/>
                    <a:pt x="7100128" y="2880015"/>
                  </a:cubicBezTo>
                  <a:cubicBezTo>
                    <a:pt x="7100128" y="2880015"/>
                    <a:pt x="7100128" y="2885068"/>
                    <a:pt x="7100128" y="2895174"/>
                  </a:cubicBezTo>
                  <a:cubicBezTo>
                    <a:pt x="7100128" y="2905281"/>
                    <a:pt x="7100128" y="2910334"/>
                    <a:pt x="7100128" y="2910334"/>
                  </a:cubicBezTo>
                  <a:cubicBezTo>
                    <a:pt x="7100128" y="2910334"/>
                    <a:pt x="7100128" y="2912881"/>
                    <a:pt x="7100128" y="2917975"/>
                  </a:cubicBezTo>
                  <a:cubicBezTo>
                    <a:pt x="7100128" y="2923070"/>
                    <a:pt x="7100128" y="2925617"/>
                    <a:pt x="7100128" y="2925617"/>
                  </a:cubicBezTo>
                  <a:lnTo>
                    <a:pt x="7100128" y="2929068"/>
                  </a:lnTo>
                  <a:cubicBezTo>
                    <a:pt x="7100128" y="2934984"/>
                    <a:pt x="7100292" y="2940776"/>
                    <a:pt x="7100621" y="2946446"/>
                  </a:cubicBezTo>
                  <a:cubicBezTo>
                    <a:pt x="7100950" y="2952115"/>
                    <a:pt x="7101936" y="2957168"/>
                    <a:pt x="7103578" y="2961605"/>
                  </a:cubicBezTo>
                  <a:cubicBezTo>
                    <a:pt x="7105715" y="2966700"/>
                    <a:pt x="7107933" y="2969247"/>
                    <a:pt x="7110234" y="2969247"/>
                  </a:cubicBezTo>
                  <a:cubicBezTo>
                    <a:pt x="7124531" y="2969247"/>
                    <a:pt x="7137842" y="2960537"/>
                    <a:pt x="7150166" y="2943118"/>
                  </a:cubicBezTo>
                  <a:cubicBezTo>
                    <a:pt x="7152878" y="2939503"/>
                    <a:pt x="7155631" y="2935271"/>
                    <a:pt x="7158424" y="2930424"/>
                  </a:cubicBezTo>
                  <a:lnTo>
                    <a:pt x="7162488" y="2922590"/>
                  </a:lnTo>
                  <a:lnTo>
                    <a:pt x="7159224" y="2916558"/>
                  </a:lnTo>
                  <a:cubicBezTo>
                    <a:pt x="7155526" y="2905589"/>
                    <a:pt x="7153678" y="2893901"/>
                    <a:pt x="7153678" y="2881494"/>
                  </a:cubicBezTo>
                  <a:cubicBezTo>
                    <a:pt x="7153678" y="2857666"/>
                    <a:pt x="7162059" y="2835974"/>
                    <a:pt x="7178820" y="2816419"/>
                  </a:cubicBezTo>
                  <a:cubicBezTo>
                    <a:pt x="7198376" y="2793741"/>
                    <a:pt x="7223108" y="2782074"/>
                    <a:pt x="7253016" y="2781416"/>
                  </a:cubicBezTo>
                  <a:cubicBezTo>
                    <a:pt x="7268792" y="2781088"/>
                    <a:pt x="7281363" y="2785237"/>
                    <a:pt x="7290730" y="2793864"/>
                  </a:cubicBezTo>
                  <a:lnTo>
                    <a:pt x="7299604" y="2803875"/>
                  </a:lnTo>
                  <a:lnTo>
                    <a:pt x="7299604" y="2781170"/>
                  </a:lnTo>
                  <a:lnTo>
                    <a:pt x="7337318" y="2781170"/>
                  </a:lnTo>
                  <a:lnTo>
                    <a:pt x="7337318" y="2965056"/>
                  </a:lnTo>
                  <a:cubicBezTo>
                    <a:pt x="7347671" y="2951252"/>
                    <a:pt x="7357284" y="2937572"/>
                    <a:pt x="7366158" y="2924015"/>
                  </a:cubicBezTo>
                  <a:lnTo>
                    <a:pt x="7369600" y="2918084"/>
                  </a:lnTo>
                  <a:lnTo>
                    <a:pt x="7368774" y="2916558"/>
                  </a:lnTo>
                  <a:cubicBezTo>
                    <a:pt x="7365076" y="2905589"/>
                    <a:pt x="7363228" y="2893901"/>
                    <a:pt x="7363228" y="2881494"/>
                  </a:cubicBezTo>
                  <a:cubicBezTo>
                    <a:pt x="7363228" y="2857666"/>
                    <a:pt x="7371609" y="2835974"/>
                    <a:pt x="7388370" y="2816419"/>
                  </a:cubicBezTo>
                  <a:cubicBezTo>
                    <a:pt x="7407926" y="2793741"/>
                    <a:pt x="7432658" y="2782074"/>
                    <a:pt x="7462566" y="2781416"/>
                  </a:cubicBezTo>
                  <a:cubicBezTo>
                    <a:pt x="7478342" y="2781088"/>
                    <a:pt x="7490913" y="2785237"/>
                    <a:pt x="7500280" y="2793864"/>
                  </a:cubicBezTo>
                  <a:lnTo>
                    <a:pt x="7511865" y="2806933"/>
                  </a:lnTo>
                  <a:lnTo>
                    <a:pt x="7511865" y="2781170"/>
                  </a:lnTo>
                  <a:lnTo>
                    <a:pt x="7549333" y="2781170"/>
                  </a:lnTo>
                  <a:cubicBezTo>
                    <a:pt x="7549333" y="2781170"/>
                    <a:pt x="7549333" y="2789386"/>
                    <a:pt x="7549333" y="2805819"/>
                  </a:cubicBezTo>
                  <a:cubicBezTo>
                    <a:pt x="7549333" y="2822253"/>
                    <a:pt x="7549333" y="2830469"/>
                    <a:pt x="7549333" y="2830469"/>
                  </a:cubicBezTo>
                  <a:lnTo>
                    <a:pt x="7549333" y="2925617"/>
                  </a:lnTo>
                  <a:lnTo>
                    <a:pt x="7549333" y="2929068"/>
                  </a:lnTo>
                  <a:cubicBezTo>
                    <a:pt x="7549333" y="2934984"/>
                    <a:pt x="7549456" y="2940776"/>
                    <a:pt x="7549702" y="2946446"/>
                  </a:cubicBezTo>
                  <a:cubicBezTo>
                    <a:pt x="7549949" y="2952115"/>
                    <a:pt x="7550894" y="2957168"/>
                    <a:pt x="7552537" y="2961605"/>
                  </a:cubicBezTo>
                  <a:cubicBezTo>
                    <a:pt x="7554509" y="2966700"/>
                    <a:pt x="7556810" y="2969247"/>
                    <a:pt x="7559439" y="2969247"/>
                  </a:cubicBezTo>
                  <a:cubicBezTo>
                    <a:pt x="7573407" y="2969247"/>
                    <a:pt x="7586718" y="2960537"/>
                    <a:pt x="7599371" y="2943118"/>
                  </a:cubicBezTo>
                  <a:cubicBezTo>
                    <a:pt x="7604794" y="2935559"/>
                    <a:pt x="7610300" y="2925863"/>
                    <a:pt x="7615887" y="2914031"/>
                  </a:cubicBezTo>
                  <a:cubicBezTo>
                    <a:pt x="7618270" y="2908937"/>
                    <a:pt x="7620653" y="2903535"/>
                    <a:pt x="7623035" y="2897824"/>
                  </a:cubicBezTo>
                  <a:lnTo>
                    <a:pt x="7625756" y="2890952"/>
                  </a:lnTo>
                  <a:lnTo>
                    <a:pt x="7625756" y="2884859"/>
                  </a:lnTo>
                  <a:lnTo>
                    <a:pt x="7611952" y="2880015"/>
                  </a:lnTo>
                  <a:cubicBezTo>
                    <a:pt x="7615239" y="2871141"/>
                    <a:pt x="7618279" y="2861281"/>
                    <a:pt x="7621072" y="2850435"/>
                  </a:cubicBezTo>
                  <a:cubicBezTo>
                    <a:pt x="7622551" y="2845012"/>
                    <a:pt x="7623907" y="2839795"/>
                    <a:pt x="7625140" y="2834783"/>
                  </a:cubicBezTo>
                  <a:lnTo>
                    <a:pt x="7625756" y="2832244"/>
                  </a:lnTo>
                  <a:lnTo>
                    <a:pt x="7625756" y="2781170"/>
                  </a:lnTo>
                  <a:lnTo>
                    <a:pt x="7636848" y="2781170"/>
                  </a:lnTo>
                  <a:lnTo>
                    <a:pt x="7644490" y="2781170"/>
                  </a:lnTo>
                  <a:lnTo>
                    <a:pt x="7663470" y="2781170"/>
                  </a:lnTo>
                  <a:cubicBezTo>
                    <a:pt x="7663470" y="2781170"/>
                    <a:pt x="7663429" y="2804423"/>
                    <a:pt x="7663347" y="2850928"/>
                  </a:cubicBezTo>
                  <a:cubicBezTo>
                    <a:pt x="7663265" y="2897434"/>
                    <a:pt x="7663223" y="2920687"/>
                    <a:pt x="7663223" y="2920687"/>
                  </a:cubicBezTo>
                  <a:cubicBezTo>
                    <a:pt x="7663223" y="2926767"/>
                    <a:pt x="7663470" y="2932847"/>
                    <a:pt x="7663963" y="2938928"/>
                  </a:cubicBezTo>
                  <a:cubicBezTo>
                    <a:pt x="7664456" y="2945008"/>
                    <a:pt x="7665688" y="2950595"/>
                    <a:pt x="7667660" y="2955689"/>
                  </a:cubicBezTo>
                  <a:cubicBezTo>
                    <a:pt x="7671276" y="2965385"/>
                    <a:pt x="7679328" y="2969904"/>
                    <a:pt x="7691817" y="2969247"/>
                  </a:cubicBezTo>
                  <a:cubicBezTo>
                    <a:pt x="7691982" y="2969247"/>
                    <a:pt x="7692105" y="2969247"/>
                    <a:pt x="7692187" y="2969247"/>
                  </a:cubicBezTo>
                  <a:cubicBezTo>
                    <a:pt x="7692269" y="2969247"/>
                    <a:pt x="7692310" y="2969247"/>
                    <a:pt x="7692310" y="2969247"/>
                  </a:cubicBezTo>
                  <a:cubicBezTo>
                    <a:pt x="7706443" y="2969082"/>
                    <a:pt x="7721068" y="2957168"/>
                    <a:pt x="7736186" y="2933505"/>
                  </a:cubicBezTo>
                  <a:cubicBezTo>
                    <a:pt x="7743088" y="2922330"/>
                    <a:pt x="7750853" y="2906062"/>
                    <a:pt x="7759480" y="2884698"/>
                  </a:cubicBezTo>
                  <a:lnTo>
                    <a:pt x="7764041" y="2872616"/>
                  </a:lnTo>
                  <a:lnTo>
                    <a:pt x="7764041" y="2781170"/>
                  </a:lnTo>
                  <a:lnTo>
                    <a:pt x="7801754" y="2781170"/>
                  </a:lnTo>
                  <a:lnTo>
                    <a:pt x="7801754" y="2965056"/>
                  </a:lnTo>
                  <a:cubicBezTo>
                    <a:pt x="7812107" y="2951252"/>
                    <a:pt x="7821721" y="2937572"/>
                    <a:pt x="7830595" y="2924015"/>
                  </a:cubicBezTo>
                  <a:cubicBezTo>
                    <a:pt x="7839468" y="2910457"/>
                    <a:pt x="7847356" y="2895134"/>
                    <a:pt x="7854258" y="2878043"/>
                  </a:cubicBezTo>
                  <a:lnTo>
                    <a:pt x="7868309" y="2883712"/>
                  </a:lnTo>
                  <a:cubicBezTo>
                    <a:pt x="7860092" y="2903925"/>
                    <a:pt x="7850479" y="2921961"/>
                    <a:pt x="7839468" y="2937818"/>
                  </a:cubicBezTo>
                  <a:cubicBezTo>
                    <a:pt x="7828459" y="2953676"/>
                    <a:pt x="7816955" y="2969411"/>
                    <a:pt x="7804959" y="2985022"/>
                  </a:cubicBezTo>
                  <a:cubicBezTo>
                    <a:pt x="7804137" y="2985844"/>
                    <a:pt x="7803070" y="2987241"/>
                    <a:pt x="7801754" y="2989213"/>
                  </a:cubicBezTo>
                  <a:lnTo>
                    <a:pt x="7801754" y="3117391"/>
                  </a:lnTo>
                  <a:cubicBezTo>
                    <a:pt x="7801754" y="3144999"/>
                    <a:pt x="7798715" y="3172031"/>
                    <a:pt x="7792634" y="3198489"/>
                  </a:cubicBezTo>
                  <a:cubicBezTo>
                    <a:pt x="7789512" y="3211635"/>
                    <a:pt x="7786308" y="3222275"/>
                    <a:pt x="7783021" y="3230410"/>
                  </a:cubicBezTo>
                  <a:cubicBezTo>
                    <a:pt x="7779734" y="3238544"/>
                    <a:pt x="7777187" y="3244501"/>
                    <a:pt x="7775379" y="3248281"/>
                  </a:cubicBezTo>
                  <a:cubicBezTo>
                    <a:pt x="7765356" y="3266850"/>
                    <a:pt x="7751798" y="3279422"/>
                    <a:pt x="7734707" y="3285995"/>
                  </a:cubicBezTo>
                  <a:cubicBezTo>
                    <a:pt x="7728135" y="3288131"/>
                    <a:pt x="7722465" y="3289117"/>
                    <a:pt x="7717699" y="3288953"/>
                  </a:cubicBezTo>
                  <a:cubicBezTo>
                    <a:pt x="7706032" y="3288953"/>
                    <a:pt x="7696500" y="3283366"/>
                    <a:pt x="7689106" y="3272191"/>
                  </a:cubicBezTo>
                  <a:cubicBezTo>
                    <a:pt x="7680725" y="3259866"/>
                    <a:pt x="7677931" y="3240804"/>
                    <a:pt x="7680725" y="3215004"/>
                  </a:cubicBezTo>
                  <a:cubicBezTo>
                    <a:pt x="7682697" y="3194298"/>
                    <a:pt x="7688613" y="3168827"/>
                    <a:pt x="7698472" y="3138590"/>
                  </a:cubicBezTo>
                  <a:cubicBezTo>
                    <a:pt x="7707182" y="3112297"/>
                    <a:pt x="7719754" y="3085182"/>
                    <a:pt x="7736186" y="3057246"/>
                  </a:cubicBezTo>
                  <a:cubicBezTo>
                    <a:pt x="7744074" y="3043771"/>
                    <a:pt x="7753359" y="3029474"/>
                    <a:pt x="7764041" y="3014356"/>
                  </a:cubicBezTo>
                  <a:lnTo>
                    <a:pt x="7764041" y="2912050"/>
                  </a:lnTo>
                  <a:lnTo>
                    <a:pt x="7760559" y="2919578"/>
                  </a:lnTo>
                  <a:cubicBezTo>
                    <a:pt x="7756389" y="2928123"/>
                    <a:pt x="7752373" y="2935395"/>
                    <a:pt x="7748511" y="2941393"/>
                  </a:cubicBezTo>
                  <a:cubicBezTo>
                    <a:pt x="7743581" y="2949280"/>
                    <a:pt x="7736228" y="2958319"/>
                    <a:pt x="7726450" y="2968507"/>
                  </a:cubicBezTo>
                  <a:cubicBezTo>
                    <a:pt x="7716672" y="2978696"/>
                    <a:pt x="7705457" y="2983955"/>
                    <a:pt x="7692803" y="2984283"/>
                  </a:cubicBezTo>
                  <a:cubicBezTo>
                    <a:pt x="7692803" y="2984283"/>
                    <a:pt x="7692762" y="2984283"/>
                    <a:pt x="7692680" y="2984283"/>
                  </a:cubicBezTo>
                  <a:cubicBezTo>
                    <a:pt x="7692598" y="2984283"/>
                    <a:pt x="7692557" y="2984283"/>
                    <a:pt x="7692557" y="2984283"/>
                  </a:cubicBezTo>
                  <a:cubicBezTo>
                    <a:pt x="7692228" y="2984283"/>
                    <a:pt x="7691900" y="2984283"/>
                    <a:pt x="7691571" y="2984283"/>
                  </a:cubicBezTo>
                  <a:cubicBezTo>
                    <a:pt x="7691242" y="2984283"/>
                    <a:pt x="7690831" y="2984283"/>
                    <a:pt x="7690338" y="2984283"/>
                  </a:cubicBezTo>
                  <a:cubicBezTo>
                    <a:pt x="7690338" y="2984283"/>
                    <a:pt x="7690256" y="2984283"/>
                    <a:pt x="7690092" y="2984283"/>
                  </a:cubicBezTo>
                  <a:cubicBezTo>
                    <a:pt x="7689928" y="2984283"/>
                    <a:pt x="7689763" y="2984283"/>
                    <a:pt x="7689599" y="2984283"/>
                  </a:cubicBezTo>
                  <a:cubicBezTo>
                    <a:pt x="7661827" y="2984283"/>
                    <a:pt x="7643504" y="2976888"/>
                    <a:pt x="7634630" y="2962098"/>
                  </a:cubicBezTo>
                  <a:cubicBezTo>
                    <a:pt x="7630686" y="2955689"/>
                    <a:pt x="7628221" y="2948911"/>
                    <a:pt x="7627235" y="2941762"/>
                  </a:cubicBezTo>
                  <a:lnTo>
                    <a:pt x="7626177" y="2926679"/>
                  </a:lnTo>
                  <a:lnTo>
                    <a:pt x="7620632" y="2937264"/>
                  </a:lnTo>
                  <a:cubicBezTo>
                    <a:pt x="7617633" y="2942481"/>
                    <a:pt x="7614572" y="2947309"/>
                    <a:pt x="7611450" y="2951745"/>
                  </a:cubicBezTo>
                  <a:cubicBezTo>
                    <a:pt x="7595839" y="2973437"/>
                    <a:pt x="7578502" y="2984283"/>
                    <a:pt x="7559439" y="2984283"/>
                  </a:cubicBezTo>
                  <a:cubicBezTo>
                    <a:pt x="7543170" y="2984283"/>
                    <a:pt x="7530763" y="2979189"/>
                    <a:pt x="7522218" y="2969000"/>
                  </a:cubicBezTo>
                  <a:lnTo>
                    <a:pt x="7514707" y="2953188"/>
                  </a:lnTo>
                  <a:lnTo>
                    <a:pt x="7508229" y="2960989"/>
                  </a:lnTo>
                  <a:cubicBezTo>
                    <a:pt x="7504245" y="2965180"/>
                    <a:pt x="7500198" y="2968836"/>
                    <a:pt x="7496089" y="2971958"/>
                  </a:cubicBezTo>
                  <a:cubicBezTo>
                    <a:pt x="7484587" y="2980175"/>
                    <a:pt x="7472179" y="2984201"/>
                    <a:pt x="7458868" y="2984037"/>
                  </a:cubicBezTo>
                  <a:cubicBezTo>
                    <a:pt x="7428467" y="2983872"/>
                    <a:pt x="7403982" y="2971630"/>
                    <a:pt x="7385412" y="2947309"/>
                  </a:cubicBezTo>
                  <a:lnTo>
                    <a:pt x="7377809" y="2933255"/>
                  </a:lnTo>
                  <a:lnTo>
                    <a:pt x="7375032" y="2937818"/>
                  </a:lnTo>
                  <a:cubicBezTo>
                    <a:pt x="7364022" y="2953676"/>
                    <a:pt x="7352519" y="2969411"/>
                    <a:pt x="7340522" y="2985022"/>
                  </a:cubicBezTo>
                  <a:cubicBezTo>
                    <a:pt x="7339701" y="2985844"/>
                    <a:pt x="7338633" y="2987241"/>
                    <a:pt x="7337318" y="2989213"/>
                  </a:cubicBezTo>
                  <a:lnTo>
                    <a:pt x="7337318" y="3117391"/>
                  </a:lnTo>
                  <a:cubicBezTo>
                    <a:pt x="7337318" y="3144999"/>
                    <a:pt x="7334278" y="3172031"/>
                    <a:pt x="7328197" y="3198489"/>
                  </a:cubicBezTo>
                  <a:cubicBezTo>
                    <a:pt x="7325075" y="3211635"/>
                    <a:pt x="7321871" y="3222275"/>
                    <a:pt x="7318584" y="3230410"/>
                  </a:cubicBezTo>
                  <a:cubicBezTo>
                    <a:pt x="7315298" y="3238544"/>
                    <a:pt x="7312751" y="3244501"/>
                    <a:pt x="7310943" y="3248281"/>
                  </a:cubicBezTo>
                  <a:cubicBezTo>
                    <a:pt x="7300919" y="3266850"/>
                    <a:pt x="7287361" y="3279422"/>
                    <a:pt x="7270271" y="3285995"/>
                  </a:cubicBezTo>
                  <a:cubicBezTo>
                    <a:pt x="7263698" y="3288131"/>
                    <a:pt x="7258028" y="3289117"/>
                    <a:pt x="7253262" y="3288953"/>
                  </a:cubicBezTo>
                  <a:cubicBezTo>
                    <a:pt x="7241595" y="3288953"/>
                    <a:pt x="7232064" y="3283366"/>
                    <a:pt x="7224669" y="3272191"/>
                  </a:cubicBezTo>
                  <a:cubicBezTo>
                    <a:pt x="7216288" y="3259866"/>
                    <a:pt x="7213494" y="3240804"/>
                    <a:pt x="7216288" y="3215004"/>
                  </a:cubicBezTo>
                  <a:cubicBezTo>
                    <a:pt x="7218260" y="3194298"/>
                    <a:pt x="7224176" y="3168827"/>
                    <a:pt x="7234036" y="3138590"/>
                  </a:cubicBezTo>
                  <a:cubicBezTo>
                    <a:pt x="7242746" y="3112297"/>
                    <a:pt x="7255317" y="3085182"/>
                    <a:pt x="7271750" y="3057246"/>
                  </a:cubicBezTo>
                  <a:cubicBezTo>
                    <a:pt x="7279638" y="3043771"/>
                    <a:pt x="7288922" y="3029474"/>
                    <a:pt x="7299604" y="3014356"/>
                  </a:cubicBezTo>
                  <a:lnTo>
                    <a:pt x="7299604" y="2959876"/>
                  </a:lnTo>
                  <a:lnTo>
                    <a:pt x="7298679" y="2960989"/>
                  </a:lnTo>
                  <a:cubicBezTo>
                    <a:pt x="7294695" y="2965180"/>
                    <a:pt x="7290648" y="2968836"/>
                    <a:pt x="7286539" y="2971958"/>
                  </a:cubicBezTo>
                  <a:cubicBezTo>
                    <a:pt x="7275037" y="2980175"/>
                    <a:pt x="7262629" y="2984201"/>
                    <a:pt x="7249318" y="2984037"/>
                  </a:cubicBezTo>
                  <a:cubicBezTo>
                    <a:pt x="7218917" y="2983872"/>
                    <a:pt x="7194432" y="2971630"/>
                    <a:pt x="7175862" y="2947309"/>
                  </a:cubicBezTo>
                  <a:lnTo>
                    <a:pt x="7171035" y="2938387"/>
                  </a:lnTo>
                  <a:lnTo>
                    <a:pt x="7162245" y="2951745"/>
                  </a:lnTo>
                  <a:cubicBezTo>
                    <a:pt x="7146962" y="2973437"/>
                    <a:pt x="7129625" y="2984283"/>
                    <a:pt x="7110234" y="2984283"/>
                  </a:cubicBezTo>
                  <a:cubicBezTo>
                    <a:pt x="7094130" y="2984283"/>
                    <a:pt x="7081723" y="2979189"/>
                    <a:pt x="7073013" y="2969000"/>
                  </a:cubicBezTo>
                  <a:cubicBezTo>
                    <a:pt x="7067755" y="2962920"/>
                    <a:pt x="7064715" y="2956347"/>
                    <a:pt x="7063893" y="2949280"/>
                  </a:cubicBezTo>
                  <a:cubicBezTo>
                    <a:pt x="7063071" y="2942214"/>
                    <a:pt x="7062660" y="2935395"/>
                    <a:pt x="7062660" y="2928821"/>
                  </a:cubicBezTo>
                  <a:cubicBezTo>
                    <a:pt x="7062660" y="2928821"/>
                    <a:pt x="7062660" y="2928287"/>
                    <a:pt x="7062660" y="2927219"/>
                  </a:cubicBezTo>
                  <a:cubicBezTo>
                    <a:pt x="7062660" y="2926151"/>
                    <a:pt x="7062660" y="2925617"/>
                    <a:pt x="7062660" y="2925617"/>
                  </a:cubicBezTo>
                  <a:cubicBezTo>
                    <a:pt x="7062660" y="2925617"/>
                    <a:pt x="7062660" y="2923070"/>
                    <a:pt x="7062660" y="2917975"/>
                  </a:cubicBezTo>
                  <a:cubicBezTo>
                    <a:pt x="7062660" y="2912881"/>
                    <a:pt x="7062660" y="2910334"/>
                    <a:pt x="7062660" y="2910334"/>
                  </a:cubicBezTo>
                  <a:cubicBezTo>
                    <a:pt x="7062660" y="2910334"/>
                    <a:pt x="7062660" y="2905281"/>
                    <a:pt x="7062660" y="2895174"/>
                  </a:cubicBezTo>
                  <a:cubicBezTo>
                    <a:pt x="7062660" y="2885068"/>
                    <a:pt x="7062660" y="2880015"/>
                    <a:pt x="7062660" y="2880015"/>
                  </a:cubicBezTo>
                  <a:cubicBezTo>
                    <a:pt x="7062660" y="2880015"/>
                    <a:pt x="7062660" y="2874017"/>
                    <a:pt x="7062660" y="2862021"/>
                  </a:cubicBezTo>
                  <a:cubicBezTo>
                    <a:pt x="7062660" y="2850025"/>
                    <a:pt x="7062660" y="2844026"/>
                    <a:pt x="7062660" y="2844026"/>
                  </a:cubicBezTo>
                  <a:cubicBezTo>
                    <a:pt x="7062660" y="2838111"/>
                    <a:pt x="7062414" y="2832154"/>
                    <a:pt x="7061921" y="2826155"/>
                  </a:cubicBezTo>
                  <a:cubicBezTo>
                    <a:pt x="7061428" y="2820158"/>
                    <a:pt x="7060195" y="2814611"/>
                    <a:pt x="7058223" y="2809517"/>
                  </a:cubicBezTo>
                  <a:cubicBezTo>
                    <a:pt x="7054937" y="2800150"/>
                    <a:pt x="7048528" y="2795467"/>
                    <a:pt x="7038996" y="2795467"/>
                  </a:cubicBezTo>
                  <a:cubicBezTo>
                    <a:pt x="7026015" y="2795631"/>
                    <a:pt x="7014840" y="2800356"/>
                    <a:pt x="7005473" y="2809640"/>
                  </a:cubicBezTo>
                  <a:cubicBezTo>
                    <a:pt x="6996106" y="2818925"/>
                    <a:pt x="6989533" y="2826279"/>
                    <a:pt x="6985753" y="2831702"/>
                  </a:cubicBezTo>
                  <a:cubicBezTo>
                    <a:pt x="6978358" y="2842876"/>
                    <a:pt x="6970142" y="2859022"/>
                    <a:pt x="6961103" y="2880138"/>
                  </a:cubicBezTo>
                  <a:lnTo>
                    <a:pt x="6957168" y="2889977"/>
                  </a:lnTo>
                  <a:lnTo>
                    <a:pt x="6957160" y="2891354"/>
                  </a:lnTo>
                  <a:lnTo>
                    <a:pt x="6957160" y="2984037"/>
                  </a:lnTo>
                  <a:lnTo>
                    <a:pt x="6957160" y="2984283"/>
                  </a:lnTo>
                  <a:lnTo>
                    <a:pt x="6919446" y="2984283"/>
                  </a:lnTo>
                  <a:lnTo>
                    <a:pt x="6919446" y="2984037"/>
                  </a:lnTo>
                  <a:cubicBezTo>
                    <a:pt x="6919446" y="2984037"/>
                    <a:pt x="6919446" y="2959305"/>
                    <a:pt x="6919446" y="2909841"/>
                  </a:cubicBezTo>
                  <a:cubicBezTo>
                    <a:pt x="6919446" y="2860377"/>
                    <a:pt x="6919199" y="2832647"/>
                    <a:pt x="6918706" y="2826648"/>
                  </a:cubicBezTo>
                  <a:cubicBezTo>
                    <a:pt x="6918213" y="2820651"/>
                    <a:pt x="6917063" y="2815104"/>
                    <a:pt x="6915255" y="2810010"/>
                  </a:cubicBezTo>
                  <a:cubicBezTo>
                    <a:pt x="6913283" y="2805409"/>
                    <a:pt x="6910818" y="2802040"/>
                    <a:pt x="6907860" y="2799904"/>
                  </a:cubicBezTo>
                  <a:cubicBezTo>
                    <a:pt x="6904574" y="2797439"/>
                    <a:pt x="6900876" y="2796206"/>
                    <a:pt x="6896768" y="2796206"/>
                  </a:cubicBezTo>
                  <a:cubicBezTo>
                    <a:pt x="6889537" y="2796042"/>
                    <a:pt x="6882389" y="2797850"/>
                    <a:pt x="6875323" y="2801629"/>
                  </a:cubicBezTo>
                  <a:cubicBezTo>
                    <a:pt x="6870393" y="2804259"/>
                    <a:pt x="6865627" y="2807627"/>
                    <a:pt x="6861026" y="2811735"/>
                  </a:cubicBezTo>
                  <a:cubicBezTo>
                    <a:pt x="6853467" y="2818309"/>
                    <a:pt x="6846976" y="2825786"/>
                    <a:pt x="6841553" y="2834167"/>
                  </a:cubicBezTo>
                  <a:lnTo>
                    <a:pt x="6829228" y="2826279"/>
                  </a:lnTo>
                  <a:cubicBezTo>
                    <a:pt x="6835637" y="2816419"/>
                    <a:pt x="6842950" y="2807791"/>
                    <a:pt x="6851166" y="2800397"/>
                  </a:cubicBezTo>
                  <a:cubicBezTo>
                    <a:pt x="6856425" y="2795795"/>
                    <a:pt x="6862094" y="2791769"/>
                    <a:pt x="6868174" y="2788318"/>
                  </a:cubicBezTo>
                  <a:cubicBezTo>
                    <a:pt x="6876884" y="2783553"/>
                    <a:pt x="6886498" y="2781170"/>
                    <a:pt x="6897014" y="2781170"/>
                  </a:cubicBezTo>
                  <a:cubicBezTo>
                    <a:pt x="6920843" y="2781170"/>
                    <a:pt x="6937686" y="2788565"/>
                    <a:pt x="6947546" y="2803355"/>
                  </a:cubicBezTo>
                  <a:cubicBezTo>
                    <a:pt x="6951655" y="2809763"/>
                    <a:pt x="6954284" y="2816501"/>
                    <a:pt x="6955434" y="2823567"/>
                  </a:cubicBezTo>
                  <a:cubicBezTo>
                    <a:pt x="6956585" y="2830634"/>
                    <a:pt x="6957160" y="2837618"/>
                    <a:pt x="6957160" y="2844519"/>
                  </a:cubicBezTo>
                  <a:cubicBezTo>
                    <a:pt x="6957160" y="2844519"/>
                    <a:pt x="6957119" y="2845259"/>
                    <a:pt x="6957036" y="2846738"/>
                  </a:cubicBezTo>
                  <a:cubicBezTo>
                    <a:pt x="6956954" y="2848217"/>
                    <a:pt x="6956913" y="2850189"/>
                    <a:pt x="6956913" y="2852654"/>
                  </a:cubicBezTo>
                  <a:lnTo>
                    <a:pt x="6957403" y="2852164"/>
                  </a:lnTo>
                  <a:lnTo>
                    <a:pt x="6957403" y="2852237"/>
                  </a:lnTo>
                  <a:lnTo>
                    <a:pt x="6960888" y="2845043"/>
                  </a:lnTo>
                  <a:cubicBezTo>
                    <a:pt x="6965222" y="2836560"/>
                    <a:pt x="6969402" y="2829319"/>
                    <a:pt x="6973428" y="2823321"/>
                  </a:cubicBezTo>
                  <a:cubicBezTo>
                    <a:pt x="6977865" y="2816912"/>
                    <a:pt x="6985753" y="2808243"/>
                    <a:pt x="6997092" y="2797315"/>
                  </a:cubicBezTo>
                  <a:cubicBezTo>
                    <a:pt x="7008431" y="2786388"/>
                    <a:pt x="7022317" y="2780759"/>
                    <a:pt x="7038750" y="2780430"/>
                  </a:cubicBezTo>
                  <a:close/>
                  <a:moveTo>
                    <a:pt x="619747" y="2742223"/>
                  </a:moveTo>
                  <a:cubicBezTo>
                    <a:pt x="629771" y="2741730"/>
                    <a:pt x="638152" y="2744771"/>
                    <a:pt x="644890" y="2751344"/>
                  </a:cubicBezTo>
                  <a:cubicBezTo>
                    <a:pt x="650313" y="2756931"/>
                    <a:pt x="652696" y="2762765"/>
                    <a:pt x="652038" y="2768845"/>
                  </a:cubicBezTo>
                  <a:cubicBezTo>
                    <a:pt x="651052" y="2779198"/>
                    <a:pt x="646657" y="2787127"/>
                    <a:pt x="638851" y="2792632"/>
                  </a:cubicBezTo>
                  <a:cubicBezTo>
                    <a:pt x="631045" y="2798137"/>
                    <a:pt x="623363" y="2802780"/>
                    <a:pt x="615803" y="2806559"/>
                  </a:cubicBezTo>
                  <a:lnTo>
                    <a:pt x="610874" y="2809024"/>
                  </a:lnTo>
                  <a:lnTo>
                    <a:pt x="610874" y="2816604"/>
                  </a:lnTo>
                  <a:cubicBezTo>
                    <a:pt x="610874" y="2825847"/>
                    <a:pt x="610874" y="2830469"/>
                    <a:pt x="610874" y="2830469"/>
                  </a:cubicBezTo>
                  <a:lnTo>
                    <a:pt x="610874" y="2925617"/>
                  </a:lnTo>
                  <a:lnTo>
                    <a:pt x="610874" y="2929068"/>
                  </a:lnTo>
                  <a:cubicBezTo>
                    <a:pt x="610874" y="2934984"/>
                    <a:pt x="610997" y="2940776"/>
                    <a:pt x="611243" y="2946446"/>
                  </a:cubicBezTo>
                  <a:cubicBezTo>
                    <a:pt x="611490" y="2952115"/>
                    <a:pt x="612435" y="2957168"/>
                    <a:pt x="614078" y="2961605"/>
                  </a:cubicBezTo>
                  <a:cubicBezTo>
                    <a:pt x="616050" y="2966700"/>
                    <a:pt x="618351" y="2969247"/>
                    <a:pt x="620980" y="2969247"/>
                  </a:cubicBezTo>
                  <a:cubicBezTo>
                    <a:pt x="634948" y="2969247"/>
                    <a:pt x="648259" y="2960537"/>
                    <a:pt x="660912" y="2943118"/>
                  </a:cubicBezTo>
                  <a:cubicBezTo>
                    <a:pt x="666335" y="2935559"/>
                    <a:pt x="671840" y="2925863"/>
                    <a:pt x="677428" y="2914031"/>
                  </a:cubicBezTo>
                  <a:cubicBezTo>
                    <a:pt x="682193" y="2903843"/>
                    <a:pt x="686959" y="2892422"/>
                    <a:pt x="691724" y="2879768"/>
                  </a:cubicBezTo>
                  <a:lnTo>
                    <a:pt x="705775" y="2884945"/>
                  </a:lnTo>
                  <a:cubicBezTo>
                    <a:pt x="700023" y="2899899"/>
                    <a:pt x="695093" y="2911731"/>
                    <a:pt x="690985" y="2920440"/>
                  </a:cubicBezTo>
                  <a:cubicBezTo>
                    <a:pt x="685233" y="2932437"/>
                    <a:pt x="679235" y="2942872"/>
                    <a:pt x="672991" y="2951745"/>
                  </a:cubicBezTo>
                  <a:cubicBezTo>
                    <a:pt x="657379" y="2973437"/>
                    <a:pt x="640042" y="2984283"/>
                    <a:pt x="620980" y="2984283"/>
                  </a:cubicBezTo>
                  <a:cubicBezTo>
                    <a:pt x="604711" y="2984283"/>
                    <a:pt x="592304" y="2979189"/>
                    <a:pt x="583759" y="2969000"/>
                  </a:cubicBezTo>
                  <a:cubicBezTo>
                    <a:pt x="578336" y="2962920"/>
                    <a:pt x="575213" y="2956347"/>
                    <a:pt x="574392" y="2949280"/>
                  </a:cubicBezTo>
                  <a:cubicBezTo>
                    <a:pt x="573570" y="2942214"/>
                    <a:pt x="573242" y="2935395"/>
                    <a:pt x="573406" y="2928821"/>
                  </a:cubicBezTo>
                  <a:lnTo>
                    <a:pt x="573406" y="2925617"/>
                  </a:lnTo>
                  <a:cubicBezTo>
                    <a:pt x="573406" y="2925617"/>
                    <a:pt x="573406" y="2920687"/>
                    <a:pt x="573406" y="2910827"/>
                  </a:cubicBezTo>
                  <a:lnTo>
                    <a:pt x="573406" y="2910451"/>
                  </a:lnTo>
                  <a:lnTo>
                    <a:pt x="569185" y="2919578"/>
                  </a:lnTo>
                  <a:cubicBezTo>
                    <a:pt x="565015" y="2928123"/>
                    <a:pt x="560999" y="2935395"/>
                    <a:pt x="557137" y="2941393"/>
                  </a:cubicBezTo>
                  <a:cubicBezTo>
                    <a:pt x="552207" y="2949280"/>
                    <a:pt x="544853" y="2958319"/>
                    <a:pt x="535076" y="2968507"/>
                  </a:cubicBezTo>
                  <a:cubicBezTo>
                    <a:pt x="525298" y="2978696"/>
                    <a:pt x="514082" y="2983955"/>
                    <a:pt x="501429" y="2984283"/>
                  </a:cubicBezTo>
                  <a:cubicBezTo>
                    <a:pt x="501429" y="2984283"/>
                    <a:pt x="501388" y="2984283"/>
                    <a:pt x="501306" y="2984283"/>
                  </a:cubicBezTo>
                  <a:cubicBezTo>
                    <a:pt x="501223" y="2984283"/>
                    <a:pt x="501182" y="2984283"/>
                    <a:pt x="501182" y="2984283"/>
                  </a:cubicBezTo>
                  <a:cubicBezTo>
                    <a:pt x="500854" y="2984283"/>
                    <a:pt x="500525" y="2984283"/>
                    <a:pt x="500196" y="2984283"/>
                  </a:cubicBezTo>
                  <a:cubicBezTo>
                    <a:pt x="499868" y="2984283"/>
                    <a:pt x="499457" y="2984283"/>
                    <a:pt x="498964" y="2984283"/>
                  </a:cubicBezTo>
                  <a:cubicBezTo>
                    <a:pt x="498964" y="2984283"/>
                    <a:pt x="498882" y="2984283"/>
                    <a:pt x="498718" y="2984283"/>
                  </a:cubicBezTo>
                  <a:cubicBezTo>
                    <a:pt x="498553" y="2984283"/>
                    <a:pt x="498389" y="2984283"/>
                    <a:pt x="498224" y="2984283"/>
                  </a:cubicBezTo>
                  <a:cubicBezTo>
                    <a:pt x="470452" y="2984283"/>
                    <a:pt x="452130" y="2976888"/>
                    <a:pt x="443256" y="2962098"/>
                  </a:cubicBezTo>
                  <a:cubicBezTo>
                    <a:pt x="439312" y="2955689"/>
                    <a:pt x="436847" y="2948911"/>
                    <a:pt x="435861" y="2941762"/>
                  </a:cubicBezTo>
                  <a:cubicBezTo>
                    <a:pt x="434875" y="2934614"/>
                    <a:pt x="434382" y="2927589"/>
                    <a:pt x="434382" y="2920687"/>
                  </a:cubicBezTo>
                  <a:cubicBezTo>
                    <a:pt x="434382" y="2920687"/>
                    <a:pt x="434382" y="2910827"/>
                    <a:pt x="434382" y="2891107"/>
                  </a:cubicBezTo>
                  <a:lnTo>
                    <a:pt x="434382" y="2884859"/>
                  </a:lnTo>
                  <a:lnTo>
                    <a:pt x="420578" y="2880015"/>
                  </a:lnTo>
                  <a:cubicBezTo>
                    <a:pt x="423865" y="2871141"/>
                    <a:pt x="426905" y="2861281"/>
                    <a:pt x="429698" y="2850435"/>
                  </a:cubicBezTo>
                  <a:cubicBezTo>
                    <a:pt x="431177" y="2845012"/>
                    <a:pt x="432533" y="2839795"/>
                    <a:pt x="433766" y="2834783"/>
                  </a:cubicBezTo>
                  <a:lnTo>
                    <a:pt x="434382" y="2832244"/>
                  </a:lnTo>
                  <a:lnTo>
                    <a:pt x="434382" y="2781170"/>
                  </a:lnTo>
                  <a:lnTo>
                    <a:pt x="445474" y="2781170"/>
                  </a:lnTo>
                  <a:lnTo>
                    <a:pt x="453115" y="2781170"/>
                  </a:lnTo>
                  <a:lnTo>
                    <a:pt x="472096" y="2781170"/>
                  </a:lnTo>
                  <a:cubicBezTo>
                    <a:pt x="472096" y="2781170"/>
                    <a:pt x="472055" y="2804423"/>
                    <a:pt x="471973" y="2850928"/>
                  </a:cubicBezTo>
                  <a:cubicBezTo>
                    <a:pt x="471890" y="2897434"/>
                    <a:pt x="471849" y="2920687"/>
                    <a:pt x="471849" y="2920687"/>
                  </a:cubicBezTo>
                  <a:cubicBezTo>
                    <a:pt x="471849" y="2926767"/>
                    <a:pt x="472096" y="2932847"/>
                    <a:pt x="472589" y="2938928"/>
                  </a:cubicBezTo>
                  <a:cubicBezTo>
                    <a:pt x="473082" y="2945008"/>
                    <a:pt x="474314" y="2950595"/>
                    <a:pt x="476286" y="2955689"/>
                  </a:cubicBezTo>
                  <a:cubicBezTo>
                    <a:pt x="479901" y="2965385"/>
                    <a:pt x="487954" y="2969904"/>
                    <a:pt x="500443" y="2969247"/>
                  </a:cubicBezTo>
                  <a:cubicBezTo>
                    <a:pt x="500607" y="2969247"/>
                    <a:pt x="500730" y="2969247"/>
                    <a:pt x="500813" y="2969247"/>
                  </a:cubicBezTo>
                  <a:cubicBezTo>
                    <a:pt x="500895" y="2969247"/>
                    <a:pt x="500936" y="2969247"/>
                    <a:pt x="500936" y="2969247"/>
                  </a:cubicBezTo>
                  <a:cubicBezTo>
                    <a:pt x="515068" y="2969082"/>
                    <a:pt x="529694" y="2957168"/>
                    <a:pt x="544812" y="2933505"/>
                  </a:cubicBezTo>
                  <a:cubicBezTo>
                    <a:pt x="551714" y="2922330"/>
                    <a:pt x="559479" y="2906062"/>
                    <a:pt x="568106" y="2884698"/>
                  </a:cubicBezTo>
                  <a:lnTo>
                    <a:pt x="573406" y="2870657"/>
                  </a:lnTo>
                  <a:lnTo>
                    <a:pt x="573406" y="2845382"/>
                  </a:lnTo>
                  <a:cubicBezTo>
                    <a:pt x="573406" y="2835440"/>
                    <a:pt x="573406" y="2830469"/>
                    <a:pt x="573406" y="2830469"/>
                  </a:cubicBezTo>
                  <a:lnTo>
                    <a:pt x="573406" y="2781170"/>
                  </a:lnTo>
                  <a:lnTo>
                    <a:pt x="610874" y="2781170"/>
                  </a:lnTo>
                  <a:cubicBezTo>
                    <a:pt x="610874" y="2781170"/>
                    <a:pt x="610874" y="2783224"/>
                    <a:pt x="610874" y="2787332"/>
                  </a:cubicBezTo>
                  <a:lnTo>
                    <a:pt x="610874" y="2789247"/>
                  </a:lnTo>
                  <a:lnTo>
                    <a:pt x="618885" y="2782895"/>
                  </a:lnTo>
                  <a:cubicBezTo>
                    <a:pt x="623075" y="2779116"/>
                    <a:pt x="625417" y="2774021"/>
                    <a:pt x="625910" y="2767613"/>
                  </a:cubicBezTo>
                  <a:cubicBezTo>
                    <a:pt x="626074" y="2765312"/>
                    <a:pt x="625088" y="2762847"/>
                    <a:pt x="622952" y="2760218"/>
                  </a:cubicBezTo>
                  <a:cubicBezTo>
                    <a:pt x="621473" y="2758246"/>
                    <a:pt x="619583" y="2757260"/>
                    <a:pt x="617282" y="2757260"/>
                  </a:cubicBezTo>
                  <a:cubicBezTo>
                    <a:pt x="613503" y="2757917"/>
                    <a:pt x="609723" y="2759643"/>
                    <a:pt x="605944" y="2762436"/>
                  </a:cubicBezTo>
                  <a:lnTo>
                    <a:pt x="596577" y="2750851"/>
                  </a:lnTo>
                  <a:cubicBezTo>
                    <a:pt x="604300" y="2744935"/>
                    <a:pt x="612024" y="2742059"/>
                    <a:pt x="619747" y="2742223"/>
                  </a:cubicBezTo>
                  <a:close/>
                  <a:moveTo>
                    <a:pt x="2701792" y="2709686"/>
                  </a:moveTo>
                  <a:lnTo>
                    <a:pt x="2702039" y="2709686"/>
                  </a:lnTo>
                  <a:cubicBezTo>
                    <a:pt x="2713541" y="2709686"/>
                    <a:pt x="2723484" y="2714452"/>
                    <a:pt x="2731865" y="2723983"/>
                  </a:cubicBezTo>
                  <a:cubicBezTo>
                    <a:pt x="2737288" y="2730392"/>
                    <a:pt x="2741561" y="2732610"/>
                    <a:pt x="2744682" y="2730638"/>
                  </a:cubicBezTo>
                  <a:cubicBezTo>
                    <a:pt x="2748134" y="2729159"/>
                    <a:pt x="2750598" y="2724969"/>
                    <a:pt x="2752078" y="2718067"/>
                  </a:cubicBezTo>
                  <a:cubicBezTo>
                    <a:pt x="2752078" y="2718067"/>
                    <a:pt x="2752078" y="2718026"/>
                    <a:pt x="2752078" y="2717943"/>
                  </a:cubicBezTo>
                  <a:cubicBezTo>
                    <a:pt x="2752078" y="2717861"/>
                    <a:pt x="2752078" y="2717820"/>
                    <a:pt x="2752078" y="2717820"/>
                  </a:cubicBezTo>
                  <a:cubicBezTo>
                    <a:pt x="2752078" y="2717327"/>
                    <a:pt x="2752160" y="2716999"/>
                    <a:pt x="2752324" y="2716834"/>
                  </a:cubicBezTo>
                  <a:cubicBezTo>
                    <a:pt x="2752324" y="2716834"/>
                    <a:pt x="2752324" y="2716752"/>
                    <a:pt x="2752324" y="2716588"/>
                  </a:cubicBezTo>
                  <a:cubicBezTo>
                    <a:pt x="2752324" y="2716423"/>
                    <a:pt x="2752324" y="2716259"/>
                    <a:pt x="2752324" y="2716095"/>
                  </a:cubicBezTo>
                  <a:cubicBezTo>
                    <a:pt x="2752324" y="2716095"/>
                    <a:pt x="2752324" y="2715971"/>
                    <a:pt x="2752324" y="2715725"/>
                  </a:cubicBezTo>
                  <a:cubicBezTo>
                    <a:pt x="2752324" y="2715478"/>
                    <a:pt x="2752324" y="2715191"/>
                    <a:pt x="2752324" y="2714862"/>
                  </a:cubicBezTo>
                  <a:lnTo>
                    <a:pt x="2767360" y="2715848"/>
                  </a:lnTo>
                  <a:cubicBezTo>
                    <a:pt x="2767360" y="2716506"/>
                    <a:pt x="2767278" y="2716999"/>
                    <a:pt x="2767114" y="2717327"/>
                  </a:cubicBezTo>
                  <a:cubicBezTo>
                    <a:pt x="2767114" y="2717327"/>
                    <a:pt x="2767114" y="2717368"/>
                    <a:pt x="2767114" y="2717450"/>
                  </a:cubicBezTo>
                  <a:cubicBezTo>
                    <a:pt x="2767114" y="2717533"/>
                    <a:pt x="2767114" y="2717574"/>
                    <a:pt x="2767114" y="2717574"/>
                  </a:cubicBezTo>
                  <a:cubicBezTo>
                    <a:pt x="2767114" y="2717738"/>
                    <a:pt x="2767114" y="2717943"/>
                    <a:pt x="2767114" y="2718190"/>
                  </a:cubicBezTo>
                  <a:cubicBezTo>
                    <a:pt x="2767114" y="2718436"/>
                    <a:pt x="2767114" y="2718560"/>
                    <a:pt x="2767114" y="2718560"/>
                  </a:cubicBezTo>
                  <a:cubicBezTo>
                    <a:pt x="2765964" y="2726119"/>
                    <a:pt x="2762923" y="2732939"/>
                    <a:pt x="2757993" y="2739019"/>
                  </a:cubicBezTo>
                  <a:cubicBezTo>
                    <a:pt x="2753064" y="2745099"/>
                    <a:pt x="2746409" y="2748139"/>
                    <a:pt x="2738027" y="2748139"/>
                  </a:cubicBezTo>
                  <a:lnTo>
                    <a:pt x="2737781" y="2748139"/>
                  </a:lnTo>
                  <a:cubicBezTo>
                    <a:pt x="2726441" y="2748139"/>
                    <a:pt x="2716500" y="2743374"/>
                    <a:pt x="2707954" y="2733842"/>
                  </a:cubicBezTo>
                  <a:cubicBezTo>
                    <a:pt x="2702532" y="2727762"/>
                    <a:pt x="2698259" y="2725544"/>
                    <a:pt x="2695137" y="2727187"/>
                  </a:cubicBezTo>
                  <a:cubicBezTo>
                    <a:pt x="2691686" y="2728666"/>
                    <a:pt x="2689221" y="2732856"/>
                    <a:pt x="2687742" y="2739758"/>
                  </a:cubicBezTo>
                  <a:cubicBezTo>
                    <a:pt x="2687742" y="2739758"/>
                    <a:pt x="2687742" y="2739800"/>
                    <a:pt x="2687742" y="2739882"/>
                  </a:cubicBezTo>
                  <a:cubicBezTo>
                    <a:pt x="2687742" y="2739964"/>
                    <a:pt x="2687742" y="2740005"/>
                    <a:pt x="2687742" y="2740005"/>
                  </a:cubicBezTo>
                  <a:cubicBezTo>
                    <a:pt x="2687742" y="2740169"/>
                    <a:pt x="2687742" y="2740375"/>
                    <a:pt x="2687742" y="2740621"/>
                  </a:cubicBezTo>
                  <a:cubicBezTo>
                    <a:pt x="2687742" y="2740868"/>
                    <a:pt x="2687742" y="2740991"/>
                    <a:pt x="2687742" y="2740991"/>
                  </a:cubicBezTo>
                  <a:cubicBezTo>
                    <a:pt x="2687742" y="2741155"/>
                    <a:pt x="2687701" y="2741320"/>
                    <a:pt x="2687619" y="2741484"/>
                  </a:cubicBezTo>
                  <a:cubicBezTo>
                    <a:pt x="2687536" y="2741648"/>
                    <a:pt x="2687495" y="2741730"/>
                    <a:pt x="2687495" y="2741730"/>
                  </a:cubicBezTo>
                  <a:cubicBezTo>
                    <a:pt x="2687495" y="2741895"/>
                    <a:pt x="2687495" y="2742100"/>
                    <a:pt x="2687495" y="2742347"/>
                  </a:cubicBezTo>
                  <a:cubicBezTo>
                    <a:pt x="2687495" y="2742593"/>
                    <a:pt x="2687495" y="2742799"/>
                    <a:pt x="2687495" y="2742963"/>
                  </a:cubicBezTo>
                  <a:lnTo>
                    <a:pt x="2672459" y="2741977"/>
                  </a:lnTo>
                  <a:cubicBezTo>
                    <a:pt x="2672459" y="2741813"/>
                    <a:pt x="2672500" y="2741607"/>
                    <a:pt x="2672582" y="2741361"/>
                  </a:cubicBezTo>
                  <a:cubicBezTo>
                    <a:pt x="2672664" y="2741114"/>
                    <a:pt x="2672705" y="2740827"/>
                    <a:pt x="2672705" y="2740498"/>
                  </a:cubicBezTo>
                  <a:cubicBezTo>
                    <a:pt x="2672705" y="2740498"/>
                    <a:pt x="2672705" y="2740457"/>
                    <a:pt x="2672705" y="2740375"/>
                  </a:cubicBezTo>
                  <a:cubicBezTo>
                    <a:pt x="2672705" y="2740293"/>
                    <a:pt x="2672705" y="2740251"/>
                    <a:pt x="2672705" y="2740251"/>
                  </a:cubicBezTo>
                  <a:cubicBezTo>
                    <a:pt x="2672705" y="2740251"/>
                    <a:pt x="2672705" y="2740128"/>
                    <a:pt x="2672705" y="2739882"/>
                  </a:cubicBezTo>
                  <a:cubicBezTo>
                    <a:pt x="2672705" y="2739635"/>
                    <a:pt x="2672705" y="2739430"/>
                    <a:pt x="2672705" y="2739265"/>
                  </a:cubicBezTo>
                  <a:cubicBezTo>
                    <a:pt x="2673691" y="2731871"/>
                    <a:pt x="2676690" y="2725092"/>
                    <a:pt x="2681703" y="2718929"/>
                  </a:cubicBezTo>
                  <a:cubicBezTo>
                    <a:pt x="2686715" y="2712767"/>
                    <a:pt x="2693412" y="2709686"/>
                    <a:pt x="2701792" y="2709686"/>
                  </a:cubicBezTo>
                  <a:close/>
                  <a:moveTo>
                    <a:pt x="4286151" y="2707960"/>
                  </a:moveTo>
                  <a:cubicBezTo>
                    <a:pt x="4292231" y="2707960"/>
                    <a:pt x="4297407" y="2710097"/>
                    <a:pt x="4301680" y="2714369"/>
                  </a:cubicBezTo>
                  <a:cubicBezTo>
                    <a:pt x="4305952" y="2718642"/>
                    <a:pt x="4308089" y="2723818"/>
                    <a:pt x="4308089" y="2729899"/>
                  </a:cubicBezTo>
                  <a:cubicBezTo>
                    <a:pt x="4308089" y="2735979"/>
                    <a:pt x="4305952" y="2741196"/>
                    <a:pt x="4301680" y="2745551"/>
                  </a:cubicBezTo>
                  <a:cubicBezTo>
                    <a:pt x="4297407" y="2749906"/>
                    <a:pt x="4292231" y="2752083"/>
                    <a:pt x="4286151" y="2752083"/>
                  </a:cubicBezTo>
                  <a:cubicBezTo>
                    <a:pt x="4280070" y="2752083"/>
                    <a:pt x="4274853" y="2749906"/>
                    <a:pt x="4270498" y="2745551"/>
                  </a:cubicBezTo>
                  <a:cubicBezTo>
                    <a:pt x="4266143" y="2741196"/>
                    <a:pt x="4263966" y="2735979"/>
                    <a:pt x="4263966" y="2729899"/>
                  </a:cubicBezTo>
                  <a:cubicBezTo>
                    <a:pt x="4263966" y="2723818"/>
                    <a:pt x="4266143" y="2718642"/>
                    <a:pt x="4270498" y="2714369"/>
                  </a:cubicBezTo>
                  <a:cubicBezTo>
                    <a:pt x="4274853" y="2710097"/>
                    <a:pt x="4280070" y="2707960"/>
                    <a:pt x="4286151" y="2707960"/>
                  </a:cubicBezTo>
                  <a:close/>
                  <a:moveTo>
                    <a:pt x="3390801" y="2707960"/>
                  </a:moveTo>
                  <a:cubicBezTo>
                    <a:pt x="3396881" y="2707960"/>
                    <a:pt x="3402058" y="2710097"/>
                    <a:pt x="3406330" y="2714369"/>
                  </a:cubicBezTo>
                  <a:cubicBezTo>
                    <a:pt x="3410603" y="2718642"/>
                    <a:pt x="3412740" y="2723818"/>
                    <a:pt x="3412740" y="2729899"/>
                  </a:cubicBezTo>
                  <a:cubicBezTo>
                    <a:pt x="3412740" y="2735979"/>
                    <a:pt x="3410603" y="2741196"/>
                    <a:pt x="3406330" y="2745551"/>
                  </a:cubicBezTo>
                  <a:cubicBezTo>
                    <a:pt x="3402058" y="2749906"/>
                    <a:pt x="3396881" y="2752083"/>
                    <a:pt x="3390801" y="2752083"/>
                  </a:cubicBezTo>
                  <a:cubicBezTo>
                    <a:pt x="3384720" y="2752083"/>
                    <a:pt x="3379504" y="2749906"/>
                    <a:pt x="3375149" y="2745551"/>
                  </a:cubicBezTo>
                  <a:cubicBezTo>
                    <a:pt x="3370794" y="2741196"/>
                    <a:pt x="3368617" y="2735979"/>
                    <a:pt x="3368617" y="2729899"/>
                  </a:cubicBezTo>
                  <a:cubicBezTo>
                    <a:pt x="3368617" y="2723818"/>
                    <a:pt x="3370794" y="2718642"/>
                    <a:pt x="3375149" y="2714369"/>
                  </a:cubicBezTo>
                  <a:cubicBezTo>
                    <a:pt x="3379504" y="2710097"/>
                    <a:pt x="3384720" y="2707960"/>
                    <a:pt x="3390801" y="2707960"/>
                  </a:cubicBezTo>
                  <a:close/>
                  <a:moveTo>
                    <a:pt x="6063326" y="2706481"/>
                  </a:moveTo>
                  <a:lnTo>
                    <a:pt x="6077623" y="2710918"/>
                  </a:lnTo>
                  <a:cubicBezTo>
                    <a:pt x="6073679" y="2723243"/>
                    <a:pt x="6067352" y="2732816"/>
                    <a:pt x="6058642" y="2739635"/>
                  </a:cubicBezTo>
                  <a:cubicBezTo>
                    <a:pt x="6049933" y="2746455"/>
                    <a:pt x="6041552" y="2750194"/>
                    <a:pt x="6033500" y="2750851"/>
                  </a:cubicBezTo>
                  <a:cubicBezTo>
                    <a:pt x="6033500" y="2750851"/>
                    <a:pt x="6033459" y="2750851"/>
                    <a:pt x="6033377" y="2750851"/>
                  </a:cubicBezTo>
                  <a:cubicBezTo>
                    <a:pt x="6033294" y="2750851"/>
                    <a:pt x="6033254" y="2750851"/>
                    <a:pt x="6033254" y="2750851"/>
                  </a:cubicBezTo>
                  <a:cubicBezTo>
                    <a:pt x="6033089" y="2750851"/>
                    <a:pt x="6032883" y="2750892"/>
                    <a:pt x="6032637" y="2750974"/>
                  </a:cubicBezTo>
                  <a:cubicBezTo>
                    <a:pt x="6032390" y="2751056"/>
                    <a:pt x="6032268" y="2751097"/>
                    <a:pt x="6032268" y="2751097"/>
                  </a:cubicBezTo>
                  <a:cubicBezTo>
                    <a:pt x="6032268" y="2751097"/>
                    <a:pt x="6032226" y="2751097"/>
                    <a:pt x="6032144" y="2751097"/>
                  </a:cubicBezTo>
                  <a:cubicBezTo>
                    <a:pt x="6032062" y="2751097"/>
                    <a:pt x="6032021" y="2751097"/>
                    <a:pt x="6032021" y="2751097"/>
                  </a:cubicBezTo>
                  <a:cubicBezTo>
                    <a:pt x="6022654" y="2752248"/>
                    <a:pt x="6012589" y="2750604"/>
                    <a:pt x="6001825" y="2746167"/>
                  </a:cubicBezTo>
                  <a:cubicBezTo>
                    <a:pt x="5991062" y="2741730"/>
                    <a:pt x="5982722" y="2734089"/>
                    <a:pt x="5976805" y="2723243"/>
                  </a:cubicBezTo>
                  <a:lnTo>
                    <a:pt x="5971382" y="2713383"/>
                  </a:lnTo>
                  <a:lnTo>
                    <a:pt x="5982475" y="2712151"/>
                  </a:lnTo>
                  <a:lnTo>
                    <a:pt x="5993075" y="2710672"/>
                  </a:lnTo>
                  <a:lnTo>
                    <a:pt x="5998498" y="2710179"/>
                  </a:lnTo>
                  <a:lnTo>
                    <a:pt x="6000716" y="2715109"/>
                  </a:lnTo>
                  <a:cubicBezTo>
                    <a:pt x="6007454" y="2730063"/>
                    <a:pt x="6016902" y="2737129"/>
                    <a:pt x="6029063" y="2736307"/>
                  </a:cubicBezTo>
                  <a:cubicBezTo>
                    <a:pt x="6029063" y="2736307"/>
                    <a:pt x="6029556" y="2736266"/>
                    <a:pt x="6030542" y="2736184"/>
                  </a:cubicBezTo>
                  <a:cubicBezTo>
                    <a:pt x="6031528" y="2736102"/>
                    <a:pt x="6032021" y="2736061"/>
                    <a:pt x="6032021" y="2736061"/>
                  </a:cubicBezTo>
                  <a:cubicBezTo>
                    <a:pt x="6037608" y="2735568"/>
                    <a:pt x="6043278" y="2732939"/>
                    <a:pt x="6049029" y="2728173"/>
                  </a:cubicBezTo>
                  <a:cubicBezTo>
                    <a:pt x="6055767" y="2722586"/>
                    <a:pt x="6060532" y="2715355"/>
                    <a:pt x="6063326" y="2706481"/>
                  </a:cubicBezTo>
                  <a:close/>
                  <a:moveTo>
                    <a:pt x="7448762" y="2684297"/>
                  </a:moveTo>
                  <a:lnTo>
                    <a:pt x="7455910" y="2691938"/>
                  </a:lnTo>
                  <a:lnTo>
                    <a:pt x="7501759" y="2741977"/>
                  </a:lnTo>
                  <a:lnTo>
                    <a:pt x="7491899" y="2753069"/>
                  </a:lnTo>
                  <a:lnTo>
                    <a:pt x="7438902" y="2716095"/>
                  </a:lnTo>
                  <a:lnTo>
                    <a:pt x="7433233" y="2712397"/>
                  </a:lnTo>
                  <a:lnTo>
                    <a:pt x="7436684" y="2706481"/>
                  </a:lnTo>
                  <a:lnTo>
                    <a:pt x="7443832" y="2693417"/>
                  </a:lnTo>
                  <a:close/>
                  <a:moveTo>
                    <a:pt x="4198891" y="2684297"/>
                  </a:moveTo>
                  <a:lnTo>
                    <a:pt x="4204067" y="2693417"/>
                  </a:lnTo>
                  <a:lnTo>
                    <a:pt x="4211216" y="2706481"/>
                  </a:lnTo>
                  <a:lnTo>
                    <a:pt x="4214420" y="2712397"/>
                  </a:lnTo>
                  <a:lnTo>
                    <a:pt x="4208997" y="2716095"/>
                  </a:lnTo>
                  <a:lnTo>
                    <a:pt x="4155508" y="2753069"/>
                  </a:lnTo>
                  <a:lnTo>
                    <a:pt x="4145894" y="2741977"/>
                  </a:lnTo>
                  <a:lnTo>
                    <a:pt x="4191989" y="2691938"/>
                  </a:lnTo>
                  <a:close/>
                  <a:moveTo>
                    <a:pt x="3310937" y="2684297"/>
                  </a:moveTo>
                  <a:lnTo>
                    <a:pt x="3316113" y="2693417"/>
                  </a:lnTo>
                  <a:lnTo>
                    <a:pt x="3323262" y="2706481"/>
                  </a:lnTo>
                  <a:lnTo>
                    <a:pt x="3326466" y="2712397"/>
                  </a:lnTo>
                  <a:lnTo>
                    <a:pt x="3321042" y="2716095"/>
                  </a:lnTo>
                  <a:lnTo>
                    <a:pt x="3267553" y="2753069"/>
                  </a:lnTo>
                  <a:lnTo>
                    <a:pt x="3257940" y="2741977"/>
                  </a:lnTo>
                  <a:lnTo>
                    <a:pt x="3304035" y="2691938"/>
                  </a:lnTo>
                  <a:close/>
                  <a:moveTo>
                    <a:pt x="507345" y="2684297"/>
                  </a:moveTo>
                  <a:lnTo>
                    <a:pt x="514493" y="2691938"/>
                  </a:lnTo>
                  <a:lnTo>
                    <a:pt x="560341" y="2741977"/>
                  </a:lnTo>
                  <a:lnTo>
                    <a:pt x="550482" y="2753069"/>
                  </a:lnTo>
                  <a:lnTo>
                    <a:pt x="497485" y="2716095"/>
                  </a:lnTo>
                  <a:lnTo>
                    <a:pt x="491815" y="2712397"/>
                  </a:lnTo>
                  <a:lnTo>
                    <a:pt x="495266" y="2706481"/>
                  </a:lnTo>
                  <a:lnTo>
                    <a:pt x="502415" y="2693417"/>
                  </a:lnTo>
                  <a:close/>
                  <a:moveTo>
                    <a:pt x="3061063" y="2679613"/>
                  </a:moveTo>
                  <a:lnTo>
                    <a:pt x="3098531" y="2679613"/>
                  </a:lnTo>
                  <a:cubicBezTo>
                    <a:pt x="3098531" y="2679613"/>
                    <a:pt x="3098531" y="2704756"/>
                    <a:pt x="3098531" y="2755041"/>
                  </a:cubicBezTo>
                  <a:cubicBezTo>
                    <a:pt x="3098531" y="2761327"/>
                    <a:pt x="3098531" y="2767220"/>
                    <a:pt x="3098531" y="2772720"/>
                  </a:cubicBezTo>
                  <a:lnTo>
                    <a:pt x="3098531" y="2773528"/>
                  </a:lnTo>
                  <a:lnTo>
                    <a:pt x="3130822" y="2773528"/>
                  </a:lnTo>
                  <a:lnTo>
                    <a:pt x="3130822" y="2788811"/>
                  </a:lnTo>
                  <a:lnTo>
                    <a:pt x="3098531" y="2788811"/>
                  </a:lnTo>
                  <a:lnTo>
                    <a:pt x="3098531" y="2801005"/>
                  </a:lnTo>
                  <a:cubicBezTo>
                    <a:pt x="3098531" y="2820648"/>
                    <a:pt x="3098531" y="2830469"/>
                    <a:pt x="3098531" y="2830469"/>
                  </a:cubicBezTo>
                  <a:lnTo>
                    <a:pt x="3098531" y="2925617"/>
                  </a:lnTo>
                  <a:lnTo>
                    <a:pt x="3098531" y="2929068"/>
                  </a:lnTo>
                  <a:cubicBezTo>
                    <a:pt x="3098531" y="2934984"/>
                    <a:pt x="3098654" y="2940776"/>
                    <a:pt x="3098900" y="2946446"/>
                  </a:cubicBezTo>
                  <a:cubicBezTo>
                    <a:pt x="3099147" y="2952115"/>
                    <a:pt x="3100092" y="2957168"/>
                    <a:pt x="3101735" y="2961605"/>
                  </a:cubicBezTo>
                  <a:cubicBezTo>
                    <a:pt x="3103707" y="2966700"/>
                    <a:pt x="3106007" y="2969247"/>
                    <a:pt x="3108636" y="2969247"/>
                  </a:cubicBezTo>
                  <a:cubicBezTo>
                    <a:pt x="3122605" y="2969247"/>
                    <a:pt x="3135916" y="2960537"/>
                    <a:pt x="3148569" y="2943118"/>
                  </a:cubicBezTo>
                  <a:cubicBezTo>
                    <a:pt x="3151281" y="2939339"/>
                    <a:pt x="3154013" y="2935025"/>
                    <a:pt x="3156765" y="2930177"/>
                  </a:cubicBezTo>
                  <a:lnTo>
                    <a:pt x="3160579" y="2922777"/>
                  </a:lnTo>
                  <a:lnTo>
                    <a:pt x="3160018" y="2921919"/>
                  </a:lnTo>
                  <a:cubicBezTo>
                    <a:pt x="3155294" y="2910006"/>
                    <a:pt x="3152932" y="2897023"/>
                    <a:pt x="3152932" y="2882973"/>
                  </a:cubicBezTo>
                  <a:cubicBezTo>
                    <a:pt x="3152932" y="2855365"/>
                    <a:pt x="3162381" y="2831537"/>
                    <a:pt x="3181279" y="2811489"/>
                  </a:cubicBezTo>
                  <a:cubicBezTo>
                    <a:pt x="3200013" y="2791605"/>
                    <a:pt x="3222937" y="2781663"/>
                    <a:pt x="3250052" y="2781663"/>
                  </a:cubicBezTo>
                  <a:cubicBezTo>
                    <a:pt x="3268047" y="2781663"/>
                    <a:pt x="3283961" y="2787301"/>
                    <a:pt x="3297795" y="2798579"/>
                  </a:cubicBezTo>
                  <a:lnTo>
                    <a:pt x="3302854" y="2803643"/>
                  </a:lnTo>
                  <a:lnTo>
                    <a:pt x="3304281" y="2802615"/>
                  </a:lnTo>
                  <a:cubicBezTo>
                    <a:pt x="3309211" y="2799164"/>
                    <a:pt x="3313771" y="2795549"/>
                    <a:pt x="3317961" y="2791769"/>
                  </a:cubicBezTo>
                  <a:cubicBezTo>
                    <a:pt x="3322152" y="2787990"/>
                    <a:pt x="3324494" y="2782895"/>
                    <a:pt x="3324987" y="2776486"/>
                  </a:cubicBezTo>
                  <a:cubicBezTo>
                    <a:pt x="3324987" y="2774021"/>
                    <a:pt x="3324001" y="2771639"/>
                    <a:pt x="3322028" y="2769338"/>
                  </a:cubicBezTo>
                  <a:cubicBezTo>
                    <a:pt x="3320056" y="2767366"/>
                    <a:pt x="3318167" y="2766380"/>
                    <a:pt x="3316359" y="2766380"/>
                  </a:cubicBezTo>
                  <a:lnTo>
                    <a:pt x="3316359" y="2766134"/>
                  </a:lnTo>
                  <a:cubicBezTo>
                    <a:pt x="3312250" y="2766791"/>
                    <a:pt x="3308471" y="2768598"/>
                    <a:pt x="3305021" y="2771556"/>
                  </a:cubicBezTo>
                  <a:lnTo>
                    <a:pt x="3295653" y="2759971"/>
                  </a:lnTo>
                  <a:cubicBezTo>
                    <a:pt x="3303049" y="2753891"/>
                    <a:pt x="3310771" y="2750933"/>
                    <a:pt x="3318825" y="2751097"/>
                  </a:cubicBezTo>
                  <a:cubicBezTo>
                    <a:pt x="3328684" y="2750933"/>
                    <a:pt x="3337065" y="2754055"/>
                    <a:pt x="3343967" y="2760464"/>
                  </a:cubicBezTo>
                  <a:cubicBezTo>
                    <a:pt x="3349225" y="2765559"/>
                    <a:pt x="3351608" y="2771392"/>
                    <a:pt x="3351116" y="2777965"/>
                  </a:cubicBezTo>
                  <a:cubicBezTo>
                    <a:pt x="3349965" y="2788318"/>
                    <a:pt x="3345487" y="2796206"/>
                    <a:pt x="3337681" y="2801629"/>
                  </a:cubicBezTo>
                  <a:cubicBezTo>
                    <a:pt x="3329875" y="2807052"/>
                    <a:pt x="3322193" y="2811653"/>
                    <a:pt x="3314634" y="2815433"/>
                  </a:cubicBezTo>
                  <a:lnTo>
                    <a:pt x="3313408" y="2816082"/>
                  </a:lnTo>
                  <a:lnTo>
                    <a:pt x="3326260" y="2838691"/>
                  </a:lnTo>
                  <a:lnTo>
                    <a:pt x="3328868" y="2838234"/>
                  </a:lnTo>
                  <a:cubicBezTo>
                    <a:pt x="3335894" y="2835933"/>
                    <a:pt x="3343146" y="2831455"/>
                    <a:pt x="3350622" y="2824800"/>
                  </a:cubicBezTo>
                  <a:cubicBezTo>
                    <a:pt x="3358100" y="2818144"/>
                    <a:pt x="3364631" y="2811489"/>
                    <a:pt x="3370219" y="2804833"/>
                  </a:cubicBezTo>
                  <a:lnTo>
                    <a:pt x="3372067" y="2802183"/>
                  </a:lnTo>
                  <a:lnTo>
                    <a:pt x="3372067" y="2780923"/>
                  </a:lnTo>
                  <a:lnTo>
                    <a:pt x="3372067" y="2773528"/>
                  </a:lnTo>
                  <a:lnTo>
                    <a:pt x="3379709" y="2773528"/>
                  </a:lnTo>
                  <a:lnTo>
                    <a:pt x="3402140" y="2773528"/>
                  </a:lnTo>
                  <a:lnTo>
                    <a:pt x="3409782" y="2773528"/>
                  </a:lnTo>
                  <a:lnTo>
                    <a:pt x="3409782" y="2780923"/>
                  </a:lnTo>
                  <a:cubicBezTo>
                    <a:pt x="3409782" y="2780923"/>
                    <a:pt x="3409782" y="2789140"/>
                    <a:pt x="3409782" y="2805573"/>
                  </a:cubicBezTo>
                  <a:cubicBezTo>
                    <a:pt x="3409782" y="2822006"/>
                    <a:pt x="3409782" y="2830223"/>
                    <a:pt x="3409782" y="2830223"/>
                  </a:cubicBezTo>
                  <a:lnTo>
                    <a:pt x="3409782" y="2925370"/>
                  </a:lnTo>
                  <a:lnTo>
                    <a:pt x="3409782" y="2928821"/>
                  </a:lnTo>
                  <a:cubicBezTo>
                    <a:pt x="3409782" y="2934737"/>
                    <a:pt x="3409863" y="2940530"/>
                    <a:pt x="3410028" y="2946199"/>
                  </a:cubicBezTo>
                  <a:cubicBezTo>
                    <a:pt x="3410193" y="2951869"/>
                    <a:pt x="3411178" y="2956922"/>
                    <a:pt x="3412986" y="2961359"/>
                  </a:cubicBezTo>
                  <a:cubicBezTo>
                    <a:pt x="3414465" y="2965632"/>
                    <a:pt x="3416520" y="2968179"/>
                    <a:pt x="3419149" y="2969000"/>
                  </a:cubicBezTo>
                  <a:cubicBezTo>
                    <a:pt x="3419312" y="2969000"/>
                    <a:pt x="3419517" y="2969041"/>
                    <a:pt x="3419765" y="2969123"/>
                  </a:cubicBezTo>
                  <a:cubicBezTo>
                    <a:pt x="3420011" y="2969206"/>
                    <a:pt x="3420298" y="2969247"/>
                    <a:pt x="3420628" y="2969247"/>
                  </a:cubicBezTo>
                  <a:cubicBezTo>
                    <a:pt x="3436403" y="2969575"/>
                    <a:pt x="3450165" y="2958730"/>
                    <a:pt x="3461916" y="2936709"/>
                  </a:cubicBezTo>
                  <a:cubicBezTo>
                    <a:pt x="3473664" y="2914689"/>
                    <a:pt x="3482498" y="2894805"/>
                    <a:pt x="3488414" y="2877057"/>
                  </a:cubicBezTo>
                  <a:lnTo>
                    <a:pt x="3502465" y="2881987"/>
                  </a:lnTo>
                  <a:cubicBezTo>
                    <a:pt x="3491947" y="2913210"/>
                    <a:pt x="3480443" y="2937367"/>
                    <a:pt x="3467955" y="2954457"/>
                  </a:cubicBezTo>
                  <a:cubicBezTo>
                    <a:pt x="3453001" y="2974670"/>
                    <a:pt x="3436814" y="2984530"/>
                    <a:pt x="3419394" y="2984037"/>
                  </a:cubicBezTo>
                  <a:cubicBezTo>
                    <a:pt x="3417587" y="2984037"/>
                    <a:pt x="3414876" y="2983872"/>
                    <a:pt x="3411261" y="2983544"/>
                  </a:cubicBezTo>
                  <a:cubicBezTo>
                    <a:pt x="3398443" y="2981736"/>
                    <a:pt x="3388829" y="2976806"/>
                    <a:pt x="3382420" y="2968754"/>
                  </a:cubicBezTo>
                  <a:cubicBezTo>
                    <a:pt x="3376997" y="2962838"/>
                    <a:pt x="3373916" y="2956347"/>
                    <a:pt x="3373176" y="2949280"/>
                  </a:cubicBezTo>
                  <a:cubicBezTo>
                    <a:pt x="3372437" y="2942214"/>
                    <a:pt x="3372067" y="2935395"/>
                    <a:pt x="3372067" y="2928821"/>
                  </a:cubicBezTo>
                  <a:lnTo>
                    <a:pt x="3372067" y="2925370"/>
                  </a:lnTo>
                  <a:cubicBezTo>
                    <a:pt x="3372067" y="2925370"/>
                    <a:pt x="3372067" y="2920440"/>
                    <a:pt x="3372067" y="2910581"/>
                  </a:cubicBezTo>
                  <a:cubicBezTo>
                    <a:pt x="3372067" y="2900721"/>
                    <a:pt x="3372067" y="2889834"/>
                    <a:pt x="3372067" y="2877920"/>
                  </a:cubicBezTo>
                  <a:cubicBezTo>
                    <a:pt x="3372067" y="2866006"/>
                    <a:pt x="3372067" y="2855078"/>
                    <a:pt x="3372067" y="2845136"/>
                  </a:cubicBezTo>
                  <a:cubicBezTo>
                    <a:pt x="3372067" y="2835194"/>
                    <a:pt x="3372067" y="2830223"/>
                    <a:pt x="3372067" y="2830223"/>
                  </a:cubicBezTo>
                  <a:lnTo>
                    <a:pt x="3372067" y="2824528"/>
                  </a:lnTo>
                  <a:lnTo>
                    <a:pt x="3358264" y="2837618"/>
                  </a:lnTo>
                  <a:cubicBezTo>
                    <a:pt x="3353251" y="2841480"/>
                    <a:pt x="3348363" y="2844694"/>
                    <a:pt x="3343597" y="2847262"/>
                  </a:cubicBezTo>
                  <a:lnTo>
                    <a:pt x="3330896" y="2852517"/>
                  </a:lnTo>
                  <a:lnTo>
                    <a:pt x="3335833" y="2882973"/>
                  </a:lnTo>
                  <a:cubicBezTo>
                    <a:pt x="3335833" y="2910581"/>
                    <a:pt x="3327534" y="2934326"/>
                    <a:pt x="3310937" y="2954210"/>
                  </a:cubicBezTo>
                  <a:cubicBezTo>
                    <a:pt x="3294339" y="2974259"/>
                    <a:pt x="3274044" y="2984283"/>
                    <a:pt x="3250052" y="2984283"/>
                  </a:cubicBezTo>
                  <a:cubicBezTo>
                    <a:pt x="3222937" y="2984283"/>
                    <a:pt x="3200013" y="2974341"/>
                    <a:pt x="3181279" y="2954457"/>
                  </a:cubicBezTo>
                  <a:lnTo>
                    <a:pt x="3169926" y="2937081"/>
                  </a:lnTo>
                  <a:lnTo>
                    <a:pt x="3169830" y="2937264"/>
                  </a:lnTo>
                  <a:cubicBezTo>
                    <a:pt x="3166831" y="2942481"/>
                    <a:pt x="3163770" y="2947309"/>
                    <a:pt x="3160648" y="2951745"/>
                  </a:cubicBezTo>
                  <a:cubicBezTo>
                    <a:pt x="3145036" y="2973437"/>
                    <a:pt x="3127700" y="2984283"/>
                    <a:pt x="3108636" y="2984283"/>
                  </a:cubicBezTo>
                  <a:cubicBezTo>
                    <a:pt x="3092369" y="2984283"/>
                    <a:pt x="3079961" y="2979189"/>
                    <a:pt x="3071416" y="2969000"/>
                  </a:cubicBezTo>
                  <a:cubicBezTo>
                    <a:pt x="3065993" y="2962920"/>
                    <a:pt x="3062871" y="2956347"/>
                    <a:pt x="3062049" y="2949280"/>
                  </a:cubicBezTo>
                  <a:cubicBezTo>
                    <a:pt x="3061227" y="2942214"/>
                    <a:pt x="3060899" y="2935395"/>
                    <a:pt x="3061063" y="2928821"/>
                  </a:cubicBezTo>
                  <a:lnTo>
                    <a:pt x="3061063" y="2925617"/>
                  </a:lnTo>
                  <a:cubicBezTo>
                    <a:pt x="3061063" y="2925617"/>
                    <a:pt x="3061063" y="2920687"/>
                    <a:pt x="3061063" y="2910827"/>
                  </a:cubicBezTo>
                  <a:cubicBezTo>
                    <a:pt x="3061063" y="2900967"/>
                    <a:pt x="3061063" y="2890080"/>
                    <a:pt x="3061063" y="2878166"/>
                  </a:cubicBezTo>
                  <a:lnTo>
                    <a:pt x="3061063" y="2846984"/>
                  </a:lnTo>
                  <a:lnTo>
                    <a:pt x="3054901" y="2860295"/>
                  </a:lnTo>
                  <a:cubicBezTo>
                    <a:pt x="3052436" y="2865061"/>
                    <a:pt x="3050053" y="2869868"/>
                    <a:pt x="3047753" y="2874715"/>
                  </a:cubicBezTo>
                  <a:cubicBezTo>
                    <a:pt x="3045452" y="2879563"/>
                    <a:pt x="3043152" y="2884452"/>
                    <a:pt x="3040850" y="2889382"/>
                  </a:cubicBezTo>
                  <a:lnTo>
                    <a:pt x="3034194" y="2885931"/>
                  </a:lnTo>
                  <a:lnTo>
                    <a:pt x="3027540" y="2882726"/>
                  </a:lnTo>
                  <a:cubicBezTo>
                    <a:pt x="3032469" y="2872867"/>
                    <a:pt x="3037071" y="2863171"/>
                    <a:pt x="3041343" y="2853640"/>
                  </a:cubicBezTo>
                  <a:lnTo>
                    <a:pt x="3050217" y="2835399"/>
                  </a:lnTo>
                  <a:cubicBezTo>
                    <a:pt x="3054489" y="2826361"/>
                    <a:pt x="3058105" y="2818227"/>
                    <a:pt x="3061063" y="2810996"/>
                  </a:cubicBezTo>
                  <a:lnTo>
                    <a:pt x="3061063" y="2788811"/>
                  </a:lnTo>
                  <a:lnTo>
                    <a:pt x="3029758" y="2788811"/>
                  </a:lnTo>
                  <a:lnTo>
                    <a:pt x="3029758" y="2773528"/>
                  </a:lnTo>
                  <a:lnTo>
                    <a:pt x="3061063" y="2773528"/>
                  </a:lnTo>
                  <a:close/>
                  <a:moveTo>
                    <a:pt x="5985679" y="2629081"/>
                  </a:moveTo>
                  <a:lnTo>
                    <a:pt x="5992828" y="2636723"/>
                  </a:lnTo>
                  <a:lnTo>
                    <a:pt x="6038677" y="2686762"/>
                  </a:lnTo>
                  <a:lnTo>
                    <a:pt x="6028817" y="2697854"/>
                  </a:lnTo>
                  <a:lnTo>
                    <a:pt x="5975820" y="2660879"/>
                  </a:lnTo>
                  <a:lnTo>
                    <a:pt x="5970151" y="2657182"/>
                  </a:lnTo>
                  <a:lnTo>
                    <a:pt x="5973602" y="2651266"/>
                  </a:lnTo>
                  <a:lnTo>
                    <a:pt x="5980749" y="2638202"/>
                  </a:lnTo>
                  <a:close/>
                  <a:moveTo>
                    <a:pt x="171622" y="2502937"/>
                  </a:moveTo>
                  <a:cubicBezTo>
                    <a:pt x="154409" y="2502649"/>
                    <a:pt x="137462" y="2503779"/>
                    <a:pt x="120782" y="2506326"/>
                  </a:cubicBezTo>
                  <a:cubicBezTo>
                    <a:pt x="106978" y="2508627"/>
                    <a:pt x="91942" y="2512817"/>
                    <a:pt x="75673" y="2518897"/>
                  </a:cubicBezTo>
                  <a:cubicBezTo>
                    <a:pt x="59405" y="2524978"/>
                    <a:pt x="46340" y="2534673"/>
                    <a:pt x="36480" y="2547984"/>
                  </a:cubicBezTo>
                  <a:cubicBezTo>
                    <a:pt x="28593" y="2558830"/>
                    <a:pt x="24484" y="2570580"/>
                    <a:pt x="24156" y="2583233"/>
                  </a:cubicBezTo>
                  <a:cubicBezTo>
                    <a:pt x="24156" y="2593257"/>
                    <a:pt x="26128" y="2602953"/>
                    <a:pt x="30072" y="2612320"/>
                  </a:cubicBezTo>
                  <a:cubicBezTo>
                    <a:pt x="35330" y="2624809"/>
                    <a:pt x="43875" y="2635819"/>
                    <a:pt x="55707" y="2645350"/>
                  </a:cubicBezTo>
                  <a:cubicBezTo>
                    <a:pt x="69511" y="2656196"/>
                    <a:pt x="86191" y="2664330"/>
                    <a:pt x="105746" y="2669753"/>
                  </a:cubicBezTo>
                  <a:cubicBezTo>
                    <a:pt x="118728" y="2673369"/>
                    <a:pt x="132943" y="2674519"/>
                    <a:pt x="148390" y="2673204"/>
                  </a:cubicBezTo>
                  <a:cubicBezTo>
                    <a:pt x="160715" y="2640174"/>
                    <a:pt x="178545" y="2609855"/>
                    <a:pt x="201880" y="2582247"/>
                  </a:cubicBezTo>
                  <a:cubicBezTo>
                    <a:pt x="222914" y="2558255"/>
                    <a:pt x="247646" y="2537138"/>
                    <a:pt x="276075" y="2518897"/>
                  </a:cubicBezTo>
                  <a:cubicBezTo>
                    <a:pt x="274432" y="2518733"/>
                    <a:pt x="273035" y="2518404"/>
                    <a:pt x="271885" y="2517911"/>
                  </a:cubicBezTo>
                  <a:cubicBezTo>
                    <a:pt x="264161" y="2516268"/>
                    <a:pt x="256273" y="2514584"/>
                    <a:pt x="248221" y="2512858"/>
                  </a:cubicBezTo>
                  <a:cubicBezTo>
                    <a:pt x="240169" y="2511133"/>
                    <a:pt x="232199" y="2509531"/>
                    <a:pt x="224311" y="2508052"/>
                  </a:cubicBezTo>
                  <a:lnTo>
                    <a:pt x="224064" y="2508052"/>
                  </a:lnTo>
                  <a:cubicBezTo>
                    <a:pt x="206317" y="2504929"/>
                    <a:pt x="188836" y="2503225"/>
                    <a:pt x="171622" y="2502937"/>
                  </a:cubicBezTo>
                  <a:close/>
                  <a:moveTo>
                    <a:pt x="5764265" y="2492029"/>
                  </a:moveTo>
                  <a:cubicBezTo>
                    <a:pt x="5758678" y="2492029"/>
                    <a:pt x="5753214" y="2495357"/>
                    <a:pt x="5747873" y="2502012"/>
                  </a:cubicBezTo>
                  <a:cubicBezTo>
                    <a:pt x="5742533" y="2508668"/>
                    <a:pt x="5738465" y="2515940"/>
                    <a:pt x="5735672" y="2523827"/>
                  </a:cubicBezTo>
                  <a:cubicBezTo>
                    <a:pt x="5728769" y="2542068"/>
                    <a:pt x="5724004" y="2562199"/>
                    <a:pt x="5721375" y="2584219"/>
                  </a:cubicBezTo>
                  <a:cubicBezTo>
                    <a:pt x="5719239" y="2602131"/>
                    <a:pt x="5718170" y="2623412"/>
                    <a:pt x="5718170" y="2648062"/>
                  </a:cubicBezTo>
                  <a:lnTo>
                    <a:pt x="5718170" y="2727927"/>
                  </a:lnTo>
                  <a:cubicBezTo>
                    <a:pt x="5719485" y="2725297"/>
                    <a:pt x="5720841" y="2722627"/>
                    <a:pt x="5722237" y="2719915"/>
                  </a:cubicBezTo>
                  <a:cubicBezTo>
                    <a:pt x="5723634" y="2717204"/>
                    <a:pt x="5725072" y="2714534"/>
                    <a:pt x="5726552" y="2711904"/>
                  </a:cubicBezTo>
                  <a:cubicBezTo>
                    <a:pt x="5740191" y="2686433"/>
                    <a:pt x="5752721" y="2660839"/>
                    <a:pt x="5764142" y="2635121"/>
                  </a:cubicBezTo>
                  <a:cubicBezTo>
                    <a:pt x="5775563" y="2609403"/>
                    <a:pt x="5782999" y="2580850"/>
                    <a:pt x="5786450" y="2549463"/>
                  </a:cubicBezTo>
                  <a:cubicBezTo>
                    <a:pt x="5788915" y="2527278"/>
                    <a:pt x="5787025" y="2511585"/>
                    <a:pt x="5780780" y="2502382"/>
                  </a:cubicBezTo>
                  <a:cubicBezTo>
                    <a:pt x="5776343" y="2495480"/>
                    <a:pt x="5770838" y="2492029"/>
                    <a:pt x="5764265" y="2492029"/>
                  </a:cubicBezTo>
                  <a:close/>
                  <a:moveTo>
                    <a:pt x="385520" y="2491783"/>
                  </a:moveTo>
                  <a:cubicBezTo>
                    <a:pt x="375824" y="2491783"/>
                    <a:pt x="367115" y="2493344"/>
                    <a:pt x="359391" y="2496466"/>
                  </a:cubicBezTo>
                  <a:cubicBezTo>
                    <a:pt x="351339" y="2499917"/>
                    <a:pt x="342711" y="2504026"/>
                    <a:pt x="333509" y="2508791"/>
                  </a:cubicBezTo>
                  <a:cubicBezTo>
                    <a:pt x="348134" y="2511092"/>
                    <a:pt x="361527" y="2511996"/>
                    <a:pt x="373688" y="2511503"/>
                  </a:cubicBezTo>
                  <a:cubicBezTo>
                    <a:pt x="382726" y="2511010"/>
                    <a:pt x="389464" y="2509449"/>
                    <a:pt x="393900" y="2506819"/>
                  </a:cubicBezTo>
                  <a:cubicBezTo>
                    <a:pt x="397516" y="2505176"/>
                    <a:pt x="399652" y="2502957"/>
                    <a:pt x="400309" y="2500164"/>
                  </a:cubicBezTo>
                  <a:cubicBezTo>
                    <a:pt x="400474" y="2499671"/>
                    <a:pt x="400556" y="2498931"/>
                    <a:pt x="400556" y="2497945"/>
                  </a:cubicBezTo>
                  <a:cubicBezTo>
                    <a:pt x="400556" y="2497617"/>
                    <a:pt x="400515" y="2497247"/>
                    <a:pt x="400433" y="2496836"/>
                  </a:cubicBezTo>
                  <a:cubicBezTo>
                    <a:pt x="400350" y="2496425"/>
                    <a:pt x="400227" y="2495973"/>
                    <a:pt x="400063" y="2495480"/>
                  </a:cubicBezTo>
                  <a:cubicBezTo>
                    <a:pt x="399570" y="2493015"/>
                    <a:pt x="394722" y="2491783"/>
                    <a:pt x="385520" y="2491783"/>
                  </a:cubicBezTo>
                  <a:close/>
                  <a:moveTo>
                    <a:pt x="3911578" y="2491536"/>
                  </a:moveTo>
                  <a:cubicBezTo>
                    <a:pt x="3905826" y="2491536"/>
                    <a:pt x="3900321" y="2494864"/>
                    <a:pt x="3895063" y="2501519"/>
                  </a:cubicBezTo>
                  <a:cubicBezTo>
                    <a:pt x="3889804" y="2508175"/>
                    <a:pt x="3885696" y="2515447"/>
                    <a:pt x="3882738" y="2523334"/>
                  </a:cubicBezTo>
                  <a:cubicBezTo>
                    <a:pt x="3876165" y="2540425"/>
                    <a:pt x="3871399" y="2560720"/>
                    <a:pt x="3868441" y="2584219"/>
                  </a:cubicBezTo>
                  <a:cubicBezTo>
                    <a:pt x="3866305" y="2602131"/>
                    <a:pt x="3865237" y="2623412"/>
                    <a:pt x="3865237" y="2648062"/>
                  </a:cubicBezTo>
                  <a:lnTo>
                    <a:pt x="3865237" y="2745181"/>
                  </a:lnTo>
                  <a:cubicBezTo>
                    <a:pt x="3865237" y="2745017"/>
                    <a:pt x="3865319" y="2744812"/>
                    <a:pt x="3865483" y="2744565"/>
                  </a:cubicBezTo>
                  <a:cubicBezTo>
                    <a:pt x="3865648" y="2744319"/>
                    <a:pt x="3865812" y="2744031"/>
                    <a:pt x="3865976" y="2743702"/>
                  </a:cubicBezTo>
                  <a:cubicBezTo>
                    <a:pt x="3880766" y="2713301"/>
                    <a:pt x="3894775" y="2682119"/>
                    <a:pt x="3908004" y="2650157"/>
                  </a:cubicBezTo>
                  <a:cubicBezTo>
                    <a:pt x="3921233" y="2618195"/>
                    <a:pt x="3929819" y="2584466"/>
                    <a:pt x="3933763" y="2548970"/>
                  </a:cubicBezTo>
                  <a:cubicBezTo>
                    <a:pt x="3935899" y="2526785"/>
                    <a:pt x="3933927" y="2511010"/>
                    <a:pt x="3927847" y="2501643"/>
                  </a:cubicBezTo>
                  <a:cubicBezTo>
                    <a:pt x="3923245" y="2494905"/>
                    <a:pt x="3917823" y="2491536"/>
                    <a:pt x="3911578" y="2491536"/>
                  </a:cubicBezTo>
                  <a:close/>
                  <a:moveTo>
                    <a:pt x="2459518" y="2491536"/>
                  </a:moveTo>
                  <a:cubicBezTo>
                    <a:pt x="2453931" y="2491536"/>
                    <a:pt x="2448467" y="2494864"/>
                    <a:pt x="2443126" y="2501519"/>
                  </a:cubicBezTo>
                  <a:cubicBezTo>
                    <a:pt x="2437785" y="2508175"/>
                    <a:pt x="2433637" y="2515447"/>
                    <a:pt x="2430678" y="2523334"/>
                  </a:cubicBezTo>
                  <a:cubicBezTo>
                    <a:pt x="2423941" y="2541740"/>
                    <a:pt x="2419258" y="2562034"/>
                    <a:pt x="2416628" y="2584219"/>
                  </a:cubicBezTo>
                  <a:cubicBezTo>
                    <a:pt x="2414328" y="2601474"/>
                    <a:pt x="2413177" y="2622755"/>
                    <a:pt x="2413177" y="2648062"/>
                  </a:cubicBezTo>
                  <a:lnTo>
                    <a:pt x="2413177" y="2745181"/>
                  </a:lnTo>
                  <a:cubicBezTo>
                    <a:pt x="2413177" y="2745017"/>
                    <a:pt x="2413259" y="2744812"/>
                    <a:pt x="2413423" y="2744565"/>
                  </a:cubicBezTo>
                  <a:cubicBezTo>
                    <a:pt x="2413588" y="2744319"/>
                    <a:pt x="2413752" y="2744031"/>
                    <a:pt x="2413917" y="2743702"/>
                  </a:cubicBezTo>
                  <a:cubicBezTo>
                    <a:pt x="2428707" y="2713301"/>
                    <a:pt x="2442716" y="2682119"/>
                    <a:pt x="2455944" y="2650157"/>
                  </a:cubicBezTo>
                  <a:cubicBezTo>
                    <a:pt x="2469173" y="2618195"/>
                    <a:pt x="2477759" y="2584466"/>
                    <a:pt x="2481704" y="2548970"/>
                  </a:cubicBezTo>
                  <a:cubicBezTo>
                    <a:pt x="2484169" y="2526785"/>
                    <a:pt x="2482278" y="2511010"/>
                    <a:pt x="2476034" y="2501643"/>
                  </a:cubicBezTo>
                  <a:cubicBezTo>
                    <a:pt x="2471268" y="2494905"/>
                    <a:pt x="2465763" y="2491536"/>
                    <a:pt x="2459518" y="2491536"/>
                  </a:cubicBezTo>
                  <a:close/>
                  <a:moveTo>
                    <a:pt x="5762047" y="2476947"/>
                  </a:moveTo>
                  <a:cubicBezTo>
                    <a:pt x="5774249" y="2475745"/>
                    <a:pt x="5784601" y="2481430"/>
                    <a:pt x="5793106" y="2494001"/>
                  </a:cubicBezTo>
                  <a:cubicBezTo>
                    <a:pt x="5801322" y="2505998"/>
                    <a:pt x="5804115" y="2524978"/>
                    <a:pt x="5801486" y="2550942"/>
                  </a:cubicBezTo>
                  <a:cubicBezTo>
                    <a:pt x="5797871" y="2583808"/>
                    <a:pt x="5790147" y="2613429"/>
                    <a:pt x="5778316" y="2639804"/>
                  </a:cubicBezTo>
                  <a:cubicBezTo>
                    <a:pt x="5766483" y="2666179"/>
                    <a:pt x="5753584" y="2692513"/>
                    <a:pt x="5739615" y="2718806"/>
                  </a:cubicBezTo>
                  <a:cubicBezTo>
                    <a:pt x="5736000" y="2725708"/>
                    <a:pt x="5732385" y="2732610"/>
                    <a:pt x="5728769" y="2739512"/>
                  </a:cubicBezTo>
                  <a:cubicBezTo>
                    <a:pt x="5725154" y="2746414"/>
                    <a:pt x="5721622" y="2753398"/>
                    <a:pt x="5718170" y="2760464"/>
                  </a:cubicBezTo>
                  <a:lnTo>
                    <a:pt x="5718170" y="2817651"/>
                  </a:lnTo>
                  <a:lnTo>
                    <a:pt x="5718170" y="2854265"/>
                  </a:lnTo>
                  <a:lnTo>
                    <a:pt x="5722638" y="2845043"/>
                  </a:lnTo>
                  <a:cubicBezTo>
                    <a:pt x="5726972" y="2836560"/>
                    <a:pt x="5731152" y="2829319"/>
                    <a:pt x="5735178" y="2823321"/>
                  </a:cubicBezTo>
                  <a:cubicBezTo>
                    <a:pt x="5739615" y="2816912"/>
                    <a:pt x="5747503" y="2808243"/>
                    <a:pt x="5758843" y="2797315"/>
                  </a:cubicBezTo>
                  <a:cubicBezTo>
                    <a:pt x="5770181" y="2786388"/>
                    <a:pt x="5784067" y="2780759"/>
                    <a:pt x="5800500" y="2780430"/>
                  </a:cubicBezTo>
                  <a:cubicBezTo>
                    <a:pt x="5800500" y="2780430"/>
                    <a:pt x="5800541" y="2780430"/>
                    <a:pt x="5800624" y="2780430"/>
                  </a:cubicBezTo>
                  <a:cubicBezTo>
                    <a:pt x="5800706" y="2780430"/>
                    <a:pt x="5800746" y="2780430"/>
                    <a:pt x="5800746" y="2780430"/>
                  </a:cubicBezTo>
                  <a:cubicBezTo>
                    <a:pt x="5825232" y="2780266"/>
                    <a:pt x="5842487" y="2787661"/>
                    <a:pt x="5852511" y="2802615"/>
                  </a:cubicBezTo>
                  <a:cubicBezTo>
                    <a:pt x="5856784" y="2809188"/>
                    <a:pt x="5859413" y="2816008"/>
                    <a:pt x="5860399" y="2823074"/>
                  </a:cubicBezTo>
                  <a:cubicBezTo>
                    <a:pt x="5861385" y="2830141"/>
                    <a:pt x="5861878" y="2837125"/>
                    <a:pt x="5861878" y="2844026"/>
                  </a:cubicBezTo>
                  <a:cubicBezTo>
                    <a:pt x="5861878" y="2844026"/>
                    <a:pt x="5861878" y="2850025"/>
                    <a:pt x="5861878" y="2862021"/>
                  </a:cubicBezTo>
                  <a:cubicBezTo>
                    <a:pt x="5861878" y="2874017"/>
                    <a:pt x="5861878" y="2880015"/>
                    <a:pt x="5861878" y="2880015"/>
                  </a:cubicBezTo>
                  <a:cubicBezTo>
                    <a:pt x="5861878" y="2880015"/>
                    <a:pt x="5861878" y="2885068"/>
                    <a:pt x="5861878" y="2895174"/>
                  </a:cubicBezTo>
                  <a:cubicBezTo>
                    <a:pt x="5861878" y="2905281"/>
                    <a:pt x="5861878" y="2910334"/>
                    <a:pt x="5861878" y="2910334"/>
                  </a:cubicBezTo>
                  <a:cubicBezTo>
                    <a:pt x="5861878" y="2910334"/>
                    <a:pt x="5861878" y="2912881"/>
                    <a:pt x="5861878" y="2917975"/>
                  </a:cubicBezTo>
                  <a:cubicBezTo>
                    <a:pt x="5861878" y="2923070"/>
                    <a:pt x="5861878" y="2925617"/>
                    <a:pt x="5861878" y="2925617"/>
                  </a:cubicBezTo>
                  <a:lnTo>
                    <a:pt x="5861878" y="2929068"/>
                  </a:lnTo>
                  <a:cubicBezTo>
                    <a:pt x="5861878" y="2934984"/>
                    <a:pt x="5862042" y="2940776"/>
                    <a:pt x="5862371" y="2946446"/>
                  </a:cubicBezTo>
                  <a:cubicBezTo>
                    <a:pt x="5862700" y="2952115"/>
                    <a:pt x="5863686" y="2957168"/>
                    <a:pt x="5865329" y="2961605"/>
                  </a:cubicBezTo>
                  <a:cubicBezTo>
                    <a:pt x="5867465" y="2966700"/>
                    <a:pt x="5869683" y="2969247"/>
                    <a:pt x="5871984" y="2969247"/>
                  </a:cubicBezTo>
                  <a:cubicBezTo>
                    <a:pt x="5886281" y="2969247"/>
                    <a:pt x="5899592" y="2960537"/>
                    <a:pt x="5911916" y="2943118"/>
                  </a:cubicBezTo>
                  <a:cubicBezTo>
                    <a:pt x="5914628" y="2939503"/>
                    <a:pt x="5917381" y="2935271"/>
                    <a:pt x="5920175" y="2930424"/>
                  </a:cubicBezTo>
                  <a:lnTo>
                    <a:pt x="5924238" y="2922590"/>
                  </a:lnTo>
                  <a:lnTo>
                    <a:pt x="5920974" y="2916558"/>
                  </a:lnTo>
                  <a:cubicBezTo>
                    <a:pt x="5917277" y="2905589"/>
                    <a:pt x="5915428" y="2893901"/>
                    <a:pt x="5915428" y="2881494"/>
                  </a:cubicBezTo>
                  <a:cubicBezTo>
                    <a:pt x="5915428" y="2857666"/>
                    <a:pt x="5923809" y="2835974"/>
                    <a:pt x="5940571" y="2816419"/>
                  </a:cubicBezTo>
                  <a:cubicBezTo>
                    <a:pt x="5960126" y="2793741"/>
                    <a:pt x="5984858" y="2782074"/>
                    <a:pt x="6014766" y="2781416"/>
                  </a:cubicBezTo>
                  <a:cubicBezTo>
                    <a:pt x="6030542" y="2781088"/>
                    <a:pt x="6043114" y="2785237"/>
                    <a:pt x="6052480" y="2793864"/>
                  </a:cubicBezTo>
                  <a:lnTo>
                    <a:pt x="6064065" y="2806933"/>
                  </a:lnTo>
                  <a:lnTo>
                    <a:pt x="6064065" y="2781170"/>
                  </a:lnTo>
                  <a:lnTo>
                    <a:pt x="6101533" y="2781170"/>
                  </a:lnTo>
                  <a:cubicBezTo>
                    <a:pt x="6101533" y="2781170"/>
                    <a:pt x="6101533" y="2789386"/>
                    <a:pt x="6101533" y="2805819"/>
                  </a:cubicBezTo>
                  <a:cubicBezTo>
                    <a:pt x="6101533" y="2822253"/>
                    <a:pt x="6101533" y="2830469"/>
                    <a:pt x="6101533" y="2830469"/>
                  </a:cubicBezTo>
                  <a:lnTo>
                    <a:pt x="6101533" y="2925617"/>
                  </a:lnTo>
                  <a:lnTo>
                    <a:pt x="6101533" y="2929068"/>
                  </a:lnTo>
                  <a:cubicBezTo>
                    <a:pt x="6101533" y="2934984"/>
                    <a:pt x="6101657" y="2940776"/>
                    <a:pt x="6101903" y="2946446"/>
                  </a:cubicBezTo>
                  <a:cubicBezTo>
                    <a:pt x="6102150" y="2952115"/>
                    <a:pt x="6103094" y="2957168"/>
                    <a:pt x="6104738" y="2961605"/>
                  </a:cubicBezTo>
                  <a:cubicBezTo>
                    <a:pt x="6106710" y="2966700"/>
                    <a:pt x="6109010" y="2969247"/>
                    <a:pt x="6111639" y="2969247"/>
                  </a:cubicBezTo>
                  <a:cubicBezTo>
                    <a:pt x="6125607" y="2969247"/>
                    <a:pt x="6138918" y="2960537"/>
                    <a:pt x="6151571" y="2943118"/>
                  </a:cubicBezTo>
                  <a:cubicBezTo>
                    <a:pt x="6156994" y="2935559"/>
                    <a:pt x="6162500" y="2925863"/>
                    <a:pt x="6168087" y="2914031"/>
                  </a:cubicBezTo>
                  <a:cubicBezTo>
                    <a:pt x="6172853" y="2903843"/>
                    <a:pt x="6177618" y="2892422"/>
                    <a:pt x="6182384" y="2879768"/>
                  </a:cubicBezTo>
                  <a:lnTo>
                    <a:pt x="6196434" y="2884945"/>
                  </a:lnTo>
                  <a:cubicBezTo>
                    <a:pt x="6190682" y="2899899"/>
                    <a:pt x="6185753" y="2911731"/>
                    <a:pt x="6181644" y="2920440"/>
                  </a:cubicBezTo>
                  <a:cubicBezTo>
                    <a:pt x="6175893" y="2932437"/>
                    <a:pt x="6169895" y="2942872"/>
                    <a:pt x="6163650" y="2951745"/>
                  </a:cubicBezTo>
                  <a:cubicBezTo>
                    <a:pt x="6148039" y="2973437"/>
                    <a:pt x="6130702" y="2984283"/>
                    <a:pt x="6111639" y="2984283"/>
                  </a:cubicBezTo>
                  <a:cubicBezTo>
                    <a:pt x="6095371" y="2984283"/>
                    <a:pt x="6082963" y="2979189"/>
                    <a:pt x="6074419" y="2969000"/>
                  </a:cubicBezTo>
                  <a:lnTo>
                    <a:pt x="6066907" y="2953188"/>
                  </a:lnTo>
                  <a:lnTo>
                    <a:pt x="6060430" y="2960989"/>
                  </a:lnTo>
                  <a:cubicBezTo>
                    <a:pt x="6056445" y="2965180"/>
                    <a:pt x="6052398" y="2968836"/>
                    <a:pt x="6048290" y="2971958"/>
                  </a:cubicBezTo>
                  <a:cubicBezTo>
                    <a:pt x="6036787" y="2980175"/>
                    <a:pt x="6024379" y="2984201"/>
                    <a:pt x="6011068" y="2984037"/>
                  </a:cubicBezTo>
                  <a:cubicBezTo>
                    <a:pt x="5980667" y="2983872"/>
                    <a:pt x="5956182" y="2971630"/>
                    <a:pt x="5937612" y="2947309"/>
                  </a:cubicBezTo>
                  <a:lnTo>
                    <a:pt x="5932785" y="2938387"/>
                  </a:lnTo>
                  <a:lnTo>
                    <a:pt x="5923995" y="2951745"/>
                  </a:lnTo>
                  <a:cubicBezTo>
                    <a:pt x="5908712" y="2973437"/>
                    <a:pt x="5891375" y="2984283"/>
                    <a:pt x="5871984" y="2984283"/>
                  </a:cubicBezTo>
                  <a:cubicBezTo>
                    <a:pt x="5855880" y="2984283"/>
                    <a:pt x="5843473" y="2979189"/>
                    <a:pt x="5834763" y="2969000"/>
                  </a:cubicBezTo>
                  <a:cubicBezTo>
                    <a:pt x="5829505" y="2962920"/>
                    <a:pt x="5826465" y="2956347"/>
                    <a:pt x="5825643" y="2949280"/>
                  </a:cubicBezTo>
                  <a:cubicBezTo>
                    <a:pt x="5824821" y="2942214"/>
                    <a:pt x="5824410" y="2935395"/>
                    <a:pt x="5824410" y="2928821"/>
                  </a:cubicBezTo>
                  <a:cubicBezTo>
                    <a:pt x="5824410" y="2928821"/>
                    <a:pt x="5824410" y="2928287"/>
                    <a:pt x="5824410" y="2927219"/>
                  </a:cubicBezTo>
                  <a:cubicBezTo>
                    <a:pt x="5824410" y="2926151"/>
                    <a:pt x="5824410" y="2925617"/>
                    <a:pt x="5824410" y="2925617"/>
                  </a:cubicBezTo>
                  <a:cubicBezTo>
                    <a:pt x="5824410" y="2925617"/>
                    <a:pt x="5824410" y="2923070"/>
                    <a:pt x="5824410" y="2917975"/>
                  </a:cubicBezTo>
                  <a:cubicBezTo>
                    <a:pt x="5824410" y="2912881"/>
                    <a:pt x="5824410" y="2910334"/>
                    <a:pt x="5824410" y="2910334"/>
                  </a:cubicBezTo>
                  <a:cubicBezTo>
                    <a:pt x="5824410" y="2910334"/>
                    <a:pt x="5824410" y="2905281"/>
                    <a:pt x="5824410" y="2895174"/>
                  </a:cubicBezTo>
                  <a:cubicBezTo>
                    <a:pt x="5824410" y="2885068"/>
                    <a:pt x="5824410" y="2880015"/>
                    <a:pt x="5824410" y="2880015"/>
                  </a:cubicBezTo>
                  <a:cubicBezTo>
                    <a:pt x="5824410" y="2880015"/>
                    <a:pt x="5824410" y="2874017"/>
                    <a:pt x="5824410" y="2862021"/>
                  </a:cubicBezTo>
                  <a:cubicBezTo>
                    <a:pt x="5824410" y="2850025"/>
                    <a:pt x="5824410" y="2844026"/>
                    <a:pt x="5824410" y="2844026"/>
                  </a:cubicBezTo>
                  <a:cubicBezTo>
                    <a:pt x="5824410" y="2838111"/>
                    <a:pt x="5824164" y="2832154"/>
                    <a:pt x="5823671" y="2826155"/>
                  </a:cubicBezTo>
                  <a:cubicBezTo>
                    <a:pt x="5823178" y="2820158"/>
                    <a:pt x="5821946" y="2814611"/>
                    <a:pt x="5819973" y="2809517"/>
                  </a:cubicBezTo>
                  <a:cubicBezTo>
                    <a:pt x="5816687" y="2800150"/>
                    <a:pt x="5810278" y="2795467"/>
                    <a:pt x="5800746" y="2795467"/>
                  </a:cubicBezTo>
                  <a:cubicBezTo>
                    <a:pt x="5787765" y="2795631"/>
                    <a:pt x="5776590" y="2800356"/>
                    <a:pt x="5767223" y="2809640"/>
                  </a:cubicBezTo>
                  <a:cubicBezTo>
                    <a:pt x="5757857" y="2818925"/>
                    <a:pt x="5751283" y="2826279"/>
                    <a:pt x="5747503" y="2831702"/>
                  </a:cubicBezTo>
                  <a:cubicBezTo>
                    <a:pt x="5740108" y="2842876"/>
                    <a:pt x="5731892" y="2859022"/>
                    <a:pt x="5722853" y="2880138"/>
                  </a:cubicBezTo>
                  <a:lnTo>
                    <a:pt x="5718170" y="2891847"/>
                  </a:lnTo>
                  <a:lnTo>
                    <a:pt x="5718170" y="2984283"/>
                  </a:lnTo>
                  <a:lnTo>
                    <a:pt x="5680456" y="2984283"/>
                  </a:lnTo>
                  <a:lnTo>
                    <a:pt x="5680456" y="2839097"/>
                  </a:lnTo>
                  <a:cubicBezTo>
                    <a:pt x="5676841" y="2846327"/>
                    <a:pt x="5673184" y="2853681"/>
                    <a:pt x="5669487" y="2861158"/>
                  </a:cubicBezTo>
                  <a:cubicBezTo>
                    <a:pt x="5665790" y="2868635"/>
                    <a:pt x="5661969" y="2876318"/>
                    <a:pt x="5658025" y="2884205"/>
                  </a:cubicBezTo>
                  <a:lnTo>
                    <a:pt x="5644961" y="2877550"/>
                  </a:lnTo>
                  <a:cubicBezTo>
                    <a:pt x="5651206" y="2864732"/>
                    <a:pt x="5657285" y="2852284"/>
                    <a:pt x="5663202" y="2840206"/>
                  </a:cubicBezTo>
                  <a:cubicBezTo>
                    <a:pt x="5669117" y="2828127"/>
                    <a:pt x="5674869" y="2816255"/>
                    <a:pt x="5680456" y="2804587"/>
                  </a:cubicBezTo>
                  <a:lnTo>
                    <a:pt x="5680456" y="2650034"/>
                  </a:lnTo>
                  <a:cubicBezTo>
                    <a:pt x="5680456" y="2625713"/>
                    <a:pt x="5682100" y="2603692"/>
                    <a:pt x="5685386" y="2583973"/>
                  </a:cubicBezTo>
                  <a:cubicBezTo>
                    <a:pt x="5689330" y="2561131"/>
                    <a:pt x="5696478" y="2539685"/>
                    <a:pt x="5706832" y="2519637"/>
                  </a:cubicBezTo>
                  <a:cubicBezTo>
                    <a:pt x="5714555" y="2505340"/>
                    <a:pt x="5725812" y="2493673"/>
                    <a:pt x="5740602" y="2484634"/>
                  </a:cubicBezTo>
                  <a:cubicBezTo>
                    <a:pt x="5741095" y="2484306"/>
                    <a:pt x="5743970" y="2482909"/>
                    <a:pt x="5749229" y="2480444"/>
                  </a:cubicBezTo>
                  <a:cubicBezTo>
                    <a:pt x="5753707" y="2478513"/>
                    <a:pt x="5757980" y="2477347"/>
                    <a:pt x="5762047" y="2476947"/>
                  </a:cubicBezTo>
                  <a:close/>
                  <a:moveTo>
                    <a:pt x="171992" y="2476870"/>
                  </a:moveTo>
                  <a:cubicBezTo>
                    <a:pt x="190109" y="2477199"/>
                    <a:pt x="208453" y="2479212"/>
                    <a:pt x="227022" y="2482909"/>
                  </a:cubicBezTo>
                  <a:cubicBezTo>
                    <a:pt x="235239" y="2484552"/>
                    <a:pt x="243373" y="2486442"/>
                    <a:pt x="251426" y="2488578"/>
                  </a:cubicBezTo>
                  <a:cubicBezTo>
                    <a:pt x="259478" y="2490715"/>
                    <a:pt x="267448" y="2492851"/>
                    <a:pt x="275336" y="2494987"/>
                  </a:cubicBezTo>
                  <a:cubicBezTo>
                    <a:pt x="279773" y="2496138"/>
                    <a:pt x="284169" y="2497329"/>
                    <a:pt x="288523" y="2498561"/>
                  </a:cubicBezTo>
                  <a:cubicBezTo>
                    <a:pt x="292878" y="2499794"/>
                    <a:pt x="297274" y="2500903"/>
                    <a:pt x="301711" y="2501889"/>
                  </a:cubicBezTo>
                  <a:cubicBezTo>
                    <a:pt x="302204" y="2502054"/>
                    <a:pt x="302697" y="2502218"/>
                    <a:pt x="303190" y="2502382"/>
                  </a:cubicBezTo>
                  <a:cubicBezTo>
                    <a:pt x="303683" y="2502547"/>
                    <a:pt x="304176" y="2502629"/>
                    <a:pt x="304669" y="2502629"/>
                  </a:cubicBezTo>
                  <a:cubicBezTo>
                    <a:pt x="318801" y="2495398"/>
                    <a:pt x="334002" y="2488743"/>
                    <a:pt x="350271" y="2482662"/>
                  </a:cubicBezTo>
                  <a:cubicBezTo>
                    <a:pt x="360131" y="2478883"/>
                    <a:pt x="371880" y="2476993"/>
                    <a:pt x="385520" y="2476993"/>
                  </a:cubicBezTo>
                  <a:cubicBezTo>
                    <a:pt x="396201" y="2476993"/>
                    <a:pt x="403514" y="2478637"/>
                    <a:pt x="407458" y="2481923"/>
                  </a:cubicBezTo>
                  <a:cubicBezTo>
                    <a:pt x="411402" y="2485210"/>
                    <a:pt x="413784" y="2488496"/>
                    <a:pt x="414606" y="2491783"/>
                  </a:cubicBezTo>
                  <a:cubicBezTo>
                    <a:pt x="415099" y="2493755"/>
                    <a:pt x="415346" y="2495563"/>
                    <a:pt x="415346" y="2497206"/>
                  </a:cubicBezTo>
                  <a:cubicBezTo>
                    <a:pt x="415346" y="2497699"/>
                    <a:pt x="415346" y="2498069"/>
                    <a:pt x="415346" y="2498315"/>
                  </a:cubicBezTo>
                  <a:cubicBezTo>
                    <a:pt x="415346" y="2498561"/>
                    <a:pt x="415346" y="2498767"/>
                    <a:pt x="415346" y="2498931"/>
                  </a:cubicBezTo>
                  <a:cubicBezTo>
                    <a:pt x="415017" y="2507805"/>
                    <a:pt x="410416" y="2514954"/>
                    <a:pt x="401542" y="2520376"/>
                  </a:cubicBezTo>
                  <a:cubicBezTo>
                    <a:pt x="397434" y="2523170"/>
                    <a:pt x="392915" y="2525142"/>
                    <a:pt x="387985" y="2526292"/>
                  </a:cubicBezTo>
                  <a:cubicBezTo>
                    <a:pt x="383055" y="2527443"/>
                    <a:pt x="378700" y="2528264"/>
                    <a:pt x="374920" y="2528757"/>
                  </a:cubicBezTo>
                  <a:cubicBezTo>
                    <a:pt x="362595" y="2530236"/>
                    <a:pt x="350517" y="2530483"/>
                    <a:pt x="338685" y="2529497"/>
                  </a:cubicBezTo>
                  <a:cubicBezTo>
                    <a:pt x="326854" y="2528511"/>
                    <a:pt x="315761" y="2527032"/>
                    <a:pt x="305408" y="2525060"/>
                  </a:cubicBezTo>
                  <a:cubicBezTo>
                    <a:pt x="277143" y="2543958"/>
                    <a:pt x="253233" y="2566143"/>
                    <a:pt x="233678" y="2591614"/>
                  </a:cubicBezTo>
                  <a:cubicBezTo>
                    <a:pt x="216916" y="2613963"/>
                    <a:pt x="203441" y="2638284"/>
                    <a:pt x="193252" y="2664577"/>
                  </a:cubicBezTo>
                  <a:cubicBezTo>
                    <a:pt x="201140" y="2662277"/>
                    <a:pt x="207056" y="2660386"/>
                    <a:pt x="211000" y="2658908"/>
                  </a:cubicBezTo>
                  <a:cubicBezTo>
                    <a:pt x="240415" y="2648883"/>
                    <a:pt x="273199" y="2633190"/>
                    <a:pt x="309352" y="2611827"/>
                  </a:cubicBezTo>
                  <a:lnTo>
                    <a:pt x="316994" y="2624644"/>
                  </a:lnTo>
                  <a:cubicBezTo>
                    <a:pt x="280841" y="2646336"/>
                    <a:pt x="247153" y="2662441"/>
                    <a:pt x="215930" y="2672958"/>
                  </a:cubicBezTo>
                  <a:cubicBezTo>
                    <a:pt x="205577" y="2676738"/>
                    <a:pt x="196046" y="2679613"/>
                    <a:pt x="187336" y="2681585"/>
                  </a:cubicBezTo>
                  <a:cubicBezTo>
                    <a:pt x="180599" y="2702948"/>
                    <a:pt x="175998" y="2724887"/>
                    <a:pt x="173533" y="2747400"/>
                  </a:cubicBezTo>
                  <a:cubicBezTo>
                    <a:pt x="170739" y="2772542"/>
                    <a:pt x="170164" y="2797028"/>
                    <a:pt x="171807" y="2820856"/>
                  </a:cubicBezTo>
                  <a:cubicBezTo>
                    <a:pt x="173615" y="2844355"/>
                    <a:pt x="177559" y="2865472"/>
                    <a:pt x="183639" y="2884205"/>
                  </a:cubicBezTo>
                  <a:cubicBezTo>
                    <a:pt x="192842" y="2911813"/>
                    <a:pt x="206234" y="2932765"/>
                    <a:pt x="223818" y="2947062"/>
                  </a:cubicBezTo>
                  <a:cubicBezTo>
                    <a:pt x="241730" y="2961523"/>
                    <a:pt x="261860" y="2969000"/>
                    <a:pt x="284210" y="2969493"/>
                  </a:cubicBezTo>
                  <a:lnTo>
                    <a:pt x="285442" y="2969493"/>
                  </a:lnTo>
                  <a:cubicBezTo>
                    <a:pt x="312721" y="2969822"/>
                    <a:pt x="337124" y="2962016"/>
                    <a:pt x="358651" y="2946076"/>
                  </a:cubicBezTo>
                  <a:cubicBezTo>
                    <a:pt x="367032" y="2940160"/>
                    <a:pt x="375372" y="2931533"/>
                    <a:pt x="383671" y="2920194"/>
                  </a:cubicBezTo>
                  <a:cubicBezTo>
                    <a:pt x="391970" y="2908855"/>
                    <a:pt x="396612" y="2894148"/>
                    <a:pt x="397598" y="2876071"/>
                  </a:cubicBezTo>
                  <a:cubicBezTo>
                    <a:pt x="399241" y="2849121"/>
                    <a:pt x="393079" y="2828169"/>
                    <a:pt x="379111" y="2813214"/>
                  </a:cubicBezTo>
                  <a:cubicBezTo>
                    <a:pt x="367115" y="2800232"/>
                    <a:pt x="351585" y="2794070"/>
                    <a:pt x="332523" y="2794727"/>
                  </a:cubicBezTo>
                  <a:cubicBezTo>
                    <a:pt x="309352" y="2795713"/>
                    <a:pt x="292344" y="2803601"/>
                    <a:pt x="281498" y="2818391"/>
                  </a:cubicBezTo>
                  <a:cubicBezTo>
                    <a:pt x="270981" y="2833181"/>
                    <a:pt x="266626" y="2853558"/>
                    <a:pt x="268434" y="2879522"/>
                  </a:cubicBezTo>
                  <a:lnTo>
                    <a:pt x="253398" y="2880508"/>
                  </a:lnTo>
                  <a:cubicBezTo>
                    <a:pt x="251426" y="2850928"/>
                    <a:pt x="256766" y="2827265"/>
                    <a:pt x="269420" y="2809517"/>
                  </a:cubicBezTo>
                  <a:cubicBezTo>
                    <a:pt x="283223" y="2790948"/>
                    <a:pt x="304011" y="2781006"/>
                    <a:pt x="331783" y="2779691"/>
                  </a:cubicBezTo>
                  <a:cubicBezTo>
                    <a:pt x="355283" y="2778705"/>
                    <a:pt x="374756" y="2786511"/>
                    <a:pt x="390203" y="2803108"/>
                  </a:cubicBezTo>
                  <a:cubicBezTo>
                    <a:pt x="406965" y="2821349"/>
                    <a:pt x="414442" y="2845916"/>
                    <a:pt x="412634" y="2876810"/>
                  </a:cubicBezTo>
                  <a:cubicBezTo>
                    <a:pt x="411648" y="2897845"/>
                    <a:pt x="406308" y="2914935"/>
                    <a:pt x="396612" y="2928082"/>
                  </a:cubicBezTo>
                  <a:cubicBezTo>
                    <a:pt x="386916" y="2941228"/>
                    <a:pt x="377221" y="2951252"/>
                    <a:pt x="367525" y="2958154"/>
                  </a:cubicBezTo>
                  <a:cubicBezTo>
                    <a:pt x="343204" y="2975738"/>
                    <a:pt x="315761" y="2984448"/>
                    <a:pt x="285196" y="2984283"/>
                  </a:cubicBezTo>
                  <a:lnTo>
                    <a:pt x="283963" y="2984283"/>
                  </a:lnTo>
                  <a:cubicBezTo>
                    <a:pt x="283963" y="2984283"/>
                    <a:pt x="283881" y="2984283"/>
                    <a:pt x="283717" y="2984283"/>
                  </a:cubicBezTo>
                  <a:cubicBezTo>
                    <a:pt x="246413" y="2983955"/>
                    <a:pt x="216423" y="2975491"/>
                    <a:pt x="193745" y="2958894"/>
                  </a:cubicBezTo>
                  <a:cubicBezTo>
                    <a:pt x="171396" y="2942954"/>
                    <a:pt x="154470" y="2919701"/>
                    <a:pt x="142967" y="2889135"/>
                  </a:cubicBezTo>
                  <a:cubicBezTo>
                    <a:pt x="135737" y="2869416"/>
                    <a:pt x="130971" y="2847067"/>
                    <a:pt x="128670" y="2822088"/>
                  </a:cubicBezTo>
                  <a:cubicBezTo>
                    <a:pt x="126863" y="2798096"/>
                    <a:pt x="127520" y="2772625"/>
                    <a:pt x="130642" y="2745674"/>
                  </a:cubicBezTo>
                  <a:cubicBezTo>
                    <a:pt x="133436" y="2725955"/>
                    <a:pt x="137626" y="2706892"/>
                    <a:pt x="143213" y="2688487"/>
                  </a:cubicBezTo>
                  <a:cubicBezTo>
                    <a:pt x="128095" y="2688980"/>
                    <a:pt x="114209" y="2687501"/>
                    <a:pt x="101556" y="2684050"/>
                  </a:cubicBezTo>
                  <a:cubicBezTo>
                    <a:pt x="79535" y="2677806"/>
                    <a:pt x="61130" y="2668767"/>
                    <a:pt x="46340" y="2656936"/>
                  </a:cubicBezTo>
                  <a:cubicBezTo>
                    <a:pt x="32372" y="2645597"/>
                    <a:pt x="22348" y="2632615"/>
                    <a:pt x="16268" y="2617989"/>
                  </a:cubicBezTo>
                  <a:cubicBezTo>
                    <a:pt x="11502" y="2606650"/>
                    <a:pt x="9202" y="2595065"/>
                    <a:pt x="9366" y="2583233"/>
                  </a:cubicBezTo>
                  <a:cubicBezTo>
                    <a:pt x="9366" y="2565814"/>
                    <a:pt x="14296" y="2549463"/>
                    <a:pt x="24156" y="2534180"/>
                  </a:cubicBezTo>
                  <a:cubicBezTo>
                    <a:pt x="42561" y="2506573"/>
                    <a:pt x="73948" y="2488825"/>
                    <a:pt x="118317" y="2480937"/>
                  </a:cubicBezTo>
                  <a:cubicBezTo>
                    <a:pt x="135983" y="2477897"/>
                    <a:pt x="153874" y="2476541"/>
                    <a:pt x="171992" y="2476870"/>
                  </a:cubicBezTo>
                  <a:close/>
                  <a:moveTo>
                    <a:pt x="3911578" y="2476500"/>
                  </a:moveTo>
                  <a:cubicBezTo>
                    <a:pt x="3923081" y="2476500"/>
                    <a:pt x="3932695" y="2482087"/>
                    <a:pt x="3940418" y="2493262"/>
                  </a:cubicBezTo>
                  <a:cubicBezTo>
                    <a:pt x="3948470" y="2505751"/>
                    <a:pt x="3951182" y="2524896"/>
                    <a:pt x="3948553" y="2550696"/>
                  </a:cubicBezTo>
                  <a:cubicBezTo>
                    <a:pt x="3944609" y="2587342"/>
                    <a:pt x="3935858" y="2622015"/>
                    <a:pt x="3922301" y="2654717"/>
                  </a:cubicBezTo>
                  <a:cubicBezTo>
                    <a:pt x="3908743" y="2687419"/>
                    <a:pt x="3894405" y="2719299"/>
                    <a:pt x="3879287" y="2750358"/>
                  </a:cubicBezTo>
                  <a:cubicBezTo>
                    <a:pt x="3876822" y="2755288"/>
                    <a:pt x="3874439" y="2760177"/>
                    <a:pt x="3872139" y="2765024"/>
                  </a:cubicBezTo>
                  <a:cubicBezTo>
                    <a:pt x="3869838" y="2769872"/>
                    <a:pt x="3867537" y="2774761"/>
                    <a:pt x="3865237" y="2779691"/>
                  </a:cubicBezTo>
                  <a:lnTo>
                    <a:pt x="3865237" y="2816665"/>
                  </a:lnTo>
                  <a:lnTo>
                    <a:pt x="3865237" y="2853393"/>
                  </a:lnTo>
                  <a:cubicBezTo>
                    <a:pt x="3870824" y="2841233"/>
                    <a:pt x="3876822" y="2830634"/>
                    <a:pt x="3883231" y="2821595"/>
                  </a:cubicBezTo>
                  <a:cubicBezTo>
                    <a:pt x="3889475" y="2812557"/>
                    <a:pt x="3896953" y="2804505"/>
                    <a:pt x="3905662" y="2797439"/>
                  </a:cubicBezTo>
                  <a:cubicBezTo>
                    <a:pt x="3912564" y="2792016"/>
                    <a:pt x="3919630" y="2787907"/>
                    <a:pt x="3926861" y="2785114"/>
                  </a:cubicBezTo>
                  <a:cubicBezTo>
                    <a:pt x="3933763" y="2782485"/>
                    <a:pt x="3941075" y="2781170"/>
                    <a:pt x="3948799" y="2781170"/>
                  </a:cubicBezTo>
                  <a:cubicBezTo>
                    <a:pt x="3972299" y="2781827"/>
                    <a:pt x="3988814" y="2789222"/>
                    <a:pt x="3998345" y="2803355"/>
                  </a:cubicBezTo>
                  <a:cubicBezTo>
                    <a:pt x="4002618" y="2809763"/>
                    <a:pt x="4005288" y="2816542"/>
                    <a:pt x="4006356" y="2823690"/>
                  </a:cubicBezTo>
                  <a:cubicBezTo>
                    <a:pt x="4007424" y="2830839"/>
                    <a:pt x="4007958" y="2837864"/>
                    <a:pt x="4007958" y="2844766"/>
                  </a:cubicBezTo>
                  <a:cubicBezTo>
                    <a:pt x="4007958" y="2858734"/>
                    <a:pt x="4007958" y="2872743"/>
                    <a:pt x="4007958" y="2886794"/>
                  </a:cubicBezTo>
                  <a:cubicBezTo>
                    <a:pt x="4007958" y="2900844"/>
                    <a:pt x="4007958" y="2914771"/>
                    <a:pt x="4007958" y="2928575"/>
                  </a:cubicBezTo>
                  <a:cubicBezTo>
                    <a:pt x="4007958" y="2934491"/>
                    <a:pt x="4008082" y="2940407"/>
                    <a:pt x="4008328" y="2946323"/>
                  </a:cubicBezTo>
                  <a:cubicBezTo>
                    <a:pt x="4008575" y="2952238"/>
                    <a:pt x="4009602" y="2957415"/>
                    <a:pt x="4011409" y="2961852"/>
                  </a:cubicBezTo>
                  <a:cubicBezTo>
                    <a:pt x="4013545" y="2967111"/>
                    <a:pt x="4016175" y="2969740"/>
                    <a:pt x="4019297" y="2969740"/>
                  </a:cubicBezTo>
                  <a:cubicBezTo>
                    <a:pt x="4026692" y="2969575"/>
                    <a:pt x="4034005" y="2965714"/>
                    <a:pt x="4041235" y="2958154"/>
                  </a:cubicBezTo>
                  <a:cubicBezTo>
                    <a:pt x="4046494" y="2952567"/>
                    <a:pt x="4052163" y="2944433"/>
                    <a:pt x="4058244" y="2933751"/>
                  </a:cubicBezTo>
                  <a:lnTo>
                    <a:pt x="4064031" y="2922689"/>
                  </a:lnTo>
                  <a:lnTo>
                    <a:pt x="4048281" y="2882973"/>
                  </a:lnTo>
                  <a:cubicBezTo>
                    <a:pt x="4048281" y="2855365"/>
                    <a:pt x="4057731" y="2831537"/>
                    <a:pt x="4076629" y="2811489"/>
                  </a:cubicBezTo>
                  <a:cubicBezTo>
                    <a:pt x="4095362" y="2791605"/>
                    <a:pt x="4118287" y="2781663"/>
                    <a:pt x="4145401" y="2781663"/>
                  </a:cubicBezTo>
                  <a:cubicBezTo>
                    <a:pt x="4169394" y="2781663"/>
                    <a:pt x="4189688" y="2791687"/>
                    <a:pt x="4206286" y="2811735"/>
                  </a:cubicBezTo>
                  <a:cubicBezTo>
                    <a:pt x="4210435" y="2816748"/>
                    <a:pt x="4214066" y="2821991"/>
                    <a:pt x="4217178" y="2827465"/>
                  </a:cubicBezTo>
                  <a:lnTo>
                    <a:pt x="4222231" y="2838582"/>
                  </a:lnTo>
                  <a:lnTo>
                    <a:pt x="4224218" y="2838234"/>
                  </a:lnTo>
                  <a:cubicBezTo>
                    <a:pt x="4231244" y="2835933"/>
                    <a:pt x="4238495" y="2831455"/>
                    <a:pt x="4245972" y="2824800"/>
                  </a:cubicBezTo>
                  <a:cubicBezTo>
                    <a:pt x="4253449" y="2818144"/>
                    <a:pt x="4259981" y="2811489"/>
                    <a:pt x="4265568" y="2804833"/>
                  </a:cubicBezTo>
                  <a:lnTo>
                    <a:pt x="4267417" y="2802183"/>
                  </a:lnTo>
                  <a:lnTo>
                    <a:pt x="4267417" y="2780923"/>
                  </a:lnTo>
                  <a:lnTo>
                    <a:pt x="4267417" y="2773528"/>
                  </a:lnTo>
                  <a:lnTo>
                    <a:pt x="4275058" y="2773528"/>
                  </a:lnTo>
                  <a:lnTo>
                    <a:pt x="4297490" y="2773528"/>
                  </a:lnTo>
                  <a:lnTo>
                    <a:pt x="4305131" y="2773528"/>
                  </a:lnTo>
                  <a:lnTo>
                    <a:pt x="4305131" y="2780923"/>
                  </a:lnTo>
                  <a:cubicBezTo>
                    <a:pt x="4305131" y="2780923"/>
                    <a:pt x="4305131" y="2789140"/>
                    <a:pt x="4305131" y="2805573"/>
                  </a:cubicBezTo>
                  <a:cubicBezTo>
                    <a:pt x="4305131" y="2822006"/>
                    <a:pt x="4305131" y="2830223"/>
                    <a:pt x="4305131" y="2830223"/>
                  </a:cubicBezTo>
                  <a:lnTo>
                    <a:pt x="4305131" y="2925370"/>
                  </a:lnTo>
                  <a:lnTo>
                    <a:pt x="4305131" y="2928821"/>
                  </a:lnTo>
                  <a:cubicBezTo>
                    <a:pt x="4305131" y="2934737"/>
                    <a:pt x="4305213" y="2940530"/>
                    <a:pt x="4305377" y="2946199"/>
                  </a:cubicBezTo>
                  <a:cubicBezTo>
                    <a:pt x="4305542" y="2951869"/>
                    <a:pt x="4306528" y="2956922"/>
                    <a:pt x="4308335" y="2961359"/>
                  </a:cubicBezTo>
                  <a:cubicBezTo>
                    <a:pt x="4309814" y="2965632"/>
                    <a:pt x="4311868" y="2968179"/>
                    <a:pt x="4314498" y="2969000"/>
                  </a:cubicBezTo>
                  <a:cubicBezTo>
                    <a:pt x="4314662" y="2969000"/>
                    <a:pt x="4314868" y="2969041"/>
                    <a:pt x="4315114" y="2969123"/>
                  </a:cubicBezTo>
                  <a:cubicBezTo>
                    <a:pt x="4315361" y="2969206"/>
                    <a:pt x="4315648" y="2969247"/>
                    <a:pt x="4315977" y="2969247"/>
                  </a:cubicBezTo>
                  <a:cubicBezTo>
                    <a:pt x="4331753" y="2969575"/>
                    <a:pt x="4345515" y="2958730"/>
                    <a:pt x="4357265" y="2936709"/>
                  </a:cubicBezTo>
                  <a:cubicBezTo>
                    <a:pt x="4369015" y="2914689"/>
                    <a:pt x="4377847" y="2894805"/>
                    <a:pt x="4383763" y="2877057"/>
                  </a:cubicBezTo>
                  <a:lnTo>
                    <a:pt x="4397814" y="2881987"/>
                  </a:lnTo>
                  <a:cubicBezTo>
                    <a:pt x="4387297" y="2913210"/>
                    <a:pt x="4375793" y="2937367"/>
                    <a:pt x="4363304" y="2954457"/>
                  </a:cubicBezTo>
                  <a:cubicBezTo>
                    <a:pt x="4348350" y="2974670"/>
                    <a:pt x="4332163" y="2984530"/>
                    <a:pt x="4314744" y="2984037"/>
                  </a:cubicBezTo>
                  <a:cubicBezTo>
                    <a:pt x="4312937" y="2984037"/>
                    <a:pt x="4310225" y="2983872"/>
                    <a:pt x="4306610" y="2983544"/>
                  </a:cubicBezTo>
                  <a:cubicBezTo>
                    <a:pt x="4293792" y="2981736"/>
                    <a:pt x="4284179" y="2976806"/>
                    <a:pt x="4277770" y="2968754"/>
                  </a:cubicBezTo>
                  <a:cubicBezTo>
                    <a:pt x="4272347" y="2962838"/>
                    <a:pt x="4269266" y="2956347"/>
                    <a:pt x="4268526" y="2949280"/>
                  </a:cubicBezTo>
                  <a:cubicBezTo>
                    <a:pt x="4267787" y="2942214"/>
                    <a:pt x="4267417" y="2935395"/>
                    <a:pt x="4267417" y="2928821"/>
                  </a:cubicBezTo>
                  <a:lnTo>
                    <a:pt x="4267417" y="2925370"/>
                  </a:lnTo>
                  <a:cubicBezTo>
                    <a:pt x="4267417" y="2925370"/>
                    <a:pt x="4267417" y="2920440"/>
                    <a:pt x="4267417" y="2910581"/>
                  </a:cubicBezTo>
                  <a:cubicBezTo>
                    <a:pt x="4267417" y="2900721"/>
                    <a:pt x="4267417" y="2889834"/>
                    <a:pt x="4267417" y="2877920"/>
                  </a:cubicBezTo>
                  <a:cubicBezTo>
                    <a:pt x="4267417" y="2866006"/>
                    <a:pt x="4267417" y="2855078"/>
                    <a:pt x="4267417" y="2845136"/>
                  </a:cubicBezTo>
                  <a:cubicBezTo>
                    <a:pt x="4267417" y="2835194"/>
                    <a:pt x="4267417" y="2830223"/>
                    <a:pt x="4267417" y="2830223"/>
                  </a:cubicBezTo>
                  <a:lnTo>
                    <a:pt x="4267417" y="2824528"/>
                  </a:lnTo>
                  <a:lnTo>
                    <a:pt x="4253613" y="2837618"/>
                  </a:lnTo>
                  <a:cubicBezTo>
                    <a:pt x="4248601" y="2841480"/>
                    <a:pt x="4243712" y="2844694"/>
                    <a:pt x="4238947" y="2847262"/>
                  </a:cubicBezTo>
                  <a:lnTo>
                    <a:pt x="4226892" y="2852249"/>
                  </a:lnTo>
                  <a:lnTo>
                    <a:pt x="4229626" y="2863084"/>
                  </a:lnTo>
                  <a:cubicBezTo>
                    <a:pt x="4230663" y="2869482"/>
                    <a:pt x="4231182" y="2876112"/>
                    <a:pt x="4231182" y="2882973"/>
                  </a:cubicBezTo>
                  <a:cubicBezTo>
                    <a:pt x="4231182" y="2910581"/>
                    <a:pt x="4222883" y="2934326"/>
                    <a:pt x="4206286" y="2954210"/>
                  </a:cubicBezTo>
                  <a:cubicBezTo>
                    <a:pt x="4189688" y="2974259"/>
                    <a:pt x="4169394" y="2984283"/>
                    <a:pt x="4145401" y="2984283"/>
                  </a:cubicBezTo>
                  <a:cubicBezTo>
                    <a:pt x="4118287" y="2984283"/>
                    <a:pt x="4095362" y="2974341"/>
                    <a:pt x="4076629" y="2954457"/>
                  </a:cubicBezTo>
                  <a:lnTo>
                    <a:pt x="4071387" y="2941240"/>
                  </a:lnTo>
                  <a:lnTo>
                    <a:pt x="4071308" y="2941393"/>
                  </a:lnTo>
                  <a:cubicBezTo>
                    <a:pt x="4068843" y="2945501"/>
                    <a:pt x="4066008" y="2950020"/>
                    <a:pt x="4062804" y="2954950"/>
                  </a:cubicBezTo>
                  <a:cubicBezTo>
                    <a:pt x="4059599" y="2959880"/>
                    <a:pt x="4055861" y="2964563"/>
                    <a:pt x="4051588" y="2969000"/>
                  </a:cubicBezTo>
                  <a:cubicBezTo>
                    <a:pt x="4041564" y="2979189"/>
                    <a:pt x="4030882" y="2984283"/>
                    <a:pt x="4019544" y="2984283"/>
                  </a:cubicBezTo>
                  <a:cubicBezTo>
                    <a:pt x="4002125" y="2984283"/>
                    <a:pt x="3989225" y="2979271"/>
                    <a:pt x="3980844" y="2969247"/>
                  </a:cubicBezTo>
                  <a:cubicBezTo>
                    <a:pt x="3975585" y="2963167"/>
                    <a:pt x="3972545" y="2956552"/>
                    <a:pt x="3971723" y="2949404"/>
                  </a:cubicBezTo>
                  <a:cubicBezTo>
                    <a:pt x="3970902" y="2942255"/>
                    <a:pt x="3970491" y="2935312"/>
                    <a:pt x="3970491" y="2928575"/>
                  </a:cubicBezTo>
                  <a:cubicBezTo>
                    <a:pt x="3970491" y="2914771"/>
                    <a:pt x="3970491" y="2900844"/>
                    <a:pt x="3970491" y="2886794"/>
                  </a:cubicBezTo>
                  <a:cubicBezTo>
                    <a:pt x="3970491" y="2872743"/>
                    <a:pt x="3970491" y="2858734"/>
                    <a:pt x="3970491" y="2844766"/>
                  </a:cubicBezTo>
                  <a:cubicBezTo>
                    <a:pt x="3970491" y="2838850"/>
                    <a:pt x="3970244" y="2832852"/>
                    <a:pt x="3969751" y="2826772"/>
                  </a:cubicBezTo>
                  <a:cubicBezTo>
                    <a:pt x="3969258" y="2820692"/>
                    <a:pt x="3968108" y="2815104"/>
                    <a:pt x="3966300" y="2810010"/>
                  </a:cubicBezTo>
                  <a:cubicBezTo>
                    <a:pt x="3962849" y="2801136"/>
                    <a:pt x="3956934" y="2796535"/>
                    <a:pt x="3948553" y="2796206"/>
                  </a:cubicBezTo>
                  <a:cubicBezTo>
                    <a:pt x="3937049" y="2796042"/>
                    <a:pt x="3925875" y="2800397"/>
                    <a:pt x="3915029" y="2809270"/>
                  </a:cubicBezTo>
                  <a:cubicBezTo>
                    <a:pt x="3907634" y="2815186"/>
                    <a:pt x="3900568" y="2822828"/>
                    <a:pt x="3893830" y="2832195"/>
                  </a:cubicBezTo>
                  <a:cubicBezTo>
                    <a:pt x="3889393" y="2838932"/>
                    <a:pt x="3884628" y="2847560"/>
                    <a:pt x="3879534" y="2858077"/>
                  </a:cubicBezTo>
                  <a:cubicBezTo>
                    <a:pt x="3874439" y="2868594"/>
                    <a:pt x="3869674" y="2879275"/>
                    <a:pt x="3865237" y="2890121"/>
                  </a:cubicBezTo>
                  <a:lnTo>
                    <a:pt x="3865237" y="2984283"/>
                  </a:lnTo>
                  <a:lnTo>
                    <a:pt x="3827523" y="2984283"/>
                  </a:lnTo>
                  <a:lnTo>
                    <a:pt x="3827523" y="2860542"/>
                  </a:lnTo>
                  <a:cubicBezTo>
                    <a:pt x="3813226" y="2890286"/>
                    <a:pt x="3799011" y="2917236"/>
                    <a:pt x="3784879" y="2941393"/>
                  </a:cubicBezTo>
                  <a:cubicBezTo>
                    <a:pt x="3779456" y="2950431"/>
                    <a:pt x="3772677" y="2959839"/>
                    <a:pt x="3764543" y="2969616"/>
                  </a:cubicBezTo>
                  <a:cubicBezTo>
                    <a:pt x="3756409" y="2979394"/>
                    <a:pt x="3746179" y="2984283"/>
                    <a:pt x="3733854" y="2984283"/>
                  </a:cubicBezTo>
                  <a:cubicBezTo>
                    <a:pt x="3733690" y="2984283"/>
                    <a:pt x="3733608" y="2984283"/>
                    <a:pt x="3733608" y="2984283"/>
                  </a:cubicBezTo>
                  <a:cubicBezTo>
                    <a:pt x="3733443" y="2984283"/>
                    <a:pt x="3733361" y="2984283"/>
                    <a:pt x="3733361" y="2984283"/>
                  </a:cubicBezTo>
                  <a:cubicBezTo>
                    <a:pt x="3726295" y="2984283"/>
                    <a:pt x="3719229" y="2983215"/>
                    <a:pt x="3712163" y="2981079"/>
                  </a:cubicBezTo>
                  <a:cubicBezTo>
                    <a:pt x="3705096" y="2978942"/>
                    <a:pt x="3699263" y="2974998"/>
                    <a:pt x="3694662" y="2969247"/>
                  </a:cubicBezTo>
                  <a:cubicBezTo>
                    <a:pt x="3689402" y="2963167"/>
                    <a:pt x="3686362" y="2956593"/>
                    <a:pt x="3685541" y="2949527"/>
                  </a:cubicBezTo>
                  <a:cubicBezTo>
                    <a:pt x="3684719" y="2942461"/>
                    <a:pt x="3684309" y="2935641"/>
                    <a:pt x="3684309" y="2929068"/>
                  </a:cubicBezTo>
                  <a:lnTo>
                    <a:pt x="3684309" y="2925863"/>
                  </a:lnTo>
                  <a:lnTo>
                    <a:pt x="3684309" y="2845998"/>
                  </a:lnTo>
                  <a:lnTo>
                    <a:pt x="3678146" y="2859063"/>
                  </a:lnTo>
                  <a:cubicBezTo>
                    <a:pt x="3675681" y="2863993"/>
                    <a:pt x="3673298" y="2868882"/>
                    <a:pt x="3670997" y="2873729"/>
                  </a:cubicBezTo>
                  <a:cubicBezTo>
                    <a:pt x="3668697" y="2878577"/>
                    <a:pt x="3666315" y="2883384"/>
                    <a:pt x="3663849" y="2888149"/>
                  </a:cubicBezTo>
                  <a:lnTo>
                    <a:pt x="3650539" y="2881740"/>
                  </a:lnTo>
                  <a:cubicBezTo>
                    <a:pt x="3652839" y="2876810"/>
                    <a:pt x="3655140" y="2871963"/>
                    <a:pt x="3657440" y="2867197"/>
                  </a:cubicBezTo>
                  <a:cubicBezTo>
                    <a:pt x="3659741" y="2862432"/>
                    <a:pt x="3662124" y="2857584"/>
                    <a:pt x="3664589" y="2852654"/>
                  </a:cubicBezTo>
                  <a:cubicBezTo>
                    <a:pt x="3664589" y="2852654"/>
                    <a:pt x="3666027" y="2849614"/>
                    <a:pt x="3668903" y="2843533"/>
                  </a:cubicBezTo>
                  <a:cubicBezTo>
                    <a:pt x="3671778" y="2837453"/>
                    <a:pt x="3673216" y="2834413"/>
                    <a:pt x="3673216" y="2834413"/>
                  </a:cubicBezTo>
                  <a:cubicBezTo>
                    <a:pt x="3676831" y="2827347"/>
                    <a:pt x="3680529" y="2819213"/>
                    <a:pt x="3684309" y="2810010"/>
                  </a:cubicBezTo>
                  <a:lnTo>
                    <a:pt x="3684309" y="2788565"/>
                  </a:lnTo>
                  <a:lnTo>
                    <a:pt x="3652757" y="2788565"/>
                  </a:lnTo>
                  <a:lnTo>
                    <a:pt x="3652757" y="2773528"/>
                  </a:lnTo>
                  <a:lnTo>
                    <a:pt x="3684309" y="2773528"/>
                  </a:lnTo>
                  <a:lnTo>
                    <a:pt x="3684309" y="2679613"/>
                  </a:lnTo>
                  <a:lnTo>
                    <a:pt x="3691950" y="2679613"/>
                  </a:lnTo>
                  <a:lnTo>
                    <a:pt x="3714381" y="2679613"/>
                  </a:lnTo>
                  <a:lnTo>
                    <a:pt x="3722023" y="2679613"/>
                  </a:lnTo>
                  <a:lnTo>
                    <a:pt x="3722023" y="2773528"/>
                  </a:lnTo>
                  <a:lnTo>
                    <a:pt x="3754313" y="2773528"/>
                  </a:lnTo>
                  <a:lnTo>
                    <a:pt x="3754313" y="2788565"/>
                  </a:lnTo>
                  <a:lnTo>
                    <a:pt x="3722023" y="2788565"/>
                  </a:lnTo>
                  <a:lnTo>
                    <a:pt x="3722023" y="2830716"/>
                  </a:lnTo>
                  <a:lnTo>
                    <a:pt x="3722023" y="2925863"/>
                  </a:lnTo>
                  <a:lnTo>
                    <a:pt x="3722023" y="2929314"/>
                  </a:lnTo>
                  <a:cubicBezTo>
                    <a:pt x="3722023" y="2935230"/>
                    <a:pt x="3722105" y="2940982"/>
                    <a:pt x="3722269" y="2946569"/>
                  </a:cubicBezTo>
                  <a:cubicBezTo>
                    <a:pt x="3722433" y="2952156"/>
                    <a:pt x="3723419" y="2957168"/>
                    <a:pt x="3725227" y="2961605"/>
                  </a:cubicBezTo>
                  <a:cubicBezTo>
                    <a:pt x="3726870" y="2966700"/>
                    <a:pt x="3729417" y="2969329"/>
                    <a:pt x="3732868" y="2969493"/>
                  </a:cubicBezTo>
                  <a:cubicBezTo>
                    <a:pt x="3732868" y="2969493"/>
                    <a:pt x="3732950" y="2969493"/>
                    <a:pt x="3733115" y="2969493"/>
                  </a:cubicBezTo>
                  <a:cubicBezTo>
                    <a:pt x="3733279" y="2969493"/>
                    <a:pt x="3733361" y="2969493"/>
                    <a:pt x="3733361" y="2969493"/>
                  </a:cubicBezTo>
                  <a:cubicBezTo>
                    <a:pt x="3733361" y="2969493"/>
                    <a:pt x="3733402" y="2969493"/>
                    <a:pt x="3733484" y="2969493"/>
                  </a:cubicBezTo>
                  <a:cubicBezTo>
                    <a:pt x="3733567" y="2969493"/>
                    <a:pt x="3733608" y="2969493"/>
                    <a:pt x="3733608" y="2969493"/>
                  </a:cubicBezTo>
                  <a:cubicBezTo>
                    <a:pt x="3740510" y="2969329"/>
                    <a:pt x="3747658" y="2965467"/>
                    <a:pt x="3755053" y="2957908"/>
                  </a:cubicBezTo>
                  <a:cubicBezTo>
                    <a:pt x="3759983" y="2952485"/>
                    <a:pt x="3765652" y="2944433"/>
                    <a:pt x="3772061" y="2933751"/>
                  </a:cubicBezTo>
                  <a:cubicBezTo>
                    <a:pt x="3782414" y="2916332"/>
                    <a:pt x="3792151" y="2898543"/>
                    <a:pt x="3801271" y="2880385"/>
                  </a:cubicBezTo>
                  <a:cubicBezTo>
                    <a:pt x="3810391" y="2862226"/>
                    <a:pt x="3819142" y="2843862"/>
                    <a:pt x="3827523" y="2825293"/>
                  </a:cubicBezTo>
                  <a:lnTo>
                    <a:pt x="3827523" y="2816665"/>
                  </a:lnTo>
                  <a:lnTo>
                    <a:pt x="3827523" y="2648062"/>
                  </a:lnTo>
                  <a:cubicBezTo>
                    <a:pt x="3827523" y="2623741"/>
                    <a:pt x="3829166" y="2601720"/>
                    <a:pt x="3832453" y="2582001"/>
                  </a:cubicBezTo>
                  <a:cubicBezTo>
                    <a:pt x="3836397" y="2558666"/>
                    <a:pt x="3843545" y="2537138"/>
                    <a:pt x="3853898" y="2517418"/>
                  </a:cubicBezTo>
                  <a:cubicBezTo>
                    <a:pt x="3858828" y="2508052"/>
                    <a:pt x="3866346" y="2498890"/>
                    <a:pt x="3876452" y="2489934"/>
                  </a:cubicBezTo>
                  <a:cubicBezTo>
                    <a:pt x="3886559" y="2480978"/>
                    <a:pt x="3898267" y="2476500"/>
                    <a:pt x="3911578" y="2476500"/>
                  </a:cubicBezTo>
                  <a:close/>
                  <a:moveTo>
                    <a:pt x="2459518" y="2476500"/>
                  </a:moveTo>
                  <a:cubicBezTo>
                    <a:pt x="2471022" y="2476500"/>
                    <a:pt x="2480635" y="2482087"/>
                    <a:pt x="2488358" y="2493262"/>
                  </a:cubicBezTo>
                  <a:cubicBezTo>
                    <a:pt x="2496575" y="2506080"/>
                    <a:pt x="2499287" y="2525224"/>
                    <a:pt x="2496493" y="2550696"/>
                  </a:cubicBezTo>
                  <a:cubicBezTo>
                    <a:pt x="2492550" y="2587342"/>
                    <a:pt x="2483799" y="2622015"/>
                    <a:pt x="2470241" y="2654717"/>
                  </a:cubicBezTo>
                  <a:cubicBezTo>
                    <a:pt x="2456684" y="2687419"/>
                    <a:pt x="2442346" y="2719299"/>
                    <a:pt x="2427228" y="2750358"/>
                  </a:cubicBezTo>
                  <a:cubicBezTo>
                    <a:pt x="2424763" y="2755288"/>
                    <a:pt x="2422380" y="2760177"/>
                    <a:pt x="2420080" y="2765024"/>
                  </a:cubicBezTo>
                  <a:cubicBezTo>
                    <a:pt x="2417779" y="2769872"/>
                    <a:pt x="2415478" y="2774761"/>
                    <a:pt x="2413177" y="2779691"/>
                  </a:cubicBezTo>
                  <a:lnTo>
                    <a:pt x="2413177" y="2816665"/>
                  </a:lnTo>
                  <a:lnTo>
                    <a:pt x="2413177" y="2853393"/>
                  </a:lnTo>
                  <a:cubicBezTo>
                    <a:pt x="2418928" y="2841397"/>
                    <a:pt x="2424352" y="2831537"/>
                    <a:pt x="2429447" y="2823814"/>
                  </a:cubicBezTo>
                  <a:cubicBezTo>
                    <a:pt x="2436676" y="2813461"/>
                    <a:pt x="2444729" y="2804669"/>
                    <a:pt x="2453603" y="2797439"/>
                  </a:cubicBezTo>
                  <a:cubicBezTo>
                    <a:pt x="2467570" y="2786429"/>
                    <a:pt x="2481950" y="2781006"/>
                    <a:pt x="2496740" y="2781170"/>
                  </a:cubicBezTo>
                  <a:cubicBezTo>
                    <a:pt x="2520403" y="2781827"/>
                    <a:pt x="2536918" y="2789222"/>
                    <a:pt x="2546285" y="2803355"/>
                  </a:cubicBezTo>
                  <a:cubicBezTo>
                    <a:pt x="2550558" y="2809763"/>
                    <a:pt x="2553228" y="2816542"/>
                    <a:pt x="2554296" y="2823690"/>
                  </a:cubicBezTo>
                  <a:cubicBezTo>
                    <a:pt x="2555365" y="2830839"/>
                    <a:pt x="2555899" y="2837864"/>
                    <a:pt x="2555899" y="2844766"/>
                  </a:cubicBezTo>
                  <a:lnTo>
                    <a:pt x="2556146" y="2928575"/>
                  </a:lnTo>
                  <a:cubicBezTo>
                    <a:pt x="2555982" y="2934491"/>
                    <a:pt x="2556022" y="2940407"/>
                    <a:pt x="2556269" y="2946323"/>
                  </a:cubicBezTo>
                  <a:cubicBezTo>
                    <a:pt x="2556515" y="2952238"/>
                    <a:pt x="2557542" y="2957415"/>
                    <a:pt x="2559350" y="2961852"/>
                  </a:cubicBezTo>
                  <a:cubicBezTo>
                    <a:pt x="2561487" y="2967111"/>
                    <a:pt x="2564116" y="2969740"/>
                    <a:pt x="2567238" y="2969740"/>
                  </a:cubicBezTo>
                  <a:cubicBezTo>
                    <a:pt x="2575455" y="2969740"/>
                    <a:pt x="2582726" y="2965919"/>
                    <a:pt x="2589053" y="2958278"/>
                  </a:cubicBezTo>
                  <a:cubicBezTo>
                    <a:pt x="2595379" y="2950636"/>
                    <a:pt x="2601172" y="2942461"/>
                    <a:pt x="2606431" y="2933751"/>
                  </a:cubicBezTo>
                  <a:cubicBezTo>
                    <a:pt x="2610046" y="2927342"/>
                    <a:pt x="2613251" y="2921098"/>
                    <a:pt x="2616044" y="2915017"/>
                  </a:cubicBezTo>
                  <a:cubicBezTo>
                    <a:pt x="2619988" y="2906144"/>
                    <a:pt x="2622863" y="2899488"/>
                    <a:pt x="2624672" y="2895051"/>
                  </a:cubicBezTo>
                  <a:lnTo>
                    <a:pt x="2625132" y="2893971"/>
                  </a:lnTo>
                  <a:lnTo>
                    <a:pt x="2625132" y="2891107"/>
                  </a:lnTo>
                  <a:lnTo>
                    <a:pt x="2625132" y="2884859"/>
                  </a:lnTo>
                  <a:lnTo>
                    <a:pt x="2611328" y="2880015"/>
                  </a:lnTo>
                  <a:cubicBezTo>
                    <a:pt x="2614615" y="2871141"/>
                    <a:pt x="2617655" y="2861281"/>
                    <a:pt x="2620449" y="2850435"/>
                  </a:cubicBezTo>
                  <a:cubicBezTo>
                    <a:pt x="2621927" y="2845012"/>
                    <a:pt x="2623283" y="2839795"/>
                    <a:pt x="2624516" y="2834783"/>
                  </a:cubicBezTo>
                  <a:lnTo>
                    <a:pt x="2625132" y="2832244"/>
                  </a:lnTo>
                  <a:lnTo>
                    <a:pt x="2625132" y="2781170"/>
                  </a:lnTo>
                  <a:lnTo>
                    <a:pt x="2636224" y="2781170"/>
                  </a:lnTo>
                  <a:lnTo>
                    <a:pt x="2643866" y="2781170"/>
                  </a:lnTo>
                  <a:lnTo>
                    <a:pt x="2662846" y="2781170"/>
                  </a:lnTo>
                  <a:cubicBezTo>
                    <a:pt x="2662846" y="2781170"/>
                    <a:pt x="2662805" y="2804423"/>
                    <a:pt x="2662723" y="2850928"/>
                  </a:cubicBezTo>
                  <a:cubicBezTo>
                    <a:pt x="2662640" y="2897434"/>
                    <a:pt x="2662599" y="2920687"/>
                    <a:pt x="2662599" y="2920687"/>
                  </a:cubicBezTo>
                  <a:cubicBezTo>
                    <a:pt x="2662599" y="2926767"/>
                    <a:pt x="2662846" y="2932847"/>
                    <a:pt x="2663338" y="2938928"/>
                  </a:cubicBezTo>
                  <a:cubicBezTo>
                    <a:pt x="2663831" y="2945008"/>
                    <a:pt x="2665064" y="2950595"/>
                    <a:pt x="2667036" y="2955689"/>
                  </a:cubicBezTo>
                  <a:cubicBezTo>
                    <a:pt x="2670651" y="2965385"/>
                    <a:pt x="2678704" y="2969904"/>
                    <a:pt x="2691193" y="2969247"/>
                  </a:cubicBezTo>
                  <a:cubicBezTo>
                    <a:pt x="2691357" y="2969247"/>
                    <a:pt x="2691480" y="2969247"/>
                    <a:pt x="2691562" y="2969247"/>
                  </a:cubicBezTo>
                  <a:cubicBezTo>
                    <a:pt x="2691645" y="2969247"/>
                    <a:pt x="2691686" y="2969247"/>
                    <a:pt x="2691686" y="2969247"/>
                  </a:cubicBezTo>
                  <a:cubicBezTo>
                    <a:pt x="2705819" y="2969082"/>
                    <a:pt x="2720444" y="2957168"/>
                    <a:pt x="2735562" y="2933505"/>
                  </a:cubicBezTo>
                  <a:cubicBezTo>
                    <a:pt x="2742464" y="2922330"/>
                    <a:pt x="2750229" y="2906062"/>
                    <a:pt x="2758856" y="2884698"/>
                  </a:cubicBezTo>
                  <a:lnTo>
                    <a:pt x="2764156" y="2870657"/>
                  </a:lnTo>
                  <a:lnTo>
                    <a:pt x="2764156" y="2845382"/>
                  </a:lnTo>
                  <a:cubicBezTo>
                    <a:pt x="2764156" y="2835440"/>
                    <a:pt x="2764156" y="2830469"/>
                    <a:pt x="2764156" y="2830469"/>
                  </a:cubicBezTo>
                  <a:lnTo>
                    <a:pt x="2764156" y="2781170"/>
                  </a:lnTo>
                  <a:lnTo>
                    <a:pt x="2801623" y="2781170"/>
                  </a:lnTo>
                  <a:cubicBezTo>
                    <a:pt x="2801623" y="2781170"/>
                    <a:pt x="2801623" y="2783224"/>
                    <a:pt x="2801623" y="2787332"/>
                  </a:cubicBezTo>
                  <a:lnTo>
                    <a:pt x="2801623" y="2789247"/>
                  </a:lnTo>
                  <a:lnTo>
                    <a:pt x="2809635" y="2782895"/>
                  </a:lnTo>
                  <a:cubicBezTo>
                    <a:pt x="2813825" y="2779116"/>
                    <a:pt x="2816167" y="2774021"/>
                    <a:pt x="2816660" y="2767613"/>
                  </a:cubicBezTo>
                  <a:cubicBezTo>
                    <a:pt x="2816824" y="2765312"/>
                    <a:pt x="2815838" y="2762847"/>
                    <a:pt x="2813702" y="2760218"/>
                  </a:cubicBezTo>
                  <a:cubicBezTo>
                    <a:pt x="2812223" y="2758246"/>
                    <a:pt x="2810332" y="2757260"/>
                    <a:pt x="2808032" y="2757260"/>
                  </a:cubicBezTo>
                  <a:cubicBezTo>
                    <a:pt x="2804253" y="2757917"/>
                    <a:pt x="2800473" y="2759643"/>
                    <a:pt x="2796693" y="2762436"/>
                  </a:cubicBezTo>
                  <a:lnTo>
                    <a:pt x="2787326" y="2750851"/>
                  </a:lnTo>
                  <a:cubicBezTo>
                    <a:pt x="2795050" y="2744935"/>
                    <a:pt x="2802774" y="2742059"/>
                    <a:pt x="2810497" y="2742223"/>
                  </a:cubicBezTo>
                  <a:cubicBezTo>
                    <a:pt x="2820521" y="2741730"/>
                    <a:pt x="2828902" y="2744771"/>
                    <a:pt x="2835640" y="2751344"/>
                  </a:cubicBezTo>
                  <a:cubicBezTo>
                    <a:pt x="2841063" y="2756931"/>
                    <a:pt x="2843445" y="2762765"/>
                    <a:pt x="2842788" y="2768845"/>
                  </a:cubicBezTo>
                  <a:cubicBezTo>
                    <a:pt x="2841802" y="2779198"/>
                    <a:pt x="2837406" y="2787127"/>
                    <a:pt x="2829601" y="2792632"/>
                  </a:cubicBezTo>
                  <a:cubicBezTo>
                    <a:pt x="2821795" y="2798137"/>
                    <a:pt x="2814112" y="2802780"/>
                    <a:pt x="2806553" y="2806559"/>
                  </a:cubicBezTo>
                  <a:lnTo>
                    <a:pt x="2801623" y="2809024"/>
                  </a:lnTo>
                  <a:lnTo>
                    <a:pt x="2801623" y="2816604"/>
                  </a:lnTo>
                  <a:cubicBezTo>
                    <a:pt x="2801623" y="2825847"/>
                    <a:pt x="2801623" y="2830469"/>
                    <a:pt x="2801623" y="2830469"/>
                  </a:cubicBezTo>
                  <a:lnTo>
                    <a:pt x="2801623" y="2925617"/>
                  </a:lnTo>
                  <a:lnTo>
                    <a:pt x="2801623" y="2929068"/>
                  </a:lnTo>
                  <a:cubicBezTo>
                    <a:pt x="2801623" y="2934984"/>
                    <a:pt x="2801746" y="2940776"/>
                    <a:pt x="2801993" y="2946446"/>
                  </a:cubicBezTo>
                  <a:cubicBezTo>
                    <a:pt x="2802239" y="2952115"/>
                    <a:pt x="2803185" y="2957168"/>
                    <a:pt x="2804828" y="2961605"/>
                  </a:cubicBezTo>
                  <a:cubicBezTo>
                    <a:pt x="2806800" y="2966700"/>
                    <a:pt x="2809100" y="2969247"/>
                    <a:pt x="2811729" y="2969247"/>
                  </a:cubicBezTo>
                  <a:cubicBezTo>
                    <a:pt x="2825698" y="2969247"/>
                    <a:pt x="2839008" y="2960537"/>
                    <a:pt x="2851662" y="2943118"/>
                  </a:cubicBezTo>
                  <a:cubicBezTo>
                    <a:pt x="2857085" y="2935559"/>
                    <a:pt x="2862590" y="2925863"/>
                    <a:pt x="2868177" y="2914031"/>
                  </a:cubicBezTo>
                  <a:cubicBezTo>
                    <a:pt x="2872943" y="2903843"/>
                    <a:pt x="2877708" y="2892422"/>
                    <a:pt x="2882474" y="2879768"/>
                  </a:cubicBezTo>
                  <a:lnTo>
                    <a:pt x="2896524" y="2884945"/>
                  </a:lnTo>
                  <a:cubicBezTo>
                    <a:pt x="2890772" y="2899899"/>
                    <a:pt x="2885842" y="2911731"/>
                    <a:pt x="2881735" y="2920440"/>
                  </a:cubicBezTo>
                  <a:cubicBezTo>
                    <a:pt x="2875983" y="2932437"/>
                    <a:pt x="2869985" y="2942872"/>
                    <a:pt x="2863740" y="2951745"/>
                  </a:cubicBezTo>
                  <a:cubicBezTo>
                    <a:pt x="2848129" y="2973437"/>
                    <a:pt x="2830792" y="2984283"/>
                    <a:pt x="2811729" y="2984283"/>
                  </a:cubicBezTo>
                  <a:cubicBezTo>
                    <a:pt x="2795461" y="2984283"/>
                    <a:pt x="2783054" y="2979189"/>
                    <a:pt x="2774509" y="2969000"/>
                  </a:cubicBezTo>
                  <a:cubicBezTo>
                    <a:pt x="2769085" y="2962920"/>
                    <a:pt x="2765964" y="2956347"/>
                    <a:pt x="2765142" y="2949280"/>
                  </a:cubicBezTo>
                  <a:cubicBezTo>
                    <a:pt x="2764320" y="2942214"/>
                    <a:pt x="2763991" y="2935395"/>
                    <a:pt x="2764156" y="2928821"/>
                  </a:cubicBezTo>
                  <a:lnTo>
                    <a:pt x="2764156" y="2925617"/>
                  </a:lnTo>
                  <a:cubicBezTo>
                    <a:pt x="2764156" y="2925617"/>
                    <a:pt x="2764156" y="2920687"/>
                    <a:pt x="2764156" y="2910827"/>
                  </a:cubicBezTo>
                  <a:lnTo>
                    <a:pt x="2764156" y="2910451"/>
                  </a:lnTo>
                  <a:lnTo>
                    <a:pt x="2759935" y="2919578"/>
                  </a:lnTo>
                  <a:cubicBezTo>
                    <a:pt x="2755765" y="2928123"/>
                    <a:pt x="2751749" y="2935395"/>
                    <a:pt x="2747887" y="2941393"/>
                  </a:cubicBezTo>
                  <a:cubicBezTo>
                    <a:pt x="2742957" y="2949280"/>
                    <a:pt x="2735603" y="2958319"/>
                    <a:pt x="2725825" y="2968507"/>
                  </a:cubicBezTo>
                  <a:cubicBezTo>
                    <a:pt x="2716048" y="2978696"/>
                    <a:pt x="2704832" y="2983955"/>
                    <a:pt x="2692179" y="2984283"/>
                  </a:cubicBezTo>
                  <a:cubicBezTo>
                    <a:pt x="2692179" y="2984283"/>
                    <a:pt x="2692138" y="2984283"/>
                    <a:pt x="2692056" y="2984283"/>
                  </a:cubicBezTo>
                  <a:cubicBezTo>
                    <a:pt x="2691973" y="2984283"/>
                    <a:pt x="2691932" y="2984283"/>
                    <a:pt x="2691932" y="2984283"/>
                  </a:cubicBezTo>
                  <a:cubicBezTo>
                    <a:pt x="2691603" y="2984283"/>
                    <a:pt x="2691275" y="2984283"/>
                    <a:pt x="2690946" y="2984283"/>
                  </a:cubicBezTo>
                  <a:cubicBezTo>
                    <a:pt x="2690617" y="2984283"/>
                    <a:pt x="2690207" y="2984283"/>
                    <a:pt x="2689714" y="2984283"/>
                  </a:cubicBezTo>
                  <a:cubicBezTo>
                    <a:pt x="2689714" y="2984283"/>
                    <a:pt x="2689632" y="2984283"/>
                    <a:pt x="2689468" y="2984283"/>
                  </a:cubicBezTo>
                  <a:cubicBezTo>
                    <a:pt x="2689303" y="2984283"/>
                    <a:pt x="2689138" y="2984283"/>
                    <a:pt x="2688974" y="2984283"/>
                  </a:cubicBezTo>
                  <a:cubicBezTo>
                    <a:pt x="2661202" y="2984283"/>
                    <a:pt x="2642880" y="2976888"/>
                    <a:pt x="2634006" y="2962098"/>
                  </a:cubicBezTo>
                  <a:cubicBezTo>
                    <a:pt x="2630062" y="2955689"/>
                    <a:pt x="2627597" y="2948911"/>
                    <a:pt x="2626611" y="2941762"/>
                  </a:cubicBezTo>
                  <a:lnTo>
                    <a:pt x="2625720" y="2929066"/>
                  </a:lnTo>
                  <a:lnTo>
                    <a:pt x="2619248" y="2941393"/>
                  </a:lnTo>
                  <a:cubicBezTo>
                    <a:pt x="2614319" y="2949445"/>
                    <a:pt x="2607746" y="2958606"/>
                    <a:pt x="2599528" y="2968877"/>
                  </a:cubicBezTo>
                  <a:cubicBezTo>
                    <a:pt x="2591313" y="2979148"/>
                    <a:pt x="2580631" y="2984283"/>
                    <a:pt x="2567484" y="2984283"/>
                  </a:cubicBezTo>
                  <a:cubicBezTo>
                    <a:pt x="2550065" y="2984283"/>
                    <a:pt x="2537165" y="2979271"/>
                    <a:pt x="2528784" y="2969247"/>
                  </a:cubicBezTo>
                  <a:cubicBezTo>
                    <a:pt x="2523525" y="2963167"/>
                    <a:pt x="2520485" y="2956552"/>
                    <a:pt x="2519664" y="2949404"/>
                  </a:cubicBezTo>
                  <a:cubicBezTo>
                    <a:pt x="2518842" y="2942255"/>
                    <a:pt x="2518432" y="2935312"/>
                    <a:pt x="2518432" y="2928575"/>
                  </a:cubicBezTo>
                  <a:cubicBezTo>
                    <a:pt x="2518432" y="2872702"/>
                    <a:pt x="2518432" y="2844766"/>
                    <a:pt x="2518432" y="2844766"/>
                  </a:cubicBezTo>
                  <a:cubicBezTo>
                    <a:pt x="2518432" y="2838850"/>
                    <a:pt x="2518185" y="2832852"/>
                    <a:pt x="2517692" y="2826772"/>
                  </a:cubicBezTo>
                  <a:cubicBezTo>
                    <a:pt x="2517199" y="2820692"/>
                    <a:pt x="2516049" y="2815104"/>
                    <a:pt x="2514241" y="2810010"/>
                  </a:cubicBezTo>
                  <a:cubicBezTo>
                    <a:pt x="2510790" y="2801136"/>
                    <a:pt x="2504874" y="2796535"/>
                    <a:pt x="2496493" y="2796206"/>
                  </a:cubicBezTo>
                  <a:cubicBezTo>
                    <a:pt x="2485154" y="2796042"/>
                    <a:pt x="2473980" y="2800397"/>
                    <a:pt x="2462970" y="2809270"/>
                  </a:cubicBezTo>
                  <a:cubicBezTo>
                    <a:pt x="2455246" y="2815351"/>
                    <a:pt x="2448262" y="2822992"/>
                    <a:pt x="2442018" y="2832195"/>
                  </a:cubicBezTo>
                  <a:cubicBezTo>
                    <a:pt x="2437580" y="2838932"/>
                    <a:pt x="2432774" y="2847560"/>
                    <a:pt x="2427597" y="2858077"/>
                  </a:cubicBezTo>
                  <a:cubicBezTo>
                    <a:pt x="2422421" y="2868594"/>
                    <a:pt x="2417614" y="2879275"/>
                    <a:pt x="2413177" y="2890121"/>
                  </a:cubicBezTo>
                  <a:lnTo>
                    <a:pt x="2413177" y="2984283"/>
                  </a:lnTo>
                  <a:lnTo>
                    <a:pt x="2375709" y="2984283"/>
                  </a:lnTo>
                  <a:lnTo>
                    <a:pt x="2375709" y="2861035"/>
                  </a:lnTo>
                  <a:cubicBezTo>
                    <a:pt x="2367822" y="2877468"/>
                    <a:pt x="2359441" y="2893572"/>
                    <a:pt x="2350567" y="2909348"/>
                  </a:cubicBezTo>
                  <a:cubicBezTo>
                    <a:pt x="2341693" y="2925124"/>
                    <a:pt x="2332245" y="2939339"/>
                    <a:pt x="2322220" y="2951992"/>
                  </a:cubicBezTo>
                  <a:cubicBezTo>
                    <a:pt x="2305458" y="2973191"/>
                    <a:pt x="2285903" y="2984283"/>
                    <a:pt x="2263554" y="2985269"/>
                  </a:cubicBezTo>
                  <a:cubicBezTo>
                    <a:pt x="2262897" y="2985269"/>
                    <a:pt x="2262239" y="2985269"/>
                    <a:pt x="2261582" y="2985269"/>
                  </a:cubicBezTo>
                  <a:cubicBezTo>
                    <a:pt x="2260924" y="2985269"/>
                    <a:pt x="2260350" y="2985269"/>
                    <a:pt x="2259857" y="2985269"/>
                  </a:cubicBezTo>
                  <a:lnTo>
                    <a:pt x="2259857" y="2985762"/>
                  </a:lnTo>
                  <a:cubicBezTo>
                    <a:pt x="2243588" y="2985762"/>
                    <a:pt x="2228963" y="2982065"/>
                    <a:pt x="2215980" y="2974670"/>
                  </a:cubicBezTo>
                  <a:cubicBezTo>
                    <a:pt x="2203327" y="2967604"/>
                    <a:pt x="2192317" y="2957168"/>
                    <a:pt x="2182949" y="2943365"/>
                  </a:cubicBezTo>
                  <a:cubicBezTo>
                    <a:pt x="2173254" y="2929397"/>
                    <a:pt x="2167502" y="2912635"/>
                    <a:pt x="2165695" y="2893079"/>
                  </a:cubicBezTo>
                  <a:cubicBezTo>
                    <a:pt x="2164544" y="2874510"/>
                    <a:pt x="2167667" y="2856927"/>
                    <a:pt x="2175062" y="2840329"/>
                  </a:cubicBezTo>
                  <a:cubicBezTo>
                    <a:pt x="2182293" y="2823896"/>
                    <a:pt x="2193138" y="2810174"/>
                    <a:pt x="2207599" y="2799164"/>
                  </a:cubicBezTo>
                  <a:cubicBezTo>
                    <a:pt x="2221403" y="2788811"/>
                    <a:pt x="2237343" y="2783471"/>
                    <a:pt x="2255419" y="2783142"/>
                  </a:cubicBezTo>
                  <a:cubicBezTo>
                    <a:pt x="2255584" y="2783142"/>
                    <a:pt x="2255790" y="2783142"/>
                    <a:pt x="2256036" y="2783142"/>
                  </a:cubicBezTo>
                  <a:cubicBezTo>
                    <a:pt x="2256282" y="2783142"/>
                    <a:pt x="2256652" y="2783142"/>
                    <a:pt x="2257146" y="2783142"/>
                  </a:cubicBezTo>
                  <a:lnTo>
                    <a:pt x="2257146" y="2783388"/>
                  </a:lnTo>
                  <a:cubicBezTo>
                    <a:pt x="2267005" y="2783388"/>
                    <a:pt x="2276372" y="2785525"/>
                    <a:pt x="2285245" y="2789797"/>
                  </a:cubicBezTo>
                  <a:cubicBezTo>
                    <a:pt x="2293298" y="2793906"/>
                    <a:pt x="2301104" y="2800315"/>
                    <a:pt x="2308663" y="2809024"/>
                  </a:cubicBezTo>
                  <a:lnTo>
                    <a:pt x="2297077" y="2818637"/>
                  </a:lnTo>
                  <a:cubicBezTo>
                    <a:pt x="2290997" y="2811407"/>
                    <a:pt x="2284835" y="2806231"/>
                    <a:pt x="2278590" y="2803108"/>
                  </a:cubicBezTo>
                  <a:cubicBezTo>
                    <a:pt x="2270866" y="2799329"/>
                    <a:pt x="2262075" y="2797767"/>
                    <a:pt x="2252215" y="2798425"/>
                  </a:cubicBezTo>
                  <a:cubicBezTo>
                    <a:pt x="2243999" y="2799739"/>
                    <a:pt x="2236521" y="2803766"/>
                    <a:pt x="2229784" y="2810503"/>
                  </a:cubicBezTo>
                  <a:cubicBezTo>
                    <a:pt x="2220746" y="2819541"/>
                    <a:pt x="2213844" y="2831291"/>
                    <a:pt x="2209078" y="2845752"/>
                  </a:cubicBezTo>
                  <a:cubicBezTo>
                    <a:pt x="2204148" y="2861363"/>
                    <a:pt x="2202176" y="2876729"/>
                    <a:pt x="2203162" y="2891847"/>
                  </a:cubicBezTo>
                  <a:cubicBezTo>
                    <a:pt x="2204148" y="2908444"/>
                    <a:pt x="2207845" y="2923070"/>
                    <a:pt x="2214255" y="2935723"/>
                  </a:cubicBezTo>
                  <a:cubicBezTo>
                    <a:pt x="2220006" y="2947555"/>
                    <a:pt x="2226826" y="2956429"/>
                    <a:pt x="2234714" y="2962345"/>
                  </a:cubicBezTo>
                  <a:cubicBezTo>
                    <a:pt x="2239643" y="2966289"/>
                    <a:pt x="2245066" y="2968836"/>
                    <a:pt x="2250983" y="2969986"/>
                  </a:cubicBezTo>
                  <a:cubicBezTo>
                    <a:pt x="2253612" y="2970479"/>
                    <a:pt x="2257556" y="2970726"/>
                    <a:pt x="2262815" y="2970726"/>
                  </a:cubicBezTo>
                  <a:cubicBezTo>
                    <a:pt x="2274318" y="2970233"/>
                    <a:pt x="2284136" y="2966700"/>
                    <a:pt x="2292270" y="2960126"/>
                  </a:cubicBezTo>
                  <a:cubicBezTo>
                    <a:pt x="2300405" y="2953553"/>
                    <a:pt x="2306444" y="2947720"/>
                    <a:pt x="2310388" y="2942625"/>
                  </a:cubicBezTo>
                  <a:cubicBezTo>
                    <a:pt x="2322877" y="2926849"/>
                    <a:pt x="2334503" y="2908568"/>
                    <a:pt x="2345267" y="2887780"/>
                  </a:cubicBezTo>
                  <a:cubicBezTo>
                    <a:pt x="2356032" y="2866992"/>
                    <a:pt x="2366178" y="2846245"/>
                    <a:pt x="2375709" y="2825539"/>
                  </a:cubicBezTo>
                  <a:lnTo>
                    <a:pt x="2375709" y="2816665"/>
                  </a:lnTo>
                  <a:lnTo>
                    <a:pt x="2375709" y="2648062"/>
                  </a:lnTo>
                  <a:cubicBezTo>
                    <a:pt x="2375709" y="2622426"/>
                    <a:pt x="2377353" y="2600406"/>
                    <a:pt x="2380640" y="2582001"/>
                  </a:cubicBezTo>
                  <a:cubicBezTo>
                    <a:pt x="2384748" y="2558008"/>
                    <a:pt x="2391896" y="2536481"/>
                    <a:pt x="2402085" y="2517418"/>
                  </a:cubicBezTo>
                  <a:cubicBezTo>
                    <a:pt x="2407015" y="2508052"/>
                    <a:pt x="2414492" y="2498890"/>
                    <a:pt x="2424516" y="2489934"/>
                  </a:cubicBezTo>
                  <a:cubicBezTo>
                    <a:pt x="2434540" y="2480978"/>
                    <a:pt x="2446208" y="2476500"/>
                    <a:pt x="2459518" y="2476500"/>
                  </a:cubicBezTo>
                  <a:close/>
                  <a:moveTo>
                    <a:pt x="5318404" y="2212056"/>
                  </a:moveTo>
                  <a:cubicBezTo>
                    <a:pt x="5312159" y="2221587"/>
                    <a:pt x="5307147" y="2229639"/>
                    <a:pt x="5303367" y="2236213"/>
                  </a:cubicBezTo>
                  <a:cubicBezTo>
                    <a:pt x="5287428" y="2263163"/>
                    <a:pt x="5275349" y="2289291"/>
                    <a:pt x="5267132" y="2314598"/>
                  </a:cubicBezTo>
                  <a:cubicBezTo>
                    <a:pt x="5257766" y="2343521"/>
                    <a:pt x="5252014" y="2367924"/>
                    <a:pt x="5249878" y="2387808"/>
                  </a:cubicBezTo>
                  <a:cubicBezTo>
                    <a:pt x="5247577" y="2410157"/>
                    <a:pt x="5249549" y="2425933"/>
                    <a:pt x="5255794" y="2435135"/>
                  </a:cubicBezTo>
                  <a:cubicBezTo>
                    <a:pt x="5260231" y="2442037"/>
                    <a:pt x="5265653" y="2445488"/>
                    <a:pt x="5272062" y="2445488"/>
                  </a:cubicBezTo>
                  <a:cubicBezTo>
                    <a:pt x="5274034" y="2445488"/>
                    <a:pt x="5276253" y="2444831"/>
                    <a:pt x="5278718" y="2443516"/>
                  </a:cubicBezTo>
                  <a:cubicBezTo>
                    <a:pt x="5287921" y="2438422"/>
                    <a:pt x="5295316" y="2428398"/>
                    <a:pt x="5300902" y="2413443"/>
                  </a:cubicBezTo>
                  <a:cubicBezTo>
                    <a:pt x="5301888" y="2410650"/>
                    <a:pt x="5303491" y="2405391"/>
                    <a:pt x="5305709" y="2397668"/>
                  </a:cubicBezTo>
                  <a:cubicBezTo>
                    <a:pt x="5307928" y="2389944"/>
                    <a:pt x="5310105" y="2379673"/>
                    <a:pt x="5312241" y="2366856"/>
                  </a:cubicBezTo>
                  <a:cubicBezTo>
                    <a:pt x="5316350" y="2342535"/>
                    <a:pt x="5318404" y="2316488"/>
                    <a:pt x="5318404" y="2288716"/>
                  </a:cubicBezTo>
                  <a:close/>
                  <a:moveTo>
                    <a:pt x="3934991" y="2212056"/>
                  </a:moveTo>
                  <a:cubicBezTo>
                    <a:pt x="3928746" y="2221587"/>
                    <a:pt x="3923734" y="2229639"/>
                    <a:pt x="3919954" y="2236213"/>
                  </a:cubicBezTo>
                  <a:cubicBezTo>
                    <a:pt x="3904014" y="2263163"/>
                    <a:pt x="3891936" y="2289291"/>
                    <a:pt x="3883719" y="2314598"/>
                  </a:cubicBezTo>
                  <a:cubicBezTo>
                    <a:pt x="3874353" y="2343521"/>
                    <a:pt x="3868601" y="2367924"/>
                    <a:pt x="3866465" y="2387808"/>
                  </a:cubicBezTo>
                  <a:cubicBezTo>
                    <a:pt x="3864164" y="2410157"/>
                    <a:pt x="3866136" y="2425933"/>
                    <a:pt x="3872381" y="2435135"/>
                  </a:cubicBezTo>
                  <a:cubicBezTo>
                    <a:pt x="3876817" y="2442037"/>
                    <a:pt x="3882240" y="2445488"/>
                    <a:pt x="3888649" y="2445488"/>
                  </a:cubicBezTo>
                  <a:cubicBezTo>
                    <a:pt x="3890621" y="2445488"/>
                    <a:pt x="3892840" y="2444831"/>
                    <a:pt x="3895305" y="2443516"/>
                  </a:cubicBezTo>
                  <a:cubicBezTo>
                    <a:pt x="3904507" y="2438422"/>
                    <a:pt x="3911902" y="2428398"/>
                    <a:pt x="3917489" y="2413443"/>
                  </a:cubicBezTo>
                  <a:cubicBezTo>
                    <a:pt x="3918475" y="2410650"/>
                    <a:pt x="3920078" y="2405391"/>
                    <a:pt x="3922296" y="2397668"/>
                  </a:cubicBezTo>
                  <a:cubicBezTo>
                    <a:pt x="3924515" y="2389944"/>
                    <a:pt x="3926692" y="2379673"/>
                    <a:pt x="3928828" y="2366856"/>
                  </a:cubicBezTo>
                  <a:cubicBezTo>
                    <a:pt x="3932936" y="2342535"/>
                    <a:pt x="3934991" y="2316488"/>
                    <a:pt x="3934991" y="2288716"/>
                  </a:cubicBezTo>
                  <a:close/>
                  <a:moveTo>
                    <a:pt x="2591967" y="2212056"/>
                  </a:moveTo>
                  <a:cubicBezTo>
                    <a:pt x="2585722" y="2221587"/>
                    <a:pt x="2580711" y="2229639"/>
                    <a:pt x="2576930" y="2236213"/>
                  </a:cubicBezTo>
                  <a:cubicBezTo>
                    <a:pt x="2560990" y="2263163"/>
                    <a:pt x="2548912" y="2289291"/>
                    <a:pt x="2540695" y="2314598"/>
                  </a:cubicBezTo>
                  <a:cubicBezTo>
                    <a:pt x="2531328" y="2343521"/>
                    <a:pt x="2525577" y="2367924"/>
                    <a:pt x="2523441" y="2387808"/>
                  </a:cubicBezTo>
                  <a:cubicBezTo>
                    <a:pt x="2521140" y="2410157"/>
                    <a:pt x="2523112" y="2425933"/>
                    <a:pt x="2529357" y="2435135"/>
                  </a:cubicBezTo>
                  <a:cubicBezTo>
                    <a:pt x="2533794" y="2442037"/>
                    <a:pt x="2539216" y="2445488"/>
                    <a:pt x="2545626" y="2445488"/>
                  </a:cubicBezTo>
                  <a:cubicBezTo>
                    <a:pt x="2547597" y="2445488"/>
                    <a:pt x="2549816" y="2444831"/>
                    <a:pt x="2552281" y="2443516"/>
                  </a:cubicBezTo>
                  <a:cubicBezTo>
                    <a:pt x="2561484" y="2438422"/>
                    <a:pt x="2568878" y="2428398"/>
                    <a:pt x="2574465" y="2413443"/>
                  </a:cubicBezTo>
                  <a:cubicBezTo>
                    <a:pt x="2575452" y="2410650"/>
                    <a:pt x="2577054" y="2405391"/>
                    <a:pt x="2579272" y="2397668"/>
                  </a:cubicBezTo>
                  <a:cubicBezTo>
                    <a:pt x="2581491" y="2389944"/>
                    <a:pt x="2583668" y="2379673"/>
                    <a:pt x="2585805" y="2366856"/>
                  </a:cubicBezTo>
                  <a:cubicBezTo>
                    <a:pt x="2589912" y="2342535"/>
                    <a:pt x="2591967" y="2316488"/>
                    <a:pt x="2591967" y="2288716"/>
                  </a:cubicBezTo>
                  <a:close/>
                  <a:moveTo>
                    <a:pt x="3637953" y="2184448"/>
                  </a:moveTo>
                  <a:cubicBezTo>
                    <a:pt x="3644034" y="2184448"/>
                    <a:pt x="3649210" y="2186584"/>
                    <a:pt x="3653482" y="2190857"/>
                  </a:cubicBezTo>
                  <a:cubicBezTo>
                    <a:pt x="3657755" y="2195130"/>
                    <a:pt x="3659891" y="2200306"/>
                    <a:pt x="3659891" y="2206386"/>
                  </a:cubicBezTo>
                  <a:cubicBezTo>
                    <a:pt x="3659891" y="2212467"/>
                    <a:pt x="3657755" y="2217684"/>
                    <a:pt x="3653482" y="2222039"/>
                  </a:cubicBezTo>
                  <a:cubicBezTo>
                    <a:pt x="3649210" y="2226394"/>
                    <a:pt x="3644034" y="2228571"/>
                    <a:pt x="3637953" y="2228571"/>
                  </a:cubicBezTo>
                  <a:cubicBezTo>
                    <a:pt x="3631873" y="2228571"/>
                    <a:pt x="3626697" y="2226394"/>
                    <a:pt x="3622424" y="2222039"/>
                  </a:cubicBezTo>
                  <a:cubicBezTo>
                    <a:pt x="3618152" y="2217684"/>
                    <a:pt x="3616015" y="2212467"/>
                    <a:pt x="3616015" y="2206386"/>
                  </a:cubicBezTo>
                  <a:cubicBezTo>
                    <a:pt x="3616015" y="2200306"/>
                    <a:pt x="3618152" y="2195130"/>
                    <a:pt x="3622424" y="2190857"/>
                  </a:cubicBezTo>
                  <a:cubicBezTo>
                    <a:pt x="3626697" y="2186584"/>
                    <a:pt x="3631873" y="2184448"/>
                    <a:pt x="3637953" y="2184448"/>
                  </a:cubicBezTo>
                  <a:close/>
                  <a:moveTo>
                    <a:pt x="981693" y="2108281"/>
                  </a:moveTo>
                  <a:cubicBezTo>
                    <a:pt x="970683" y="2108281"/>
                    <a:pt x="959919" y="2110828"/>
                    <a:pt x="949402" y="2115922"/>
                  </a:cubicBezTo>
                  <a:cubicBezTo>
                    <a:pt x="943815" y="2119044"/>
                    <a:pt x="939871" y="2122167"/>
                    <a:pt x="937570" y="2125289"/>
                  </a:cubicBezTo>
                  <a:cubicBezTo>
                    <a:pt x="935763" y="2127754"/>
                    <a:pt x="934941" y="2130383"/>
                    <a:pt x="935105" y="2133177"/>
                  </a:cubicBezTo>
                  <a:cubicBezTo>
                    <a:pt x="935105" y="2133999"/>
                    <a:pt x="937488" y="2135478"/>
                    <a:pt x="942254" y="2137614"/>
                  </a:cubicBezTo>
                  <a:cubicBezTo>
                    <a:pt x="947019" y="2139750"/>
                    <a:pt x="955565" y="2140818"/>
                    <a:pt x="967889" y="2140818"/>
                  </a:cubicBezTo>
                  <a:cubicBezTo>
                    <a:pt x="969040" y="2140818"/>
                    <a:pt x="970149" y="2140818"/>
                    <a:pt x="971217" y="2140818"/>
                  </a:cubicBezTo>
                  <a:cubicBezTo>
                    <a:pt x="972285" y="2140818"/>
                    <a:pt x="973312" y="2140818"/>
                    <a:pt x="974298" y="2140818"/>
                  </a:cubicBezTo>
                  <a:cubicBezTo>
                    <a:pt x="1000756" y="2136381"/>
                    <a:pt x="1024008" y="2127672"/>
                    <a:pt x="1044057" y="2114690"/>
                  </a:cubicBezTo>
                  <a:cubicBezTo>
                    <a:pt x="1036991" y="2112882"/>
                    <a:pt x="1030007" y="2111485"/>
                    <a:pt x="1023105" y="2110499"/>
                  </a:cubicBezTo>
                  <a:cubicBezTo>
                    <a:pt x="1010944" y="2109020"/>
                    <a:pt x="997140" y="2108281"/>
                    <a:pt x="981693" y="2108281"/>
                  </a:cubicBezTo>
                  <a:close/>
                  <a:moveTo>
                    <a:pt x="1446398" y="1998777"/>
                  </a:moveTo>
                  <a:lnTo>
                    <a:pt x="1445921" y="2000315"/>
                  </a:lnTo>
                  <a:cubicBezTo>
                    <a:pt x="1446578" y="2005902"/>
                    <a:pt x="1448303" y="2009107"/>
                    <a:pt x="1451097" y="2009929"/>
                  </a:cubicBezTo>
                  <a:lnTo>
                    <a:pt x="1453296" y="2010246"/>
                  </a:lnTo>
                  <a:lnTo>
                    <a:pt x="1451498" y="2006231"/>
                  </a:lnTo>
                  <a:close/>
                  <a:moveTo>
                    <a:pt x="1392678" y="1968024"/>
                  </a:moveTo>
                  <a:cubicBezTo>
                    <a:pt x="1376737" y="1968024"/>
                    <a:pt x="1362933" y="1976077"/>
                    <a:pt x="1351266" y="1992181"/>
                  </a:cubicBezTo>
                  <a:cubicBezTo>
                    <a:pt x="1345186" y="2000726"/>
                    <a:pt x="1340625" y="2010175"/>
                    <a:pt x="1337586" y="2020528"/>
                  </a:cubicBezTo>
                  <a:lnTo>
                    <a:pt x="1333153" y="2053348"/>
                  </a:lnTo>
                  <a:lnTo>
                    <a:pt x="1336402" y="2054545"/>
                  </a:lnTo>
                  <a:lnTo>
                    <a:pt x="1333768" y="2059820"/>
                  </a:lnTo>
                  <a:lnTo>
                    <a:pt x="1337586" y="2088191"/>
                  </a:lnTo>
                  <a:cubicBezTo>
                    <a:pt x="1340625" y="2098544"/>
                    <a:pt x="1345186" y="2107952"/>
                    <a:pt x="1351266" y="2116415"/>
                  </a:cubicBezTo>
                  <a:cubicBezTo>
                    <a:pt x="1363098" y="2132684"/>
                    <a:pt x="1376902" y="2140818"/>
                    <a:pt x="1392678" y="2140818"/>
                  </a:cubicBezTo>
                  <a:cubicBezTo>
                    <a:pt x="1411904" y="2140818"/>
                    <a:pt x="1428420" y="2132520"/>
                    <a:pt x="1442223" y="2115922"/>
                  </a:cubicBezTo>
                  <a:cubicBezTo>
                    <a:pt x="1456356" y="2098832"/>
                    <a:pt x="1463422" y="2078290"/>
                    <a:pt x="1463422" y="2054298"/>
                  </a:cubicBezTo>
                  <a:cubicBezTo>
                    <a:pt x="1463422" y="2048341"/>
                    <a:pt x="1462980" y="2042589"/>
                    <a:pt x="1462097" y="2037043"/>
                  </a:cubicBezTo>
                  <a:lnTo>
                    <a:pt x="1459404" y="2026186"/>
                  </a:lnTo>
                  <a:lnTo>
                    <a:pt x="1459108" y="2026228"/>
                  </a:lnTo>
                  <a:cubicBezTo>
                    <a:pt x="1454836" y="2026208"/>
                    <a:pt x="1450686" y="2025540"/>
                    <a:pt x="1446661" y="2024225"/>
                  </a:cubicBezTo>
                  <a:cubicBezTo>
                    <a:pt x="1437622" y="2021596"/>
                    <a:pt x="1432446" y="2014283"/>
                    <a:pt x="1431131" y="2002287"/>
                  </a:cubicBezTo>
                  <a:cubicBezTo>
                    <a:pt x="1430473" y="1997357"/>
                    <a:pt x="1430905" y="1993085"/>
                    <a:pt x="1432425" y="1989469"/>
                  </a:cubicBezTo>
                  <a:lnTo>
                    <a:pt x="1435493" y="1985991"/>
                  </a:lnTo>
                  <a:lnTo>
                    <a:pt x="1431362" y="1981890"/>
                  </a:lnTo>
                  <a:cubicBezTo>
                    <a:pt x="1419992" y="1972646"/>
                    <a:pt x="1407098" y="1968024"/>
                    <a:pt x="1392678" y="1968024"/>
                  </a:cubicBezTo>
                  <a:close/>
                  <a:moveTo>
                    <a:pt x="5688293" y="1967778"/>
                  </a:moveTo>
                  <a:cubicBezTo>
                    <a:pt x="5674161" y="1967778"/>
                    <a:pt x="5661014" y="1974515"/>
                    <a:pt x="5648853" y="1987990"/>
                  </a:cubicBezTo>
                  <a:cubicBezTo>
                    <a:pt x="5637351" y="2000644"/>
                    <a:pt x="5629956" y="2015352"/>
                    <a:pt x="5626669" y="2032113"/>
                  </a:cubicBezTo>
                  <a:cubicBezTo>
                    <a:pt x="5623054" y="2051997"/>
                    <a:pt x="5623629" y="2071881"/>
                    <a:pt x="5628394" y="2091766"/>
                  </a:cubicBezTo>
                  <a:cubicBezTo>
                    <a:pt x="5643020" y="2083549"/>
                    <a:pt x="5656248" y="2075332"/>
                    <a:pt x="5668080" y="2067116"/>
                  </a:cubicBezTo>
                  <a:cubicBezTo>
                    <a:pt x="5688786" y="2052490"/>
                    <a:pt x="5703083" y="2037618"/>
                    <a:pt x="5710970" y="2022500"/>
                  </a:cubicBezTo>
                  <a:cubicBezTo>
                    <a:pt x="5720173" y="2006067"/>
                    <a:pt x="5721323" y="1991852"/>
                    <a:pt x="5714421" y="1979856"/>
                  </a:cubicBezTo>
                  <a:cubicBezTo>
                    <a:pt x="5709491" y="1971804"/>
                    <a:pt x="5700782" y="1967778"/>
                    <a:pt x="5688293" y="1967778"/>
                  </a:cubicBezTo>
                  <a:close/>
                  <a:moveTo>
                    <a:pt x="5272062" y="1967531"/>
                  </a:moveTo>
                  <a:cubicBezTo>
                    <a:pt x="5253822" y="1968189"/>
                    <a:pt x="5238621" y="1977884"/>
                    <a:pt x="5226461" y="1996618"/>
                  </a:cubicBezTo>
                  <a:cubicBezTo>
                    <a:pt x="5220956" y="2005245"/>
                    <a:pt x="5216827" y="2014242"/>
                    <a:pt x="5214074" y="2023609"/>
                  </a:cubicBezTo>
                  <a:lnTo>
                    <a:pt x="5210973" y="2045554"/>
                  </a:lnTo>
                  <a:lnTo>
                    <a:pt x="5211721" y="2044685"/>
                  </a:lnTo>
                  <a:cubicBezTo>
                    <a:pt x="5213344" y="2043945"/>
                    <a:pt x="5215244" y="2044027"/>
                    <a:pt x="5217422" y="2044931"/>
                  </a:cubicBezTo>
                  <a:cubicBezTo>
                    <a:pt x="5221777" y="2046739"/>
                    <a:pt x="5223214" y="2049861"/>
                    <a:pt x="5221735" y="2054298"/>
                  </a:cubicBezTo>
                  <a:cubicBezTo>
                    <a:pt x="5219106" y="2062104"/>
                    <a:pt x="5216415" y="2069468"/>
                    <a:pt x="5213662" y="2076390"/>
                  </a:cubicBezTo>
                  <a:lnTo>
                    <a:pt x="5212981" y="2077961"/>
                  </a:lnTo>
                  <a:lnTo>
                    <a:pt x="5213643" y="2083446"/>
                  </a:lnTo>
                  <a:cubicBezTo>
                    <a:pt x="5216108" y="2093019"/>
                    <a:pt x="5219805" y="2101954"/>
                    <a:pt x="5224735" y="2110253"/>
                  </a:cubicBezTo>
                  <a:cubicBezTo>
                    <a:pt x="5228844" y="2117483"/>
                    <a:pt x="5234677" y="2124303"/>
                    <a:pt x="5242236" y="2130712"/>
                  </a:cubicBezTo>
                  <a:cubicBezTo>
                    <a:pt x="5249796" y="2137121"/>
                    <a:pt x="5258505" y="2140407"/>
                    <a:pt x="5268365" y="2140572"/>
                  </a:cubicBezTo>
                  <a:cubicBezTo>
                    <a:pt x="5279704" y="2140900"/>
                    <a:pt x="5289440" y="2137491"/>
                    <a:pt x="5297575" y="2130342"/>
                  </a:cubicBezTo>
                  <a:cubicBezTo>
                    <a:pt x="5305709" y="2123194"/>
                    <a:pt x="5312241" y="2116169"/>
                    <a:pt x="5317171" y="2109267"/>
                  </a:cubicBezTo>
                  <a:lnTo>
                    <a:pt x="5318404" y="2107092"/>
                  </a:lnTo>
                  <a:lnTo>
                    <a:pt x="5318404" y="1999396"/>
                  </a:lnTo>
                  <a:lnTo>
                    <a:pt x="5316925" y="1995632"/>
                  </a:lnTo>
                  <a:cubicBezTo>
                    <a:pt x="5313638" y="1990373"/>
                    <a:pt x="5308339" y="1984375"/>
                    <a:pt x="5301026" y="1977638"/>
                  </a:cubicBezTo>
                  <a:cubicBezTo>
                    <a:pt x="5293713" y="1970900"/>
                    <a:pt x="5284059" y="1967531"/>
                    <a:pt x="5272062" y="1967531"/>
                  </a:cubicBezTo>
                  <a:close/>
                  <a:moveTo>
                    <a:pt x="3633763" y="1967531"/>
                  </a:moveTo>
                  <a:cubicBezTo>
                    <a:pt x="3615522" y="1968189"/>
                    <a:pt x="3600321" y="1977884"/>
                    <a:pt x="3588161" y="1996618"/>
                  </a:cubicBezTo>
                  <a:cubicBezTo>
                    <a:pt x="3582655" y="2005245"/>
                    <a:pt x="3578527" y="2014242"/>
                    <a:pt x="3575775" y="2023609"/>
                  </a:cubicBezTo>
                  <a:lnTo>
                    <a:pt x="3572110" y="2049531"/>
                  </a:lnTo>
                  <a:lnTo>
                    <a:pt x="3582147" y="2052819"/>
                  </a:lnTo>
                  <a:lnTo>
                    <a:pt x="3574218" y="2074123"/>
                  </a:lnTo>
                  <a:lnTo>
                    <a:pt x="3575343" y="2083446"/>
                  </a:lnTo>
                  <a:cubicBezTo>
                    <a:pt x="3577808" y="2093019"/>
                    <a:pt x="3581506" y="2101954"/>
                    <a:pt x="3586435" y="2110253"/>
                  </a:cubicBezTo>
                  <a:cubicBezTo>
                    <a:pt x="3590544" y="2117483"/>
                    <a:pt x="3596377" y="2124303"/>
                    <a:pt x="3603937" y="2130712"/>
                  </a:cubicBezTo>
                  <a:cubicBezTo>
                    <a:pt x="3611496" y="2137121"/>
                    <a:pt x="3620205" y="2140407"/>
                    <a:pt x="3630065" y="2140572"/>
                  </a:cubicBezTo>
                  <a:cubicBezTo>
                    <a:pt x="3641404" y="2140900"/>
                    <a:pt x="3651141" y="2137491"/>
                    <a:pt x="3659275" y="2130342"/>
                  </a:cubicBezTo>
                  <a:cubicBezTo>
                    <a:pt x="3667410" y="2123194"/>
                    <a:pt x="3673942" y="2116169"/>
                    <a:pt x="3678872" y="2109267"/>
                  </a:cubicBezTo>
                  <a:lnTo>
                    <a:pt x="3682912" y="2102138"/>
                  </a:lnTo>
                  <a:lnTo>
                    <a:pt x="3682816" y="2100146"/>
                  </a:lnTo>
                  <a:lnTo>
                    <a:pt x="3682816" y="2096942"/>
                  </a:lnTo>
                  <a:cubicBezTo>
                    <a:pt x="3682816" y="2096942"/>
                    <a:pt x="3682816" y="2092012"/>
                    <a:pt x="3682816" y="2082152"/>
                  </a:cubicBezTo>
                  <a:cubicBezTo>
                    <a:pt x="3682816" y="2072292"/>
                    <a:pt x="3682816" y="2061405"/>
                    <a:pt x="3682816" y="2049491"/>
                  </a:cubicBezTo>
                  <a:cubicBezTo>
                    <a:pt x="3682816" y="2037577"/>
                    <a:pt x="3682816" y="2026649"/>
                    <a:pt x="3682816" y="2016707"/>
                  </a:cubicBezTo>
                  <a:cubicBezTo>
                    <a:pt x="3682816" y="2014222"/>
                    <a:pt x="3682816" y="2012047"/>
                    <a:pt x="3682816" y="2010183"/>
                  </a:cubicBezTo>
                  <a:lnTo>
                    <a:pt x="3682816" y="2006298"/>
                  </a:lnTo>
                  <a:lnTo>
                    <a:pt x="3678625" y="1995632"/>
                  </a:lnTo>
                  <a:cubicBezTo>
                    <a:pt x="3675338" y="1990373"/>
                    <a:pt x="3670039" y="1984375"/>
                    <a:pt x="3662726" y="1977638"/>
                  </a:cubicBezTo>
                  <a:cubicBezTo>
                    <a:pt x="3655413" y="1970900"/>
                    <a:pt x="3645759" y="1967531"/>
                    <a:pt x="3633763" y="1967531"/>
                  </a:cubicBezTo>
                  <a:close/>
                  <a:moveTo>
                    <a:pt x="2290739" y="1967531"/>
                  </a:moveTo>
                  <a:cubicBezTo>
                    <a:pt x="2272498" y="1968189"/>
                    <a:pt x="2257297" y="1977884"/>
                    <a:pt x="2245137" y="1996618"/>
                  </a:cubicBezTo>
                  <a:lnTo>
                    <a:pt x="2228668" y="2052659"/>
                  </a:lnTo>
                  <a:lnTo>
                    <a:pt x="2239323" y="2057503"/>
                  </a:lnTo>
                  <a:lnTo>
                    <a:pt x="2233417" y="2071442"/>
                  </a:lnTo>
                  <a:lnTo>
                    <a:pt x="2243411" y="2110253"/>
                  </a:lnTo>
                  <a:cubicBezTo>
                    <a:pt x="2247520" y="2117483"/>
                    <a:pt x="2253353" y="2124303"/>
                    <a:pt x="2260912" y="2130712"/>
                  </a:cubicBezTo>
                  <a:cubicBezTo>
                    <a:pt x="2268472" y="2137121"/>
                    <a:pt x="2277182" y="2140407"/>
                    <a:pt x="2287041" y="2140572"/>
                  </a:cubicBezTo>
                  <a:cubicBezTo>
                    <a:pt x="2298380" y="2140900"/>
                    <a:pt x="2308117" y="2137491"/>
                    <a:pt x="2316251" y="2130342"/>
                  </a:cubicBezTo>
                  <a:cubicBezTo>
                    <a:pt x="2324386" y="2123194"/>
                    <a:pt x="2330918" y="2116169"/>
                    <a:pt x="2335848" y="2109267"/>
                  </a:cubicBezTo>
                  <a:lnTo>
                    <a:pt x="2339888" y="2102138"/>
                  </a:lnTo>
                  <a:lnTo>
                    <a:pt x="2339792" y="2100146"/>
                  </a:lnTo>
                  <a:lnTo>
                    <a:pt x="2339792" y="2096942"/>
                  </a:lnTo>
                  <a:cubicBezTo>
                    <a:pt x="2339792" y="2096942"/>
                    <a:pt x="2339792" y="2092012"/>
                    <a:pt x="2339792" y="2082152"/>
                  </a:cubicBezTo>
                  <a:cubicBezTo>
                    <a:pt x="2339792" y="2072292"/>
                    <a:pt x="2339792" y="2061405"/>
                    <a:pt x="2339792" y="2049491"/>
                  </a:cubicBezTo>
                  <a:cubicBezTo>
                    <a:pt x="2339792" y="2037577"/>
                    <a:pt x="2339792" y="2026649"/>
                    <a:pt x="2339792" y="2016707"/>
                  </a:cubicBezTo>
                  <a:cubicBezTo>
                    <a:pt x="2339792" y="2014222"/>
                    <a:pt x="2339792" y="2012047"/>
                    <a:pt x="2339792" y="2010183"/>
                  </a:cubicBezTo>
                  <a:lnTo>
                    <a:pt x="2339792" y="2006298"/>
                  </a:lnTo>
                  <a:lnTo>
                    <a:pt x="2335601" y="1995632"/>
                  </a:lnTo>
                  <a:cubicBezTo>
                    <a:pt x="2332314" y="1990373"/>
                    <a:pt x="2327014" y="1984375"/>
                    <a:pt x="2319702" y="1977638"/>
                  </a:cubicBezTo>
                  <a:cubicBezTo>
                    <a:pt x="2312390" y="1970900"/>
                    <a:pt x="2302735" y="1967531"/>
                    <a:pt x="2290739" y="1967531"/>
                  </a:cubicBezTo>
                  <a:close/>
                  <a:moveTo>
                    <a:pt x="3403931" y="1967285"/>
                  </a:moveTo>
                  <a:cubicBezTo>
                    <a:pt x="3385690" y="1967613"/>
                    <a:pt x="3370572" y="1977309"/>
                    <a:pt x="3358575" y="1996371"/>
                  </a:cubicBezTo>
                  <a:cubicBezTo>
                    <a:pt x="3347566" y="2012969"/>
                    <a:pt x="3342060" y="2031620"/>
                    <a:pt x="3342060" y="2052326"/>
                  </a:cubicBezTo>
                  <a:cubicBezTo>
                    <a:pt x="3342060" y="2074346"/>
                    <a:pt x="3346907" y="2093573"/>
                    <a:pt x="3356604" y="2110006"/>
                  </a:cubicBezTo>
                  <a:cubicBezTo>
                    <a:pt x="3360712" y="2117237"/>
                    <a:pt x="3366546" y="2124015"/>
                    <a:pt x="3374104" y="2130342"/>
                  </a:cubicBezTo>
                  <a:cubicBezTo>
                    <a:pt x="3381664" y="2136669"/>
                    <a:pt x="3390374" y="2139914"/>
                    <a:pt x="3400234" y="2140079"/>
                  </a:cubicBezTo>
                  <a:cubicBezTo>
                    <a:pt x="3411736" y="2140407"/>
                    <a:pt x="3421515" y="2136998"/>
                    <a:pt x="3429566" y="2129849"/>
                  </a:cubicBezTo>
                  <a:cubicBezTo>
                    <a:pt x="3437619" y="2122701"/>
                    <a:pt x="3444192" y="2115676"/>
                    <a:pt x="3449286" y="2108774"/>
                  </a:cubicBezTo>
                  <a:cubicBezTo>
                    <a:pt x="3451258" y="2105487"/>
                    <a:pt x="3452080" y="2104172"/>
                    <a:pt x="3451751" y="2104830"/>
                  </a:cubicBezTo>
                  <a:cubicBezTo>
                    <a:pt x="3451751" y="2104008"/>
                    <a:pt x="3451751" y="2103186"/>
                    <a:pt x="3451751" y="2102365"/>
                  </a:cubicBezTo>
                  <a:cubicBezTo>
                    <a:pt x="3451751" y="2101543"/>
                    <a:pt x="3451751" y="2100639"/>
                    <a:pt x="3451751" y="2099653"/>
                  </a:cubicBezTo>
                  <a:lnTo>
                    <a:pt x="3451751" y="2096449"/>
                  </a:lnTo>
                  <a:lnTo>
                    <a:pt x="3451751" y="2075990"/>
                  </a:lnTo>
                  <a:lnTo>
                    <a:pt x="3451751" y="2001301"/>
                  </a:lnTo>
                  <a:lnTo>
                    <a:pt x="3451751" y="2000808"/>
                  </a:lnTo>
                  <a:cubicBezTo>
                    <a:pt x="3451094" y="1999494"/>
                    <a:pt x="3450107" y="1997686"/>
                    <a:pt x="3448793" y="1995385"/>
                  </a:cubicBezTo>
                  <a:cubicBezTo>
                    <a:pt x="3445507" y="1989962"/>
                    <a:pt x="3440248" y="1983882"/>
                    <a:pt x="3433018" y="1977145"/>
                  </a:cubicBezTo>
                  <a:cubicBezTo>
                    <a:pt x="3425787" y="1970407"/>
                    <a:pt x="3416091" y="1967120"/>
                    <a:pt x="3403931" y="1967285"/>
                  </a:cubicBezTo>
                  <a:close/>
                  <a:moveTo>
                    <a:pt x="3077863" y="1967285"/>
                  </a:moveTo>
                  <a:cubicBezTo>
                    <a:pt x="3062087" y="1967285"/>
                    <a:pt x="3048284" y="1975419"/>
                    <a:pt x="3036451" y="1991688"/>
                  </a:cubicBezTo>
                  <a:cubicBezTo>
                    <a:pt x="3024290" y="2009107"/>
                    <a:pt x="3018211" y="2029813"/>
                    <a:pt x="3018211" y="2053805"/>
                  </a:cubicBezTo>
                  <a:lnTo>
                    <a:pt x="3018561" y="2056397"/>
                  </a:lnTo>
                  <a:lnTo>
                    <a:pt x="3025699" y="2058735"/>
                  </a:lnTo>
                  <a:lnTo>
                    <a:pt x="3025205" y="2059967"/>
                  </a:lnTo>
                  <a:lnTo>
                    <a:pt x="3020748" y="2072559"/>
                  </a:lnTo>
                  <a:lnTo>
                    <a:pt x="3022771" y="2087513"/>
                  </a:lnTo>
                  <a:cubicBezTo>
                    <a:pt x="3025812" y="2097825"/>
                    <a:pt x="3030371" y="2107213"/>
                    <a:pt x="3036451" y="2115676"/>
                  </a:cubicBezTo>
                  <a:cubicBezTo>
                    <a:pt x="3048120" y="2131944"/>
                    <a:pt x="3061923" y="2140079"/>
                    <a:pt x="3077863" y="2140079"/>
                  </a:cubicBezTo>
                  <a:cubicBezTo>
                    <a:pt x="3097090" y="2140079"/>
                    <a:pt x="3113604" y="2131862"/>
                    <a:pt x="3127409" y="2115429"/>
                  </a:cubicBezTo>
                  <a:cubicBezTo>
                    <a:pt x="3141541" y="2098667"/>
                    <a:pt x="3148608" y="2078126"/>
                    <a:pt x="3148608" y="2053805"/>
                  </a:cubicBezTo>
                  <a:cubicBezTo>
                    <a:pt x="3148608" y="2029484"/>
                    <a:pt x="3141541" y="2008943"/>
                    <a:pt x="3127409" y="1992181"/>
                  </a:cubicBezTo>
                  <a:cubicBezTo>
                    <a:pt x="3113604" y="1975584"/>
                    <a:pt x="3097090" y="1967285"/>
                    <a:pt x="3077863" y="1967285"/>
                  </a:cubicBezTo>
                  <a:close/>
                  <a:moveTo>
                    <a:pt x="3077863" y="1952495"/>
                  </a:moveTo>
                  <a:cubicBezTo>
                    <a:pt x="3101855" y="1952495"/>
                    <a:pt x="3122232" y="1962519"/>
                    <a:pt x="3138994" y="1982568"/>
                  </a:cubicBezTo>
                  <a:cubicBezTo>
                    <a:pt x="3155427" y="2002616"/>
                    <a:pt x="3163644" y="2026362"/>
                    <a:pt x="3163644" y="2053805"/>
                  </a:cubicBezTo>
                  <a:cubicBezTo>
                    <a:pt x="3163644" y="2081413"/>
                    <a:pt x="3155427" y="2105076"/>
                    <a:pt x="3138994" y="2124796"/>
                  </a:cubicBezTo>
                  <a:cubicBezTo>
                    <a:pt x="3122068" y="2145009"/>
                    <a:pt x="3101691" y="2155115"/>
                    <a:pt x="3077863" y="2155115"/>
                  </a:cubicBezTo>
                  <a:cubicBezTo>
                    <a:pt x="3050748" y="2155115"/>
                    <a:pt x="3027824" y="2145173"/>
                    <a:pt x="3009091" y="2125289"/>
                  </a:cubicBezTo>
                  <a:lnTo>
                    <a:pt x="3000803" y="2112447"/>
                  </a:lnTo>
                  <a:lnTo>
                    <a:pt x="2994146" y="2122085"/>
                  </a:lnTo>
                  <a:cubicBezTo>
                    <a:pt x="2986259" y="2131780"/>
                    <a:pt x="2977796" y="2139339"/>
                    <a:pt x="2968757" y="2144762"/>
                  </a:cubicBezTo>
                  <a:cubicBezTo>
                    <a:pt x="2957583" y="2151828"/>
                    <a:pt x="2945423" y="2155444"/>
                    <a:pt x="2932276" y="2155608"/>
                  </a:cubicBezTo>
                  <a:cubicBezTo>
                    <a:pt x="2915678" y="2155608"/>
                    <a:pt x="2900807" y="2151828"/>
                    <a:pt x="2887660" y="2144269"/>
                  </a:cubicBezTo>
                  <a:cubicBezTo>
                    <a:pt x="2874513" y="2136874"/>
                    <a:pt x="2863585" y="2126439"/>
                    <a:pt x="2854876" y="2112964"/>
                  </a:cubicBezTo>
                  <a:cubicBezTo>
                    <a:pt x="2845181" y="2098832"/>
                    <a:pt x="2839430" y="2082070"/>
                    <a:pt x="2837621" y="2062679"/>
                  </a:cubicBezTo>
                  <a:cubicBezTo>
                    <a:pt x="2834500" y="2023732"/>
                    <a:pt x="2848386" y="1992510"/>
                    <a:pt x="2879279" y="1969010"/>
                  </a:cubicBezTo>
                  <a:cubicBezTo>
                    <a:pt x="2893577" y="1958329"/>
                    <a:pt x="2909927" y="1952988"/>
                    <a:pt x="2928332" y="1952988"/>
                  </a:cubicBezTo>
                  <a:cubicBezTo>
                    <a:pt x="2928332" y="1952988"/>
                    <a:pt x="2928374" y="1952988"/>
                    <a:pt x="2928456" y="1952988"/>
                  </a:cubicBezTo>
                  <a:cubicBezTo>
                    <a:pt x="2928537" y="1952988"/>
                    <a:pt x="2928578" y="1952988"/>
                    <a:pt x="2928578" y="1952988"/>
                  </a:cubicBezTo>
                  <a:cubicBezTo>
                    <a:pt x="2928743" y="1952988"/>
                    <a:pt x="2928949" y="1952988"/>
                    <a:pt x="2929195" y="1952988"/>
                  </a:cubicBezTo>
                  <a:cubicBezTo>
                    <a:pt x="2929442" y="1952988"/>
                    <a:pt x="2929647" y="1952988"/>
                    <a:pt x="2929811" y="1952988"/>
                  </a:cubicBezTo>
                  <a:cubicBezTo>
                    <a:pt x="2929811" y="1952988"/>
                    <a:pt x="2929852" y="1952988"/>
                    <a:pt x="2929934" y="1952988"/>
                  </a:cubicBezTo>
                  <a:cubicBezTo>
                    <a:pt x="2930016" y="1952988"/>
                    <a:pt x="2930057" y="1952988"/>
                    <a:pt x="2930057" y="1952988"/>
                  </a:cubicBezTo>
                  <a:cubicBezTo>
                    <a:pt x="2939754" y="1953317"/>
                    <a:pt x="2948792" y="1955453"/>
                    <a:pt x="2957172" y="1959397"/>
                  </a:cubicBezTo>
                  <a:cubicBezTo>
                    <a:pt x="2965389" y="1963505"/>
                    <a:pt x="2973195" y="1969996"/>
                    <a:pt x="2980589" y="1978870"/>
                  </a:cubicBezTo>
                  <a:lnTo>
                    <a:pt x="2969004" y="1988237"/>
                  </a:lnTo>
                  <a:cubicBezTo>
                    <a:pt x="2963253" y="1981335"/>
                    <a:pt x="2957090" y="1976159"/>
                    <a:pt x="2950517" y="1972708"/>
                  </a:cubicBezTo>
                  <a:cubicBezTo>
                    <a:pt x="2943615" y="1969585"/>
                    <a:pt x="2936714" y="1968024"/>
                    <a:pt x="2929811" y="1968024"/>
                  </a:cubicBezTo>
                  <a:cubicBezTo>
                    <a:pt x="2929483" y="1968024"/>
                    <a:pt x="2929235" y="1968024"/>
                    <a:pt x="2929072" y="1968024"/>
                  </a:cubicBezTo>
                  <a:cubicBezTo>
                    <a:pt x="2928908" y="1968024"/>
                    <a:pt x="2928743" y="1968024"/>
                    <a:pt x="2928578" y="1968024"/>
                  </a:cubicBezTo>
                  <a:cubicBezTo>
                    <a:pt x="2918719" y="1968024"/>
                    <a:pt x="2909681" y="1972133"/>
                    <a:pt x="2901464" y="1980349"/>
                  </a:cubicBezTo>
                  <a:cubicBezTo>
                    <a:pt x="2891933" y="1989880"/>
                    <a:pt x="2884866" y="2002041"/>
                    <a:pt x="2880265" y="2016831"/>
                  </a:cubicBezTo>
                  <a:cubicBezTo>
                    <a:pt x="2875500" y="2031785"/>
                    <a:pt x="2873692" y="2046739"/>
                    <a:pt x="2874843" y="2061693"/>
                  </a:cubicBezTo>
                  <a:cubicBezTo>
                    <a:pt x="2875829" y="2078126"/>
                    <a:pt x="2879526" y="2092669"/>
                    <a:pt x="2885935" y="2105323"/>
                  </a:cubicBezTo>
                  <a:cubicBezTo>
                    <a:pt x="2891522" y="2116662"/>
                    <a:pt x="2898342" y="2125536"/>
                    <a:pt x="2906394" y="2131944"/>
                  </a:cubicBezTo>
                  <a:cubicBezTo>
                    <a:pt x="2914118" y="2137696"/>
                    <a:pt x="2922581" y="2140572"/>
                    <a:pt x="2931783" y="2140572"/>
                  </a:cubicBezTo>
                  <a:cubicBezTo>
                    <a:pt x="2931783" y="2140572"/>
                    <a:pt x="2931824" y="2140572"/>
                    <a:pt x="2931907" y="2140572"/>
                  </a:cubicBezTo>
                  <a:cubicBezTo>
                    <a:pt x="2931989" y="2140572"/>
                    <a:pt x="2932030" y="2140572"/>
                    <a:pt x="2932030" y="2140572"/>
                  </a:cubicBezTo>
                  <a:cubicBezTo>
                    <a:pt x="2942054" y="2140572"/>
                    <a:pt x="2951749" y="2137696"/>
                    <a:pt x="2961117" y="2131944"/>
                  </a:cubicBezTo>
                  <a:cubicBezTo>
                    <a:pt x="2968840" y="2127179"/>
                    <a:pt x="2975906" y="2120770"/>
                    <a:pt x="2982314" y="2112718"/>
                  </a:cubicBezTo>
                  <a:cubicBezTo>
                    <a:pt x="2985602" y="2108692"/>
                    <a:pt x="2988786" y="2104172"/>
                    <a:pt x="2991867" y="2099160"/>
                  </a:cubicBezTo>
                  <a:lnTo>
                    <a:pt x="2992032" y="2098854"/>
                  </a:lnTo>
                  <a:lnTo>
                    <a:pt x="2988014" y="2092628"/>
                  </a:lnTo>
                  <a:cubicBezTo>
                    <a:pt x="2983331" y="2080714"/>
                    <a:pt x="2980989" y="2067773"/>
                    <a:pt x="2980989" y="2053805"/>
                  </a:cubicBezTo>
                  <a:cubicBezTo>
                    <a:pt x="2980989" y="2025704"/>
                    <a:pt x="2990356" y="2001876"/>
                    <a:pt x="3009091" y="1982321"/>
                  </a:cubicBezTo>
                  <a:cubicBezTo>
                    <a:pt x="3027824" y="1962437"/>
                    <a:pt x="3050748" y="1952495"/>
                    <a:pt x="3077863" y="1952495"/>
                  </a:cubicBezTo>
                  <a:close/>
                  <a:moveTo>
                    <a:pt x="5811113" y="1952002"/>
                  </a:moveTo>
                  <a:cubicBezTo>
                    <a:pt x="5826561" y="1952002"/>
                    <a:pt x="5838228" y="1956028"/>
                    <a:pt x="5846116" y="1964080"/>
                  </a:cubicBezTo>
                  <a:cubicBezTo>
                    <a:pt x="5852361" y="1970325"/>
                    <a:pt x="5856181" y="1977679"/>
                    <a:pt x="5857578" y="1986142"/>
                  </a:cubicBezTo>
                  <a:cubicBezTo>
                    <a:pt x="5858975" y="1994605"/>
                    <a:pt x="5859673" y="2002862"/>
                    <a:pt x="5859673" y="2010915"/>
                  </a:cubicBezTo>
                  <a:lnTo>
                    <a:pt x="5859673" y="2022544"/>
                  </a:lnTo>
                  <a:lnTo>
                    <a:pt x="5870457" y="2002904"/>
                  </a:lnTo>
                  <a:cubicBezTo>
                    <a:pt x="5874361" y="1996577"/>
                    <a:pt x="5878489" y="1990620"/>
                    <a:pt x="5882844" y="1985033"/>
                  </a:cubicBezTo>
                  <a:cubicBezTo>
                    <a:pt x="5889253" y="1976652"/>
                    <a:pt x="5896812" y="1969133"/>
                    <a:pt x="5905521" y="1962478"/>
                  </a:cubicBezTo>
                  <a:cubicBezTo>
                    <a:pt x="5914231" y="1955823"/>
                    <a:pt x="5925324" y="1952495"/>
                    <a:pt x="5938798" y="1952495"/>
                  </a:cubicBezTo>
                  <a:cubicBezTo>
                    <a:pt x="5938963" y="1952495"/>
                    <a:pt x="5939168" y="1952495"/>
                    <a:pt x="5939415" y="1952495"/>
                  </a:cubicBezTo>
                  <a:cubicBezTo>
                    <a:pt x="5939661" y="1952495"/>
                    <a:pt x="5939867" y="1952495"/>
                    <a:pt x="5940031" y="1952495"/>
                  </a:cubicBezTo>
                  <a:cubicBezTo>
                    <a:pt x="5958601" y="1952824"/>
                    <a:pt x="5972815" y="1957754"/>
                    <a:pt x="5982675" y="1967285"/>
                  </a:cubicBezTo>
                  <a:cubicBezTo>
                    <a:pt x="5990399" y="1974680"/>
                    <a:pt x="5995904" y="1985115"/>
                    <a:pt x="5999190" y="1998590"/>
                  </a:cubicBezTo>
                  <a:cubicBezTo>
                    <a:pt x="6001162" y="2006478"/>
                    <a:pt x="6002148" y="2015434"/>
                    <a:pt x="6002148" y="2025458"/>
                  </a:cubicBezTo>
                  <a:lnTo>
                    <a:pt x="6002148" y="2025704"/>
                  </a:lnTo>
                  <a:cubicBezTo>
                    <a:pt x="6008393" y="2012722"/>
                    <a:pt x="6013980" y="2002616"/>
                    <a:pt x="6018910" y="1995385"/>
                  </a:cubicBezTo>
                  <a:cubicBezTo>
                    <a:pt x="6024826" y="1986511"/>
                    <a:pt x="6032837" y="1977720"/>
                    <a:pt x="6042943" y="1969010"/>
                  </a:cubicBezTo>
                  <a:cubicBezTo>
                    <a:pt x="6053050" y="1960301"/>
                    <a:pt x="6063937" y="1955124"/>
                    <a:pt x="6075604" y="1953481"/>
                  </a:cubicBezTo>
                  <a:cubicBezTo>
                    <a:pt x="6079220" y="1952988"/>
                    <a:pt x="6082670" y="1952742"/>
                    <a:pt x="6085957" y="1952742"/>
                  </a:cubicBezTo>
                  <a:cubicBezTo>
                    <a:pt x="6085957" y="1952742"/>
                    <a:pt x="6085998" y="1952742"/>
                    <a:pt x="6086080" y="1952742"/>
                  </a:cubicBezTo>
                  <a:cubicBezTo>
                    <a:pt x="6086163" y="1952742"/>
                    <a:pt x="6086203" y="1952742"/>
                    <a:pt x="6086203" y="1952742"/>
                  </a:cubicBezTo>
                  <a:cubicBezTo>
                    <a:pt x="6109703" y="1953399"/>
                    <a:pt x="6126218" y="1960794"/>
                    <a:pt x="6135749" y="1974926"/>
                  </a:cubicBezTo>
                  <a:cubicBezTo>
                    <a:pt x="6139858" y="1981335"/>
                    <a:pt x="6142487" y="1988114"/>
                    <a:pt x="6143637" y="1995262"/>
                  </a:cubicBezTo>
                  <a:cubicBezTo>
                    <a:pt x="6144788" y="2002411"/>
                    <a:pt x="6145363" y="2009436"/>
                    <a:pt x="6145363" y="2016338"/>
                  </a:cubicBezTo>
                  <a:cubicBezTo>
                    <a:pt x="6145363" y="2016338"/>
                    <a:pt x="6145363" y="2023075"/>
                    <a:pt x="6145363" y="2036550"/>
                  </a:cubicBezTo>
                  <a:cubicBezTo>
                    <a:pt x="6145363" y="2050025"/>
                    <a:pt x="6145363" y="2056763"/>
                    <a:pt x="6145363" y="2056763"/>
                  </a:cubicBezTo>
                  <a:lnTo>
                    <a:pt x="6145363" y="2059474"/>
                  </a:lnTo>
                  <a:cubicBezTo>
                    <a:pt x="6145363" y="2059474"/>
                    <a:pt x="6145363" y="2062432"/>
                    <a:pt x="6145363" y="2068348"/>
                  </a:cubicBezTo>
                  <a:cubicBezTo>
                    <a:pt x="6145363" y="2074264"/>
                    <a:pt x="6145363" y="2077222"/>
                    <a:pt x="6145363" y="2077222"/>
                  </a:cubicBezTo>
                  <a:lnTo>
                    <a:pt x="6145363" y="2095216"/>
                  </a:lnTo>
                  <a:lnTo>
                    <a:pt x="6145363" y="2097435"/>
                  </a:lnTo>
                  <a:lnTo>
                    <a:pt x="6145363" y="2100146"/>
                  </a:lnTo>
                  <a:cubicBezTo>
                    <a:pt x="6145363" y="2106062"/>
                    <a:pt x="6145486" y="2111978"/>
                    <a:pt x="6145732" y="2117894"/>
                  </a:cubicBezTo>
                  <a:cubicBezTo>
                    <a:pt x="6145979" y="2123810"/>
                    <a:pt x="6147006" y="2128987"/>
                    <a:pt x="6148814" y="2133423"/>
                  </a:cubicBezTo>
                  <a:cubicBezTo>
                    <a:pt x="6150293" y="2137696"/>
                    <a:pt x="6152347" y="2140161"/>
                    <a:pt x="6154976" y="2140818"/>
                  </a:cubicBezTo>
                  <a:cubicBezTo>
                    <a:pt x="6171245" y="2141804"/>
                    <a:pt x="6185295" y="2131205"/>
                    <a:pt x="6197127" y="2109020"/>
                  </a:cubicBezTo>
                  <a:cubicBezTo>
                    <a:pt x="6208959" y="2086836"/>
                    <a:pt x="6217915" y="2066787"/>
                    <a:pt x="6223995" y="2048875"/>
                  </a:cubicBezTo>
                  <a:lnTo>
                    <a:pt x="6238045" y="2053805"/>
                  </a:lnTo>
                  <a:cubicBezTo>
                    <a:pt x="6227528" y="2085028"/>
                    <a:pt x="6216025" y="2109185"/>
                    <a:pt x="6203536" y="2126275"/>
                  </a:cubicBezTo>
                  <a:cubicBezTo>
                    <a:pt x="6189075" y="2145830"/>
                    <a:pt x="6173463" y="2155608"/>
                    <a:pt x="6156701" y="2155608"/>
                  </a:cubicBezTo>
                  <a:lnTo>
                    <a:pt x="6156701" y="2155855"/>
                  </a:lnTo>
                  <a:cubicBezTo>
                    <a:pt x="6139611" y="2155855"/>
                    <a:pt x="6126711" y="2150842"/>
                    <a:pt x="6118001" y="2140818"/>
                  </a:cubicBezTo>
                  <a:cubicBezTo>
                    <a:pt x="6112743" y="2134738"/>
                    <a:pt x="6109703" y="2128124"/>
                    <a:pt x="6108881" y="2120975"/>
                  </a:cubicBezTo>
                  <a:cubicBezTo>
                    <a:pt x="6108060" y="2113827"/>
                    <a:pt x="6107649" y="2106884"/>
                    <a:pt x="6107649" y="2100146"/>
                  </a:cubicBezTo>
                  <a:lnTo>
                    <a:pt x="6107649" y="2097435"/>
                  </a:lnTo>
                  <a:lnTo>
                    <a:pt x="6107649" y="2093491"/>
                  </a:lnTo>
                  <a:cubicBezTo>
                    <a:pt x="6107649" y="2093491"/>
                    <a:pt x="6107649" y="2090780"/>
                    <a:pt x="6107649" y="2085357"/>
                  </a:cubicBezTo>
                  <a:cubicBezTo>
                    <a:pt x="6107649" y="2079934"/>
                    <a:pt x="6107649" y="2077222"/>
                    <a:pt x="6107649" y="2077222"/>
                  </a:cubicBezTo>
                  <a:lnTo>
                    <a:pt x="6107649" y="2057996"/>
                  </a:lnTo>
                  <a:cubicBezTo>
                    <a:pt x="6107649" y="2057996"/>
                    <a:pt x="6107649" y="2057790"/>
                    <a:pt x="6107649" y="2057379"/>
                  </a:cubicBezTo>
                  <a:cubicBezTo>
                    <a:pt x="6107649" y="2056968"/>
                    <a:pt x="6107649" y="2056763"/>
                    <a:pt x="6107649" y="2056763"/>
                  </a:cubicBezTo>
                  <a:cubicBezTo>
                    <a:pt x="6107649" y="2056763"/>
                    <a:pt x="6107649" y="2050025"/>
                    <a:pt x="6107649" y="2036550"/>
                  </a:cubicBezTo>
                  <a:cubicBezTo>
                    <a:pt x="6107649" y="2023075"/>
                    <a:pt x="6107649" y="2016338"/>
                    <a:pt x="6107649" y="2016338"/>
                  </a:cubicBezTo>
                  <a:cubicBezTo>
                    <a:pt x="6107649" y="2010422"/>
                    <a:pt x="6107402" y="2004424"/>
                    <a:pt x="6106909" y="1998343"/>
                  </a:cubicBezTo>
                  <a:cubicBezTo>
                    <a:pt x="6106416" y="1992263"/>
                    <a:pt x="6105266" y="1986676"/>
                    <a:pt x="6103458" y="1981582"/>
                  </a:cubicBezTo>
                  <a:cubicBezTo>
                    <a:pt x="6100007" y="1973036"/>
                    <a:pt x="6094256" y="1968435"/>
                    <a:pt x="6086203" y="1967778"/>
                  </a:cubicBezTo>
                  <a:cubicBezTo>
                    <a:pt x="6082588" y="1967778"/>
                    <a:pt x="6079794" y="1967942"/>
                    <a:pt x="6077823" y="1968271"/>
                  </a:cubicBezTo>
                  <a:cubicBezTo>
                    <a:pt x="6069113" y="1969585"/>
                    <a:pt x="6060527" y="1973858"/>
                    <a:pt x="6052064" y="1981089"/>
                  </a:cubicBezTo>
                  <a:cubicBezTo>
                    <a:pt x="6043601" y="1988319"/>
                    <a:pt x="6036658" y="1995878"/>
                    <a:pt x="6031235" y="2003766"/>
                  </a:cubicBezTo>
                  <a:cubicBezTo>
                    <a:pt x="6026634" y="2010504"/>
                    <a:pt x="6021745" y="2019296"/>
                    <a:pt x="6016568" y="2030141"/>
                  </a:cubicBezTo>
                  <a:cubicBezTo>
                    <a:pt x="6011392" y="2040987"/>
                    <a:pt x="6006585" y="2051833"/>
                    <a:pt x="6002148" y="2062679"/>
                  </a:cubicBezTo>
                  <a:lnTo>
                    <a:pt x="6002148" y="2154869"/>
                  </a:lnTo>
                  <a:lnTo>
                    <a:pt x="5964434" y="2154869"/>
                  </a:lnTo>
                  <a:lnTo>
                    <a:pt x="5964434" y="2025458"/>
                  </a:lnTo>
                  <a:cubicBezTo>
                    <a:pt x="5964434" y="2016584"/>
                    <a:pt x="5963941" y="2008532"/>
                    <a:pt x="5962955" y="2001301"/>
                  </a:cubicBezTo>
                  <a:cubicBezTo>
                    <a:pt x="5961476" y="1990455"/>
                    <a:pt x="5959011" y="1982239"/>
                    <a:pt x="5955560" y="1976652"/>
                  </a:cubicBezTo>
                  <a:cubicBezTo>
                    <a:pt x="5951452" y="1970407"/>
                    <a:pt x="5945865" y="1967285"/>
                    <a:pt x="5938798" y="1967285"/>
                  </a:cubicBezTo>
                  <a:cubicBezTo>
                    <a:pt x="5928939" y="1967285"/>
                    <a:pt x="5920722" y="1969709"/>
                    <a:pt x="5914149" y="1974556"/>
                  </a:cubicBezTo>
                  <a:cubicBezTo>
                    <a:pt x="5907576" y="1979404"/>
                    <a:pt x="5901084" y="1985936"/>
                    <a:pt x="5894676" y="1994153"/>
                  </a:cubicBezTo>
                  <a:cubicBezTo>
                    <a:pt x="5886131" y="2004999"/>
                    <a:pt x="5878900" y="2016831"/>
                    <a:pt x="5872984" y="2029648"/>
                  </a:cubicBezTo>
                  <a:lnTo>
                    <a:pt x="5859673" y="2061499"/>
                  </a:lnTo>
                  <a:lnTo>
                    <a:pt x="5859673" y="2155608"/>
                  </a:lnTo>
                  <a:lnTo>
                    <a:pt x="5822206" y="2155608"/>
                  </a:lnTo>
                  <a:lnTo>
                    <a:pt x="5822206" y="2010915"/>
                  </a:lnTo>
                  <a:cubicBezTo>
                    <a:pt x="5822206" y="2005163"/>
                    <a:pt x="5821877" y="1997522"/>
                    <a:pt x="5821220" y="1987990"/>
                  </a:cubicBezTo>
                  <a:cubicBezTo>
                    <a:pt x="5820563" y="1978459"/>
                    <a:pt x="5818508" y="1971968"/>
                    <a:pt x="5815057" y="1968517"/>
                  </a:cubicBezTo>
                  <a:cubicBezTo>
                    <a:pt x="5814071" y="1967531"/>
                    <a:pt x="5812757" y="1967038"/>
                    <a:pt x="5811113" y="1967038"/>
                  </a:cubicBezTo>
                  <a:cubicBezTo>
                    <a:pt x="5808155" y="1967038"/>
                    <a:pt x="5804335" y="1969051"/>
                    <a:pt x="5799651" y="1973077"/>
                  </a:cubicBezTo>
                  <a:cubicBezTo>
                    <a:pt x="5794968" y="1977103"/>
                    <a:pt x="5790407" y="1983677"/>
                    <a:pt x="5785971" y="1992797"/>
                  </a:cubicBezTo>
                  <a:cubicBezTo>
                    <a:pt x="5781534" y="2001918"/>
                    <a:pt x="5776193" y="2014283"/>
                    <a:pt x="5769948" y="2029895"/>
                  </a:cubicBezTo>
                  <a:cubicBezTo>
                    <a:pt x="5766826" y="2037701"/>
                    <a:pt x="5764177" y="2044171"/>
                    <a:pt x="5761999" y="2049307"/>
                  </a:cubicBezTo>
                  <a:lnTo>
                    <a:pt x="5761757" y="2049864"/>
                  </a:lnTo>
                  <a:lnTo>
                    <a:pt x="5775553" y="2055531"/>
                  </a:lnTo>
                  <a:lnTo>
                    <a:pt x="5774074" y="2059228"/>
                  </a:lnTo>
                  <a:cubicBezTo>
                    <a:pt x="5771116" y="2066459"/>
                    <a:pt x="5768158" y="2073402"/>
                    <a:pt x="5765200" y="2080057"/>
                  </a:cubicBezTo>
                  <a:cubicBezTo>
                    <a:pt x="5762242" y="2086712"/>
                    <a:pt x="5758955" y="2093245"/>
                    <a:pt x="5755340" y="2099653"/>
                  </a:cubicBezTo>
                  <a:cubicBezTo>
                    <a:pt x="5743508" y="2120195"/>
                    <a:pt x="5729211" y="2135149"/>
                    <a:pt x="5712449" y="2144516"/>
                  </a:cubicBezTo>
                  <a:cubicBezTo>
                    <a:pt x="5699632" y="2151911"/>
                    <a:pt x="5686157" y="2155608"/>
                    <a:pt x="5672024" y="2155608"/>
                  </a:cubicBezTo>
                  <a:cubicBezTo>
                    <a:pt x="5650004" y="2155444"/>
                    <a:pt x="5631928" y="2148953"/>
                    <a:pt x="5617795" y="2136135"/>
                  </a:cubicBezTo>
                  <a:cubicBezTo>
                    <a:pt x="5612536" y="2131205"/>
                    <a:pt x="5608264" y="2126193"/>
                    <a:pt x="5604977" y="2121099"/>
                  </a:cubicBezTo>
                  <a:cubicBezTo>
                    <a:pt x="5595446" y="2125864"/>
                    <a:pt x="5588215" y="2129397"/>
                    <a:pt x="5583285" y="2131698"/>
                  </a:cubicBezTo>
                  <a:lnTo>
                    <a:pt x="5576876" y="2118387"/>
                  </a:lnTo>
                  <a:cubicBezTo>
                    <a:pt x="5581642" y="2116087"/>
                    <a:pt x="5588626" y="2112636"/>
                    <a:pt x="5597829" y="2108034"/>
                  </a:cubicBezTo>
                  <a:cubicBezTo>
                    <a:pt x="5597665" y="2107541"/>
                    <a:pt x="5597500" y="2107048"/>
                    <a:pt x="5597336" y="2106555"/>
                  </a:cubicBezTo>
                  <a:cubicBezTo>
                    <a:pt x="5597172" y="2106062"/>
                    <a:pt x="5596925" y="2105569"/>
                    <a:pt x="5596596" y="2105076"/>
                  </a:cubicBezTo>
                  <a:cubicBezTo>
                    <a:pt x="5586079" y="2080755"/>
                    <a:pt x="5584107" y="2055366"/>
                    <a:pt x="5590680" y="2028909"/>
                  </a:cubicBezTo>
                  <a:cubicBezTo>
                    <a:pt x="5595775" y="2009189"/>
                    <a:pt x="5606949" y="1992017"/>
                    <a:pt x="5624204" y="1977391"/>
                  </a:cubicBezTo>
                  <a:cubicBezTo>
                    <a:pt x="5643266" y="1960958"/>
                    <a:pt x="5664629" y="1952742"/>
                    <a:pt x="5688293" y="1952742"/>
                  </a:cubicBezTo>
                  <a:cubicBezTo>
                    <a:pt x="5699632" y="1952742"/>
                    <a:pt x="5708259" y="1954878"/>
                    <a:pt x="5714175" y="1959150"/>
                  </a:cubicBezTo>
                  <a:cubicBezTo>
                    <a:pt x="5720091" y="1963423"/>
                    <a:pt x="5724446" y="1967778"/>
                    <a:pt x="5727239" y="1972215"/>
                  </a:cubicBezTo>
                  <a:cubicBezTo>
                    <a:pt x="5736935" y="1988812"/>
                    <a:pt x="5735949" y="2007957"/>
                    <a:pt x="5724281" y="2029648"/>
                  </a:cubicBezTo>
                  <a:cubicBezTo>
                    <a:pt x="5714586" y="2047232"/>
                    <a:pt x="5698728" y="2063747"/>
                    <a:pt x="5676707" y="2079194"/>
                  </a:cubicBezTo>
                  <a:cubicBezTo>
                    <a:pt x="5665040" y="2087575"/>
                    <a:pt x="5650497" y="2096613"/>
                    <a:pt x="5633078" y="2106309"/>
                  </a:cubicBezTo>
                  <a:cubicBezTo>
                    <a:pt x="5636365" y="2114525"/>
                    <a:pt x="5640144" y="2121017"/>
                    <a:pt x="5644416" y="2125782"/>
                  </a:cubicBezTo>
                  <a:cubicBezTo>
                    <a:pt x="5652304" y="2135478"/>
                    <a:pt x="5661507" y="2140407"/>
                    <a:pt x="5672024" y="2140572"/>
                  </a:cubicBezTo>
                  <a:cubicBezTo>
                    <a:pt x="5683034" y="2140572"/>
                    <a:pt x="5694127" y="2137532"/>
                    <a:pt x="5705301" y="2131451"/>
                  </a:cubicBezTo>
                  <a:cubicBezTo>
                    <a:pt x="5719434" y="2123564"/>
                    <a:pt x="5731759" y="2110499"/>
                    <a:pt x="5742276" y="2092259"/>
                  </a:cubicBezTo>
                  <a:cubicBezTo>
                    <a:pt x="5745726" y="2086343"/>
                    <a:pt x="5748849" y="2080180"/>
                    <a:pt x="5751642" y="2073771"/>
                  </a:cubicBezTo>
                  <a:lnTo>
                    <a:pt x="5759427" y="2055225"/>
                  </a:lnTo>
                  <a:lnTo>
                    <a:pt x="5759087" y="2056008"/>
                  </a:lnTo>
                  <a:cubicBezTo>
                    <a:pt x="5758235" y="2057908"/>
                    <a:pt x="5757500" y="2059474"/>
                    <a:pt x="5756884" y="2060707"/>
                  </a:cubicBezTo>
                  <a:cubicBezTo>
                    <a:pt x="5754419" y="2064980"/>
                    <a:pt x="5751091" y="2066253"/>
                    <a:pt x="5746901" y="2064528"/>
                  </a:cubicBezTo>
                  <a:cubicBezTo>
                    <a:pt x="5742710" y="2062802"/>
                    <a:pt x="5741684" y="2059474"/>
                    <a:pt x="5743820" y="2054545"/>
                  </a:cubicBezTo>
                  <a:cubicBezTo>
                    <a:pt x="5745792" y="2049615"/>
                    <a:pt x="5749900" y="2039344"/>
                    <a:pt x="5756144" y="2023732"/>
                  </a:cubicBezTo>
                  <a:cubicBezTo>
                    <a:pt x="5762389" y="2008121"/>
                    <a:pt x="5767237" y="1996823"/>
                    <a:pt x="5770688" y="1989839"/>
                  </a:cubicBezTo>
                  <a:cubicBezTo>
                    <a:pt x="5774139" y="1982855"/>
                    <a:pt x="5779274" y="1974803"/>
                    <a:pt x="5786094" y="1965683"/>
                  </a:cubicBezTo>
                  <a:cubicBezTo>
                    <a:pt x="5792914" y="1956562"/>
                    <a:pt x="5801253" y="1952002"/>
                    <a:pt x="5811113" y="1952002"/>
                  </a:cubicBezTo>
                  <a:close/>
                  <a:moveTo>
                    <a:pt x="4934813" y="1952002"/>
                  </a:moveTo>
                  <a:cubicBezTo>
                    <a:pt x="4950261" y="1952002"/>
                    <a:pt x="4961928" y="1956028"/>
                    <a:pt x="4969816" y="1964080"/>
                  </a:cubicBezTo>
                  <a:cubicBezTo>
                    <a:pt x="4976061" y="1970325"/>
                    <a:pt x="4979881" y="1977679"/>
                    <a:pt x="4981278" y="1986142"/>
                  </a:cubicBezTo>
                  <a:cubicBezTo>
                    <a:pt x="4982675" y="1994605"/>
                    <a:pt x="4983373" y="2002862"/>
                    <a:pt x="4983373" y="2010915"/>
                  </a:cubicBezTo>
                  <a:lnTo>
                    <a:pt x="4983373" y="2031825"/>
                  </a:lnTo>
                  <a:lnTo>
                    <a:pt x="4984359" y="2029402"/>
                  </a:lnTo>
                  <a:cubicBezTo>
                    <a:pt x="4991097" y="2015105"/>
                    <a:pt x="4997177" y="2003931"/>
                    <a:pt x="5002600" y="1995878"/>
                  </a:cubicBezTo>
                  <a:cubicBezTo>
                    <a:pt x="5008680" y="1987004"/>
                    <a:pt x="5016733" y="1978213"/>
                    <a:pt x="5026756" y="1969503"/>
                  </a:cubicBezTo>
                  <a:cubicBezTo>
                    <a:pt x="5036781" y="1960794"/>
                    <a:pt x="5047709" y="1955617"/>
                    <a:pt x="5059540" y="1953974"/>
                  </a:cubicBezTo>
                  <a:cubicBezTo>
                    <a:pt x="5062991" y="1953481"/>
                    <a:pt x="5066442" y="1953235"/>
                    <a:pt x="5069893" y="1953235"/>
                  </a:cubicBezTo>
                  <a:cubicBezTo>
                    <a:pt x="5093393" y="1953892"/>
                    <a:pt x="5109908" y="1961287"/>
                    <a:pt x="5119439" y="1975419"/>
                  </a:cubicBezTo>
                  <a:cubicBezTo>
                    <a:pt x="5123548" y="1981828"/>
                    <a:pt x="5126177" y="1988607"/>
                    <a:pt x="5127327" y="1995755"/>
                  </a:cubicBezTo>
                  <a:cubicBezTo>
                    <a:pt x="5128478" y="2002904"/>
                    <a:pt x="5129053" y="2009929"/>
                    <a:pt x="5129053" y="2016831"/>
                  </a:cubicBezTo>
                  <a:cubicBezTo>
                    <a:pt x="5129053" y="2078619"/>
                    <a:pt x="5129176" y="2112471"/>
                    <a:pt x="5129422" y="2118387"/>
                  </a:cubicBezTo>
                  <a:cubicBezTo>
                    <a:pt x="5129669" y="2124303"/>
                    <a:pt x="5130696" y="2129480"/>
                    <a:pt x="5132503" y="2133916"/>
                  </a:cubicBezTo>
                  <a:cubicBezTo>
                    <a:pt x="5133982" y="2138189"/>
                    <a:pt x="5136037" y="2140654"/>
                    <a:pt x="5138666" y="2141311"/>
                  </a:cubicBezTo>
                  <a:cubicBezTo>
                    <a:pt x="5154935" y="2142297"/>
                    <a:pt x="5168985" y="2131698"/>
                    <a:pt x="5180817" y="2109513"/>
                  </a:cubicBezTo>
                  <a:lnTo>
                    <a:pt x="5185062" y="2100890"/>
                  </a:lnTo>
                  <a:lnTo>
                    <a:pt x="5178024" y="2087883"/>
                  </a:lnTo>
                  <a:cubicBezTo>
                    <a:pt x="5174326" y="2076914"/>
                    <a:pt x="5172478" y="2065226"/>
                    <a:pt x="5172478" y="2052819"/>
                  </a:cubicBezTo>
                  <a:cubicBezTo>
                    <a:pt x="5172478" y="2028991"/>
                    <a:pt x="5180859" y="2007299"/>
                    <a:pt x="5197620" y="1987744"/>
                  </a:cubicBezTo>
                  <a:cubicBezTo>
                    <a:pt x="5217176" y="1965066"/>
                    <a:pt x="5241908" y="1953399"/>
                    <a:pt x="5271816" y="1952742"/>
                  </a:cubicBezTo>
                  <a:cubicBezTo>
                    <a:pt x="5287592" y="1952413"/>
                    <a:pt x="5300163" y="1956562"/>
                    <a:pt x="5309530" y="1965190"/>
                  </a:cubicBezTo>
                  <a:lnTo>
                    <a:pt x="5318404" y="1975200"/>
                  </a:lnTo>
                  <a:lnTo>
                    <a:pt x="5318404" y="1952495"/>
                  </a:lnTo>
                  <a:lnTo>
                    <a:pt x="5356118" y="1952495"/>
                  </a:lnTo>
                  <a:lnTo>
                    <a:pt x="5356118" y="2136381"/>
                  </a:lnTo>
                  <a:cubicBezTo>
                    <a:pt x="5366471" y="2122578"/>
                    <a:pt x="5376084" y="2108897"/>
                    <a:pt x="5384958" y="2095340"/>
                  </a:cubicBezTo>
                  <a:cubicBezTo>
                    <a:pt x="5393832" y="2081782"/>
                    <a:pt x="5401720" y="2066459"/>
                    <a:pt x="5408621" y="2049368"/>
                  </a:cubicBezTo>
                  <a:lnTo>
                    <a:pt x="5422672" y="2055038"/>
                  </a:lnTo>
                  <a:cubicBezTo>
                    <a:pt x="5414455" y="2075250"/>
                    <a:pt x="5404842" y="2093286"/>
                    <a:pt x="5393832" y="2109144"/>
                  </a:cubicBezTo>
                  <a:cubicBezTo>
                    <a:pt x="5382822" y="2125001"/>
                    <a:pt x="5371319" y="2140736"/>
                    <a:pt x="5359322" y="2156348"/>
                  </a:cubicBezTo>
                  <a:cubicBezTo>
                    <a:pt x="5358501" y="2157169"/>
                    <a:pt x="5357433" y="2158566"/>
                    <a:pt x="5356118" y="2160538"/>
                  </a:cubicBezTo>
                  <a:lnTo>
                    <a:pt x="5356118" y="2288716"/>
                  </a:lnTo>
                  <a:cubicBezTo>
                    <a:pt x="5356118" y="2316324"/>
                    <a:pt x="5353078" y="2343356"/>
                    <a:pt x="5346997" y="2369814"/>
                  </a:cubicBezTo>
                  <a:cubicBezTo>
                    <a:pt x="5343875" y="2382960"/>
                    <a:pt x="5340671" y="2393600"/>
                    <a:pt x="5337384" y="2401735"/>
                  </a:cubicBezTo>
                  <a:cubicBezTo>
                    <a:pt x="5334098" y="2409869"/>
                    <a:pt x="5331551" y="2415826"/>
                    <a:pt x="5329743" y="2419606"/>
                  </a:cubicBezTo>
                  <a:cubicBezTo>
                    <a:pt x="5319719" y="2438175"/>
                    <a:pt x="5306161" y="2450747"/>
                    <a:pt x="5289071" y="2457320"/>
                  </a:cubicBezTo>
                  <a:cubicBezTo>
                    <a:pt x="5282498" y="2459456"/>
                    <a:pt x="5276828" y="2460442"/>
                    <a:pt x="5272062" y="2460278"/>
                  </a:cubicBezTo>
                  <a:cubicBezTo>
                    <a:pt x="5260395" y="2460278"/>
                    <a:pt x="5250864" y="2454691"/>
                    <a:pt x="5243469" y="2443516"/>
                  </a:cubicBezTo>
                  <a:cubicBezTo>
                    <a:pt x="5235088" y="2431191"/>
                    <a:pt x="5232294" y="2412129"/>
                    <a:pt x="5235088" y="2386329"/>
                  </a:cubicBezTo>
                  <a:cubicBezTo>
                    <a:pt x="5237060" y="2365623"/>
                    <a:pt x="5242976" y="2340152"/>
                    <a:pt x="5252836" y="2309915"/>
                  </a:cubicBezTo>
                  <a:cubicBezTo>
                    <a:pt x="5261546" y="2283622"/>
                    <a:pt x="5274117" y="2256507"/>
                    <a:pt x="5290550" y="2228571"/>
                  </a:cubicBezTo>
                  <a:cubicBezTo>
                    <a:pt x="5298438" y="2215096"/>
                    <a:pt x="5307722" y="2200799"/>
                    <a:pt x="5318404" y="2185681"/>
                  </a:cubicBezTo>
                  <a:lnTo>
                    <a:pt x="5318404" y="2131201"/>
                  </a:lnTo>
                  <a:lnTo>
                    <a:pt x="5317479" y="2132314"/>
                  </a:lnTo>
                  <a:cubicBezTo>
                    <a:pt x="5313495" y="2136505"/>
                    <a:pt x="5309448" y="2140161"/>
                    <a:pt x="5305339" y="2143283"/>
                  </a:cubicBezTo>
                  <a:cubicBezTo>
                    <a:pt x="5293837" y="2151500"/>
                    <a:pt x="5281429" y="2155526"/>
                    <a:pt x="5268118" y="2155362"/>
                  </a:cubicBezTo>
                  <a:cubicBezTo>
                    <a:pt x="5237717" y="2155197"/>
                    <a:pt x="5213232" y="2142955"/>
                    <a:pt x="5194662" y="2118634"/>
                  </a:cubicBezTo>
                  <a:lnTo>
                    <a:pt x="5193683" y="2116823"/>
                  </a:lnTo>
                  <a:lnTo>
                    <a:pt x="5187226" y="2126768"/>
                  </a:lnTo>
                  <a:cubicBezTo>
                    <a:pt x="5172765" y="2146488"/>
                    <a:pt x="5157153" y="2156266"/>
                    <a:pt x="5140391" y="2156101"/>
                  </a:cubicBezTo>
                  <a:lnTo>
                    <a:pt x="5140391" y="2156348"/>
                  </a:lnTo>
                  <a:cubicBezTo>
                    <a:pt x="5123137" y="2156348"/>
                    <a:pt x="5110319" y="2151336"/>
                    <a:pt x="5101938" y="2141311"/>
                  </a:cubicBezTo>
                  <a:cubicBezTo>
                    <a:pt x="5096515" y="2135231"/>
                    <a:pt x="5093393" y="2128617"/>
                    <a:pt x="5092571" y="2121468"/>
                  </a:cubicBezTo>
                  <a:cubicBezTo>
                    <a:pt x="5091750" y="2114320"/>
                    <a:pt x="5091339" y="2095093"/>
                    <a:pt x="5091339" y="2063788"/>
                  </a:cubicBezTo>
                  <a:cubicBezTo>
                    <a:pt x="5091339" y="2032483"/>
                    <a:pt x="5091339" y="2016831"/>
                    <a:pt x="5091339" y="2016831"/>
                  </a:cubicBezTo>
                  <a:cubicBezTo>
                    <a:pt x="5091339" y="2010915"/>
                    <a:pt x="5091092" y="2004917"/>
                    <a:pt x="5090599" y="1998836"/>
                  </a:cubicBezTo>
                  <a:cubicBezTo>
                    <a:pt x="5090106" y="1992756"/>
                    <a:pt x="5088956" y="1987169"/>
                    <a:pt x="5087148" y="1982075"/>
                  </a:cubicBezTo>
                  <a:cubicBezTo>
                    <a:pt x="5083862" y="1973529"/>
                    <a:pt x="5078110" y="1968928"/>
                    <a:pt x="5069893" y="1968271"/>
                  </a:cubicBezTo>
                  <a:cubicBezTo>
                    <a:pt x="5066278" y="1968271"/>
                    <a:pt x="5063484" y="1968435"/>
                    <a:pt x="5061512" y="1968764"/>
                  </a:cubicBezTo>
                  <a:cubicBezTo>
                    <a:pt x="5052803" y="1970078"/>
                    <a:pt x="5044217" y="1974351"/>
                    <a:pt x="5035754" y="1981582"/>
                  </a:cubicBezTo>
                  <a:cubicBezTo>
                    <a:pt x="5027291" y="1988812"/>
                    <a:pt x="5020348" y="1996371"/>
                    <a:pt x="5014925" y="2004259"/>
                  </a:cubicBezTo>
                  <a:cubicBezTo>
                    <a:pt x="5010159" y="2011326"/>
                    <a:pt x="5004983" y="2020692"/>
                    <a:pt x="4999395" y="2032360"/>
                  </a:cubicBezTo>
                  <a:cubicBezTo>
                    <a:pt x="4993808" y="2044027"/>
                    <a:pt x="4988796" y="2055531"/>
                    <a:pt x="4984359" y="2066869"/>
                  </a:cubicBezTo>
                  <a:lnTo>
                    <a:pt x="4983373" y="2069745"/>
                  </a:lnTo>
                  <a:lnTo>
                    <a:pt x="4983373" y="2155608"/>
                  </a:lnTo>
                  <a:lnTo>
                    <a:pt x="4945906" y="2155608"/>
                  </a:lnTo>
                  <a:lnTo>
                    <a:pt x="4945906" y="2010915"/>
                  </a:lnTo>
                  <a:cubicBezTo>
                    <a:pt x="4945906" y="2005163"/>
                    <a:pt x="4945577" y="1997522"/>
                    <a:pt x="4944920" y="1987990"/>
                  </a:cubicBezTo>
                  <a:cubicBezTo>
                    <a:pt x="4944263" y="1978459"/>
                    <a:pt x="4942208" y="1971968"/>
                    <a:pt x="4938757" y="1968517"/>
                  </a:cubicBezTo>
                  <a:cubicBezTo>
                    <a:pt x="4937771" y="1967531"/>
                    <a:pt x="4936457" y="1967038"/>
                    <a:pt x="4934813" y="1967038"/>
                  </a:cubicBezTo>
                  <a:cubicBezTo>
                    <a:pt x="4931855" y="1967038"/>
                    <a:pt x="4928035" y="1969051"/>
                    <a:pt x="4923351" y="1973077"/>
                  </a:cubicBezTo>
                  <a:cubicBezTo>
                    <a:pt x="4918668" y="1977103"/>
                    <a:pt x="4914107" y="1983677"/>
                    <a:pt x="4909671" y="1992797"/>
                  </a:cubicBezTo>
                  <a:cubicBezTo>
                    <a:pt x="4905234" y="2001918"/>
                    <a:pt x="4899893" y="2014283"/>
                    <a:pt x="4893648" y="2029895"/>
                  </a:cubicBezTo>
                  <a:cubicBezTo>
                    <a:pt x="4887404" y="2045506"/>
                    <a:pt x="4883049" y="2055777"/>
                    <a:pt x="4880584" y="2060707"/>
                  </a:cubicBezTo>
                  <a:cubicBezTo>
                    <a:pt x="4878119" y="2064980"/>
                    <a:pt x="4874791" y="2066253"/>
                    <a:pt x="4870601" y="2064528"/>
                  </a:cubicBezTo>
                  <a:cubicBezTo>
                    <a:pt x="4866410" y="2062802"/>
                    <a:pt x="4865384" y="2059474"/>
                    <a:pt x="4867520" y="2054545"/>
                  </a:cubicBezTo>
                  <a:cubicBezTo>
                    <a:pt x="4869492" y="2049615"/>
                    <a:pt x="4873600" y="2039344"/>
                    <a:pt x="4879844" y="2023732"/>
                  </a:cubicBezTo>
                  <a:cubicBezTo>
                    <a:pt x="4886089" y="2008121"/>
                    <a:pt x="4890937" y="1996823"/>
                    <a:pt x="4894388" y="1989839"/>
                  </a:cubicBezTo>
                  <a:cubicBezTo>
                    <a:pt x="4897839" y="1982855"/>
                    <a:pt x="4902974" y="1974803"/>
                    <a:pt x="4909794" y="1965683"/>
                  </a:cubicBezTo>
                  <a:cubicBezTo>
                    <a:pt x="4916614" y="1956562"/>
                    <a:pt x="4924953" y="1952002"/>
                    <a:pt x="4934813" y="1952002"/>
                  </a:cubicBezTo>
                  <a:close/>
                  <a:moveTo>
                    <a:pt x="1533427" y="1879286"/>
                  </a:moveTo>
                  <a:cubicBezTo>
                    <a:pt x="1539507" y="1879286"/>
                    <a:pt x="1544684" y="1881422"/>
                    <a:pt x="1548956" y="1885694"/>
                  </a:cubicBezTo>
                  <a:cubicBezTo>
                    <a:pt x="1553229" y="1889967"/>
                    <a:pt x="1555365" y="1895143"/>
                    <a:pt x="1555365" y="1901224"/>
                  </a:cubicBezTo>
                  <a:cubicBezTo>
                    <a:pt x="1555365" y="1907304"/>
                    <a:pt x="1553229" y="1912521"/>
                    <a:pt x="1548956" y="1916876"/>
                  </a:cubicBezTo>
                  <a:cubicBezTo>
                    <a:pt x="1544684" y="1921231"/>
                    <a:pt x="1539507" y="1923408"/>
                    <a:pt x="1533427" y="1923408"/>
                  </a:cubicBezTo>
                  <a:cubicBezTo>
                    <a:pt x="1527347" y="1923408"/>
                    <a:pt x="1522129" y="1921231"/>
                    <a:pt x="1517775" y="1916876"/>
                  </a:cubicBezTo>
                  <a:cubicBezTo>
                    <a:pt x="1513420" y="1912521"/>
                    <a:pt x="1511242" y="1907304"/>
                    <a:pt x="1511242" y="1901224"/>
                  </a:cubicBezTo>
                  <a:cubicBezTo>
                    <a:pt x="1511242" y="1895143"/>
                    <a:pt x="1513420" y="1889967"/>
                    <a:pt x="1517775" y="1885694"/>
                  </a:cubicBezTo>
                  <a:cubicBezTo>
                    <a:pt x="1522129" y="1881422"/>
                    <a:pt x="1527347" y="1879286"/>
                    <a:pt x="1533427" y="1879286"/>
                  </a:cubicBezTo>
                  <a:close/>
                  <a:moveTo>
                    <a:pt x="3082793" y="1876081"/>
                  </a:moveTo>
                  <a:lnTo>
                    <a:pt x="3087229" y="1880272"/>
                  </a:lnTo>
                  <a:lnTo>
                    <a:pt x="3131599" y="1920204"/>
                  </a:lnTo>
                  <a:lnTo>
                    <a:pt x="3122971" y="1932282"/>
                  </a:lnTo>
                  <a:lnTo>
                    <a:pt x="3070468" y="1904182"/>
                  </a:lnTo>
                  <a:lnTo>
                    <a:pt x="3046311" y="1922915"/>
                  </a:lnTo>
                  <a:lnTo>
                    <a:pt x="3035219" y="1931543"/>
                  </a:lnTo>
                  <a:lnTo>
                    <a:pt x="3026098" y="1919711"/>
                  </a:lnTo>
                  <a:lnTo>
                    <a:pt x="3077863" y="1879779"/>
                  </a:lnTo>
                  <a:close/>
                  <a:moveTo>
                    <a:pt x="2297147" y="1873616"/>
                  </a:moveTo>
                  <a:lnTo>
                    <a:pt x="2301585" y="1877807"/>
                  </a:lnTo>
                  <a:lnTo>
                    <a:pt x="2345954" y="1917739"/>
                  </a:lnTo>
                  <a:lnTo>
                    <a:pt x="2337326" y="1929817"/>
                  </a:lnTo>
                  <a:lnTo>
                    <a:pt x="2284823" y="1901717"/>
                  </a:lnTo>
                  <a:lnTo>
                    <a:pt x="2260666" y="1920450"/>
                  </a:lnTo>
                  <a:lnTo>
                    <a:pt x="2249574" y="1929078"/>
                  </a:lnTo>
                  <a:lnTo>
                    <a:pt x="2240453" y="1917246"/>
                  </a:lnTo>
                  <a:lnTo>
                    <a:pt x="2292218" y="1877314"/>
                  </a:lnTo>
                  <a:close/>
                  <a:moveTo>
                    <a:pt x="4768261" y="1855622"/>
                  </a:moveTo>
                  <a:lnTo>
                    <a:pt x="4773437" y="1864742"/>
                  </a:lnTo>
                  <a:lnTo>
                    <a:pt x="4780586" y="1877807"/>
                  </a:lnTo>
                  <a:lnTo>
                    <a:pt x="4783790" y="1883722"/>
                  </a:lnTo>
                  <a:lnTo>
                    <a:pt x="4778367" y="1887420"/>
                  </a:lnTo>
                  <a:lnTo>
                    <a:pt x="4724877" y="1924394"/>
                  </a:lnTo>
                  <a:lnTo>
                    <a:pt x="4715264" y="1913302"/>
                  </a:lnTo>
                  <a:lnTo>
                    <a:pt x="4761359" y="1863263"/>
                  </a:lnTo>
                  <a:close/>
                  <a:moveTo>
                    <a:pt x="1368521" y="1855622"/>
                  </a:moveTo>
                  <a:lnTo>
                    <a:pt x="1375669" y="1863263"/>
                  </a:lnTo>
                  <a:lnTo>
                    <a:pt x="1421518" y="1913302"/>
                  </a:lnTo>
                  <a:lnTo>
                    <a:pt x="1411658" y="1924394"/>
                  </a:lnTo>
                  <a:lnTo>
                    <a:pt x="1358661" y="1887420"/>
                  </a:lnTo>
                  <a:lnTo>
                    <a:pt x="1352992" y="1883722"/>
                  </a:lnTo>
                  <a:lnTo>
                    <a:pt x="1356442" y="1877807"/>
                  </a:lnTo>
                  <a:lnTo>
                    <a:pt x="1363591" y="1864742"/>
                  </a:lnTo>
                  <a:close/>
                  <a:moveTo>
                    <a:pt x="2288027" y="1802132"/>
                  </a:moveTo>
                  <a:lnTo>
                    <a:pt x="2295175" y="1809774"/>
                  </a:lnTo>
                  <a:lnTo>
                    <a:pt x="2341024" y="1859812"/>
                  </a:lnTo>
                  <a:lnTo>
                    <a:pt x="2331164" y="1870905"/>
                  </a:lnTo>
                  <a:lnTo>
                    <a:pt x="2278167" y="1833930"/>
                  </a:lnTo>
                  <a:lnTo>
                    <a:pt x="2272498" y="1830233"/>
                  </a:lnTo>
                  <a:lnTo>
                    <a:pt x="2275950" y="1824317"/>
                  </a:lnTo>
                  <a:lnTo>
                    <a:pt x="2283097" y="1811252"/>
                  </a:lnTo>
                  <a:close/>
                  <a:moveTo>
                    <a:pt x="3451751" y="1749628"/>
                  </a:moveTo>
                  <a:lnTo>
                    <a:pt x="3489219" y="1749628"/>
                  </a:lnTo>
                  <a:lnTo>
                    <a:pt x="3489219" y="1749875"/>
                  </a:lnTo>
                  <a:lnTo>
                    <a:pt x="3489219" y="2001301"/>
                  </a:lnTo>
                  <a:lnTo>
                    <a:pt x="3489219" y="2075990"/>
                  </a:lnTo>
                  <a:lnTo>
                    <a:pt x="3489219" y="2096449"/>
                  </a:lnTo>
                  <a:lnTo>
                    <a:pt x="3489219" y="2099653"/>
                  </a:lnTo>
                  <a:cubicBezTo>
                    <a:pt x="3489219" y="2105569"/>
                    <a:pt x="3489342" y="2111362"/>
                    <a:pt x="3489588" y="2117031"/>
                  </a:cubicBezTo>
                  <a:cubicBezTo>
                    <a:pt x="3489836" y="2122701"/>
                    <a:pt x="3490863" y="2127754"/>
                    <a:pt x="3492670" y="2132191"/>
                  </a:cubicBezTo>
                  <a:cubicBezTo>
                    <a:pt x="3494149" y="2136628"/>
                    <a:pt x="3496203" y="2139175"/>
                    <a:pt x="3498832" y="2139832"/>
                  </a:cubicBezTo>
                  <a:cubicBezTo>
                    <a:pt x="3498996" y="2139832"/>
                    <a:pt x="3499161" y="2139873"/>
                    <a:pt x="3499325" y="2139956"/>
                  </a:cubicBezTo>
                  <a:cubicBezTo>
                    <a:pt x="3499489" y="2140038"/>
                    <a:pt x="3499736" y="2140079"/>
                    <a:pt x="3500064" y="2140079"/>
                  </a:cubicBezTo>
                  <a:cubicBezTo>
                    <a:pt x="3515840" y="2140407"/>
                    <a:pt x="3529602" y="2129603"/>
                    <a:pt x="3541352" y="2107665"/>
                  </a:cubicBezTo>
                  <a:lnTo>
                    <a:pt x="3545677" y="2098885"/>
                  </a:lnTo>
                  <a:lnTo>
                    <a:pt x="3539724" y="2087883"/>
                  </a:lnTo>
                  <a:cubicBezTo>
                    <a:pt x="3536027" y="2076914"/>
                    <a:pt x="3534178" y="2065226"/>
                    <a:pt x="3534178" y="2052819"/>
                  </a:cubicBezTo>
                  <a:cubicBezTo>
                    <a:pt x="3534178" y="2028991"/>
                    <a:pt x="3542559" y="2007299"/>
                    <a:pt x="3559321" y="1987744"/>
                  </a:cubicBezTo>
                  <a:cubicBezTo>
                    <a:pt x="3578876" y="1965066"/>
                    <a:pt x="3603608" y="1953399"/>
                    <a:pt x="3633516" y="1952742"/>
                  </a:cubicBezTo>
                  <a:cubicBezTo>
                    <a:pt x="3649292" y="1952413"/>
                    <a:pt x="3661863" y="1956562"/>
                    <a:pt x="3671231" y="1965190"/>
                  </a:cubicBezTo>
                  <a:lnTo>
                    <a:pt x="3682816" y="1978258"/>
                  </a:lnTo>
                  <a:lnTo>
                    <a:pt x="3682816" y="1952495"/>
                  </a:lnTo>
                  <a:lnTo>
                    <a:pt x="3720283" y="1952495"/>
                  </a:lnTo>
                  <a:cubicBezTo>
                    <a:pt x="3720283" y="1952495"/>
                    <a:pt x="3720283" y="1960712"/>
                    <a:pt x="3720283" y="1977145"/>
                  </a:cubicBezTo>
                  <a:cubicBezTo>
                    <a:pt x="3720283" y="1993578"/>
                    <a:pt x="3720283" y="2001794"/>
                    <a:pt x="3720283" y="2001794"/>
                  </a:cubicBezTo>
                  <a:lnTo>
                    <a:pt x="3720283" y="2096942"/>
                  </a:lnTo>
                  <a:lnTo>
                    <a:pt x="3720283" y="2100393"/>
                  </a:lnTo>
                  <a:cubicBezTo>
                    <a:pt x="3720283" y="2106309"/>
                    <a:pt x="3720407" y="2112102"/>
                    <a:pt x="3720653" y="2117771"/>
                  </a:cubicBezTo>
                  <a:cubicBezTo>
                    <a:pt x="3720899" y="2123440"/>
                    <a:pt x="3721844" y="2128494"/>
                    <a:pt x="3723488" y="2132930"/>
                  </a:cubicBezTo>
                  <a:cubicBezTo>
                    <a:pt x="3725459" y="2138025"/>
                    <a:pt x="3727760" y="2140572"/>
                    <a:pt x="3730389" y="2140572"/>
                  </a:cubicBezTo>
                  <a:cubicBezTo>
                    <a:pt x="3744357" y="2140572"/>
                    <a:pt x="3757668" y="2131862"/>
                    <a:pt x="3770322" y="2114443"/>
                  </a:cubicBezTo>
                  <a:cubicBezTo>
                    <a:pt x="3775745" y="2106884"/>
                    <a:pt x="3781249" y="2097188"/>
                    <a:pt x="3786837" y="2085357"/>
                  </a:cubicBezTo>
                  <a:cubicBezTo>
                    <a:pt x="3789220" y="2080262"/>
                    <a:pt x="3791602" y="2074860"/>
                    <a:pt x="3793985" y="2069149"/>
                  </a:cubicBezTo>
                  <a:lnTo>
                    <a:pt x="3796706" y="2062277"/>
                  </a:lnTo>
                  <a:lnTo>
                    <a:pt x="3796706" y="2056184"/>
                  </a:lnTo>
                  <a:lnTo>
                    <a:pt x="3782902" y="2051340"/>
                  </a:lnTo>
                  <a:cubicBezTo>
                    <a:pt x="3786189" y="2042466"/>
                    <a:pt x="3789229" y="2032606"/>
                    <a:pt x="3792023" y="2021761"/>
                  </a:cubicBezTo>
                  <a:cubicBezTo>
                    <a:pt x="3793502" y="2016338"/>
                    <a:pt x="3794857" y="2011120"/>
                    <a:pt x="3796090" y="2006108"/>
                  </a:cubicBezTo>
                  <a:lnTo>
                    <a:pt x="3796706" y="2003569"/>
                  </a:lnTo>
                  <a:lnTo>
                    <a:pt x="3796706" y="1952495"/>
                  </a:lnTo>
                  <a:lnTo>
                    <a:pt x="3807798" y="1952495"/>
                  </a:lnTo>
                  <a:lnTo>
                    <a:pt x="3815440" y="1952495"/>
                  </a:lnTo>
                  <a:lnTo>
                    <a:pt x="3834420" y="1952495"/>
                  </a:lnTo>
                  <a:cubicBezTo>
                    <a:pt x="3834420" y="1952495"/>
                    <a:pt x="3834379" y="1975748"/>
                    <a:pt x="3834297" y="2022254"/>
                  </a:cubicBezTo>
                  <a:cubicBezTo>
                    <a:pt x="3834215" y="2068759"/>
                    <a:pt x="3834174" y="2092012"/>
                    <a:pt x="3834174" y="2092012"/>
                  </a:cubicBezTo>
                  <a:cubicBezTo>
                    <a:pt x="3834174" y="2098092"/>
                    <a:pt x="3834420" y="2104172"/>
                    <a:pt x="3834913" y="2110253"/>
                  </a:cubicBezTo>
                  <a:cubicBezTo>
                    <a:pt x="3835406" y="2116333"/>
                    <a:pt x="3836639" y="2121920"/>
                    <a:pt x="3838611" y="2127015"/>
                  </a:cubicBezTo>
                  <a:cubicBezTo>
                    <a:pt x="3842226" y="2136710"/>
                    <a:pt x="3850278" y="2141229"/>
                    <a:pt x="3862767" y="2140572"/>
                  </a:cubicBezTo>
                  <a:cubicBezTo>
                    <a:pt x="3862931" y="2140572"/>
                    <a:pt x="3863055" y="2140572"/>
                    <a:pt x="3863137" y="2140572"/>
                  </a:cubicBezTo>
                  <a:cubicBezTo>
                    <a:pt x="3863219" y="2140572"/>
                    <a:pt x="3863260" y="2140572"/>
                    <a:pt x="3863260" y="2140572"/>
                  </a:cubicBezTo>
                  <a:cubicBezTo>
                    <a:pt x="3877392" y="2140407"/>
                    <a:pt x="3892018" y="2128494"/>
                    <a:pt x="3907137" y="2104830"/>
                  </a:cubicBezTo>
                  <a:cubicBezTo>
                    <a:pt x="3914038" y="2093655"/>
                    <a:pt x="3921803" y="2077386"/>
                    <a:pt x="3930430" y="2056024"/>
                  </a:cubicBezTo>
                  <a:lnTo>
                    <a:pt x="3934991" y="2043941"/>
                  </a:lnTo>
                  <a:lnTo>
                    <a:pt x="3934991" y="1952495"/>
                  </a:lnTo>
                  <a:lnTo>
                    <a:pt x="3972705" y="1952495"/>
                  </a:lnTo>
                  <a:lnTo>
                    <a:pt x="3972705" y="2136381"/>
                  </a:lnTo>
                  <a:cubicBezTo>
                    <a:pt x="3983058" y="2122578"/>
                    <a:pt x="3992671" y="2108897"/>
                    <a:pt x="4001545" y="2095340"/>
                  </a:cubicBezTo>
                  <a:cubicBezTo>
                    <a:pt x="4010419" y="2081782"/>
                    <a:pt x="4018307" y="2066459"/>
                    <a:pt x="4025208" y="2049368"/>
                  </a:cubicBezTo>
                  <a:lnTo>
                    <a:pt x="4039259" y="2055038"/>
                  </a:lnTo>
                  <a:cubicBezTo>
                    <a:pt x="4031042" y="2075250"/>
                    <a:pt x="4021429" y="2093286"/>
                    <a:pt x="4010419" y="2109144"/>
                  </a:cubicBezTo>
                  <a:cubicBezTo>
                    <a:pt x="3999408" y="2125001"/>
                    <a:pt x="3987905" y="2140736"/>
                    <a:pt x="3975909" y="2156348"/>
                  </a:cubicBezTo>
                  <a:cubicBezTo>
                    <a:pt x="3975087" y="2157169"/>
                    <a:pt x="3974019" y="2158566"/>
                    <a:pt x="3972705" y="2160538"/>
                  </a:cubicBezTo>
                  <a:lnTo>
                    <a:pt x="3972705" y="2288716"/>
                  </a:lnTo>
                  <a:cubicBezTo>
                    <a:pt x="3972705" y="2316324"/>
                    <a:pt x="3969664" y="2343356"/>
                    <a:pt x="3963584" y="2369814"/>
                  </a:cubicBezTo>
                  <a:cubicBezTo>
                    <a:pt x="3960462" y="2382960"/>
                    <a:pt x="3957257" y="2393600"/>
                    <a:pt x="3953971" y="2401735"/>
                  </a:cubicBezTo>
                  <a:cubicBezTo>
                    <a:pt x="3950684" y="2409869"/>
                    <a:pt x="3948137" y="2415826"/>
                    <a:pt x="3946330" y="2419606"/>
                  </a:cubicBezTo>
                  <a:cubicBezTo>
                    <a:pt x="3936305" y="2438175"/>
                    <a:pt x="3922748" y="2450747"/>
                    <a:pt x="3905658" y="2457320"/>
                  </a:cubicBezTo>
                  <a:cubicBezTo>
                    <a:pt x="3899084" y="2459456"/>
                    <a:pt x="3893415" y="2460442"/>
                    <a:pt x="3888649" y="2460278"/>
                  </a:cubicBezTo>
                  <a:cubicBezTo>
                    <a:pt x="3876982" y="2460278"/>
                    <a:pt x="3867451" y="2454691"/>
                    <a:pt x="3860056" y="2443516"/>
                  </a:cubicBezTo>
                  <a:cubicBezTo>
                    <a:pt x="3851675" y="2431191"/>
                    <a:pt x="3848881" y="2412129"/>
                    <a:pt x="3851675" y="2386329"/>
                  </a:cubicBezTo>
                  <a:cubicBezTo>
                    <a:pt x="3853647" y="2365623"/>
                    <a:pt x="3859563" y="2340152"/>
                    <a:pt x="3869423" y="2309915"/>
                  </a:cubicBezTo>
                  <a:cubicBezTo>
                    <a:pt x="3878132" y="2283622"/>
                    <a:pt x="3890703" y="2256507"/>
                    <a:pt x="3907137" y="2228571"/>
                  </a:cubicBezTo>
                  <a:cubicBezTo>
                    <a:pt x="3915024" y="2215096"/>
                    <a:pt x="3924309" y="2200799"/>
                    <a:pt x="3934991" y="2185681"/>
                  </a:cubicBezTo>
                  <a:lnTo>
                    <a:pt x="3934991" y="2083375"/>
                  </a:lnTo>
                  <a:lnTo>
                    <a:pt x="3931509" y="2090903"/>
                  </a:lnTo>
                  <a:cubicBezTo>
                    <a:pt x="3927339" y="2099448"/>
                    <a:pt x="3923323" y="2106720"/>
                    <a:pt x="3919461" y="2112718"/>
                  </a:cubicBezTo>
                  <a:cubicBezTo>
                    <a:pt x="3914531" y="2120606"/>
                    <a:pt x="3907178" y="2129644"/>
                    <a:pt x="3897400" y="2139832"/>
                  </a:cubicBezTo>
                  <a:cubicBezTo>
                    <a:pt x="3887622" y="2150021"/>
                    <a:pt x="3876406" y="2155279"/>
                    <a:pt x="3863753" y="2155608"/>
                  </a:cubicBezTo>
                  <a:cubicBezTo>
                    <a:pt x="3863753" y="2155608"/>
                    <a:pt x="3863712" y="2155608"/>
                    <a:pt x="3863630" y="2155608"/>
                  </a:cubicBezTo>
                  <a:cubicBezTo>
                    <a:pt x="3863548" y="2155608"/>
                    <a:pt x="3863507" y="2155608"/>
                    <a:pt x="3863507" y="2155608"/>
                  </a:cubicBezTo>
                  <a:cubicBezTo>
                    <a:pt x="3863178" y="2155608"/>
                    <a:pt x="3862849" y="2155608"/>
                    <a:pt x="3862521" y="2155608"/>
                  </a:cubicBezTo>
                  <a:cubicBezTo>
                    <a:pt x="3862192" y="2155608"/>
                    <a:pt x="3861781" y="2155608"/>
                    <a:pt x="3861288" y="2155608"/>
                  </a:cubicBezTo>
                  <a:cubicBezTo>
                    <a:pt x="3861288" y="2155608"/>
                    <a:pt x="3861206" y="2155608"/>
                    <a:pt x="3861042" y="2155608"/>
                  </a:cubicBezTo>
                  <a:cubicBezTo>
                    <a:pt x="3860877" y="2155608"/>
                    <a:pt x="3860713" y="2155608"/>
                    <a:pt x="3860549" y="2155608"/>
                  </a:cubicBezTo>
                  <a:cubicBezTo>
                    <a:pt x="3832777" y="2155608"/>
                    <a:pt x="3814454" y="2148213"/>
                    <a:pt x="3805580" y="2133423"/>
                  </a:cubicBezTo>
                  <a:cubicBezTo>
                    <a:pt x="3801636" y="2127015"/>
                    <a:pt x="3799171" y="2120236"/>
                    <a:pt x="3798185" y="2113087"/>
                  </a:cubicBezTo>
                  <a:lnTo>
                    <a:pt x="3797126" y="2098004"/>
                  </a:lnTo>
                  <a:lnTo>
                    <a:pt x="3791582" y="2108589"/>
                  </a:lnTo>
                  <a:cubicBezTo>
                    <a:pt x="3788583" y="2113806"/>
                    <a:pt x="3785522" y="2118634"/>
                    <a:pt x="3782400" y="2123071"/>
                  </a:cubicBezTo>
                  <a:cubicBezTo>
                    <a:pt x="3766788" y="2144762"/>
                    <a:pt x="3749451" y="2155608"/>
                    <a:pt x="3730389" y="2155608"/>
                  </a:cubicBezTo>
                  <a:cubicBezTo>
                    <a:pt x="3714121" y="2155608"/>
                    <a:pt x="3701714" y="2150514"/>
                    <a:pt x="3693169" y="2140325"/>
                  </a:cubicBezTo>
                  <a:lnTo>
                    <a:pt x="3685658" y="2124513"/>
                  </a:lnTo>
                  <a:lnTo>
                    <a:pt x="3679180" y="2132314"/>
                  </a:lnTo>
                  <a:cubicBezTo>
                    <a:pt x="3675195" y="2136505"/>
                    <a:pt x="3671148" y="2140161"/>
                    <a:pt x="3667040" y="2143283"/>
                  </a:cubicBezTo>
                  <a:cubicBezTo>
                    <a:pt x="3655536" y="2151500"/>
                    <a:pt x="3643130" y="2155526"/>
                    <a:pt x="3629819" y="2155362"/>
                  </a:cubicBezTo>
                  <a:cubicBezTo>
                    <a:pt x="3599418" y="2155197"/>
                    <a:pt x="3574932" y="2142955"/>
                    <a:pt x="3556363" y="2118634"/>
                  </a:cubicBezTo>
                  <a:lnTo>
                    <a:pt x="3554319" y="2114856"/>
                  </a:lnTo>
                  <a:lnTo>
                    <a:pt x="3547638" y="2125289"/>
                  </a:lnTo>
                  <a:cubicBezTo>
                    <a:pt x="3532519" y="2145666"/>
                    <a:pt x="3516333" y="2155608"/>
                    <a:pt x="3499078" y="2155115"/>
                  </a:cubicBezTo>
                  <a:cubicBezTo>
                    <a:pt x="3493656" y="2154622"/>
                    <a:pt x="3490945" y="2154376"/>
                    <a:pt x="3490945" y="2154376"/>
                  </a:cubicBezTo>
                  <a:cubicBezTo>
                    <a:pt x="3478291" y="2152732"/>
                    <a:pt x="3468595" y="2147884"/>
                    <a:pt x="3461857" y="2139832"/>
                  </a:cubicBezTo>
                  <a:cubicBezTo>
                    <a:pt x="3458242" y="2135395"/>
                    <a:pt x="3455778" y="2130876"/>
                    <a:pt x="3454463" y="2126275"/>
                  </a:cubicBezTo>
                  <a:cubicBezTo>
                    <a:pt x="3448218" y="2133506"/>
                    <a:pt x="3442467" y="2139011"/>
                    <a:pt x="3437208" y="2142790"/>
                  </a:cubicBezTo>
                  <a:cubicBezTo>
                    <a:pt x="3425376" y="2151335"/>
                    <a:pt x="3412969" y="2155444"/>
                    <a:pt x="3399987" y="2155115"/>
                  </a:cubicBezTo>
                  <a:cubicBezTo>
                    <a:pt x="3369422" y="2154622"/>
                    <a:pt x="3345019" y="2142297"/>
                    <a:pt x="3326778" y="2118141"/>
                  </a:cubicBezTo>
                  <a:cubicBezTo>
                    <a:pt x="3311987" y="2099243"/>
                    <a:pt x="3304593" y="2077304"/>
                    <a:pt x="3304593" y="2052326"/>
                  </a:cubicBezTo>
                  <a:cubicBezTo>
                    <a:pt x="3304593" y="2028662"/>
                    <a:pt x="3312974" y="2007053"/>
                    <a:pt x="3329736" y="1987497"/>
                  </a:cubicBezTo>
                  <a:cubicBezTo>
                    <a:pt x="3348962" y="1964655"/>
                    <a:pt x="3373611" y="1952906"/>
                    <a:pt x="3403684" y="1952249"/>
                  </a:cubicBezTo>
                  <a:cubicBezTo>
                    <a:pt x="3414860" y="1952084"/>
                    <a:pt x="3424390" y="1954303"/>
                    <a:pt x="3432278" y="1958904"/>
                  </a:cubicBezTo>
                  <a:cubicBezTo>
                    <a:pt x="3440167" y="1963505"/>
                    <a:pt x="3446657" y="1968599"/>
                    <a:pt x="3451751" y="1974187"/>
                  </a:cubicBezTo>
                  <a:lnTo>
                    <a:pt x="3451751" y="1749875"/>
                  </a:lnTo>
                  <a:close/>
                  <a:moveTo>
                    <a:pt x="4469293" y="1662862"/>
                  </a:moveTo>
                  <a:cubicBezTo>
                    <a:pt x="4463706" y="1662862"/>
                    <a:pt x="4458242" y="1666189"/>
                    <a:pt x="4452901" y="1672845"/>
                  </a:cubicBezTo>
                  <a:cubicBezTo>
                    <a:pt x="4447560" y="1679500"/>
                    <a:pt x="4443411" y="1686772"/>
                    <a:pt x="4440453" y="1694660"/>
                  </a:cubicBezTo>
                  <a:cubicBezTo>
                    <a:pt x="4433715" y="1713065"/>
                    <a:pt x="4429032" y="1733360"/>
                    <a:pt x="4426403" y="1755544"/>
                  </a:cubicBezTo>
                  <a:cubicBezTo>
                    <a:pt x="4424102" y="1772799"/>
                    <a:pt x="4422952" y="1794080"/>
                    <a:pt x="4422952" y="1819387"/>
                  </a:cubicBezTo>
                  <a:lnTo>
                    <a:pt x="4422952" y="1916507"/>
                  </a:lnTo>
                  <a:cubicBezTo>
                    <a:pt x="4422952" y="1916342"/>
                    <a:pt x="4423034" y="1916137"/>
                    <a:pt x="4423198" y="1915890"/>
                  </a:cubicBezTo>
                  <a:cubicBezTo>
                    <a:pt x="4423362" y="1915644"/>
                    <a:pt x="4423527" y="1915356"/>
                    <a:pt x="4423691" y="1915028"/>
                  </a:cubicBezTo>
                  <a:cubicBezTo>
                    <a:pt x="4438481" y="1884626"/>
                    <a:pt x="4452490" y="1853445"/>
                    <a:pt x="4465719" y="1821482"/>
                  </a:cubicBezTo>
                  <a:cubicBezTo>
                    <a:pt x="4478947" y="1789520"/>
                    <a:pt x="4487534" y="1755791"/>
                    <a:pt x="4491478" y="1720295"/>
                  </a:cubicBezTo>
                  <a:cubicBezTo>
                    <a:pt x="4493943" y="1698111"/>
                    <a:pt x="4492053" y="1682335"/>
                    <a:pt x="4485808" y="1672968"/>
                  </a:cubicBezTo>
                  <a:cubicBezTo>
                    <a:pt x="4481043" y="1666230"/>
                    <a:pt x="4475537" y="1662862"/>
                    <a:pt x="4469293" y="1662862"/>
                  </a:cubicBezTo>
                  <a:close/>
                  <a:moveTo>
                    <a:pt x="2054204" y="1662862"/>
                  </a:moveTo>
                  <a:cubicBezTo>
                    <a:pt x="2048453" y="1662862"/>
                    <a:pt x="2042948" y="1666189"/>
                    <a:pt x="2037689" y="1672845"/>
                  </a:cubicBezTo>
                  <a:cubicBezTo>
                    <a:pt x="2032430" y="1679500"/>
                    <a:pt x="2028322" y="1686772"/>
                    <a:pt x="2025364" y="1694660"/>
                  </a:cubicBezTo>
                  <a:cubicBezTo>
                    <a:pt x="2018791" y="1711750"/>
                    <a:pt x="2014026" y="1732045"/>
                    <a:pt x="2011068" y="1755544"/>
                  </a:cubicBezTo>
                  <a:cubicBezTo>
                    <a:pt x="2008931" y="1773456"/>
                    <a:pt x="2007863" y="1794737"/>
                    <a:pt x="2007863" y="1819387"/>
                  </a:cubicBezTo>
                  <a:lnTo>
                    <a:pt x="2007863" y="1916507"/>
                  </a:lnTo>
                  <a:cubicBezTo>
                    <a:pt x="2007863" y="1916342"/>
                    <a:pt x="2007945" y="1916137"/>
                    <a:pt x="2008110" y="1915890"/>
                  </a:cubicBezTo>
                  <a:cubicBezTo>
                    <a:pt x="2008274" y="1915644"/>
                    <a:pt x="2008439" y="1915356"/>
                    <a:pt x="2008602" y="1915028"/>
                  </a:cubicBezTo>
                  <a:cubicBezTo>
                    <a:pt x="2023392" y="1884626"/>
                    <a:pt x="2037402" y="1853445"/>
                    <a:pt x="2050630" y="1821482"/>
                  </a:cubicBezTo>
                  <a:cubicBezTo>
                    <a:pt x="2063859" y="1789520"/>
                    <a:pt x="2072445" y="1755791"/>
                    <a:pt x="2076389" y="1720295"/>
                  </a:cubicBezTo>
                  <a:cubicBezTo>
                    <a:pt x="2078525" y="1698111"/>
                    <a:pt x="2076554" y="1682335"/>
                    <a:pt x="2070473" y="1672968"/>
                  </a:cubicBezTo>
                  <a:cubicBezTo>
                    <a:pt x="2065872" y="1666230"/>
                    <a:pt x="2060449" y="1662862"/>
                    <a:pt x="2054204" y="1662862"/>
                  </a:cubicBezTo>
                  <a:close/>
                  <a:moveTo>
                    <a:pt x="1244705" y="1662862"/>
                  </a:moveTo>
                  <a:lnTo>
                    <a:pt x="1244705" y="1663355"/>
                  </a:lnTo>
                  <a:cubicBezTo>
                    <a:pt x="1244541" y="1663355"/>
                    <a:pt x="1244377" y="1663355"/>
                    <a:pt x="1244212" y="1663355"/>
                  </a:cubicBezTo>
                  <a:cubicBezTo>
                    <a:pt x="1244048" y="1663355"/>
                    <a:pt x="1243884" y="1663355"/>
                    <a:pt x="1243719" y="1663355"/>
                  </a:cubicBezTo>
                  <a:cubicBezTo>
                    <a:pt x="1239282" y="1663355"/>
                    <a:pt x="1234188" y="1664587"/>
                    <a:pt x="1228436" y="1667052"/>
                  </a:cubicBezTo>
                  <a:cubicBezTo>
                    <a:pt x="1215125" y="1673132"/>
                    <a:pt x="1203212" y="1682581"/>
                    <a:pt x="1192694" y="1695399"/>
                  </a:cubicBezTo>
                  <a:cubicBezTo>
                    <a:pt x="1164430" y="1731388"/>
                    <a:pt x="1149639" y="1780769"/>
                    <a:pt x="1148325" y="1843544"/>
                  </a:cubicBezTo>
                  <a:cubicBezTo>
                    <a:pt x="1148325" y="1844858"/>
                    <a:pt x="1148325" y="1846173"/>
                    <a:pt x="1148325" y="1847487"/>
                  </a:cubicBezTo>
                  <a:cubicBezTo>
                    <a:pt x="1148325" y="1848802"/>
                    <a:pt x="1148325" y="1850035"/>
                    <a:pt x="1148325" y="1851185"/>
                  </a:cubicBezTo>
                  <a:cubicBezTo>
                    <a:pt x="1148818" y="1851185"/>
                    <a:pt x="1149188" y="1851062"/>
                    <a:pt x="1149434" y="1850815"/>
                  </a:cubicBezTo>
                  <a:cubicBezTo>
                    <a:pt x="1149681" y="1850569"/>
                    <a:pt x="1149968" y="1850363"/>
                    <a:pt x="1150297" y="1850199"/>
                  </a:cubicBezTo>
                  <a:cubicBezTo>
                    <a:pt x="1192530" y="1827850"/>
                    <a:pt x="1224986" y="1799831"/>
                    <a:pt x="1247663" y="1766144"/>
                  </a:cubicBezTo>
                  <a:cubicBezTo>
                    <a:pt x="1254729" y="1755791"/>
                    <a:pt x="1262083" y="1740056"/>
                    <a:pt x="1269725" y="1718940"/>
                  </a:cubicBezTo>
                  <a:cubicBezTo>
                    <a:pt x="1277366" y="1697823"/>
                    <a:pt x="1276421" y="1681924"/>
                    <a:pt x="1266890" y="1671242"/>
                  </a:cubicBezTo>
                  <a:cubicBezTo>
                    <a:pt x="1262124" y="1665655"/>
                    <a:pt x="1255304" y="1662862"/>
                    <a:pt x="1246431" y="1662862"/>
                  </a:cubicBezTo>
                  <a:cubicBezTo>
                    <a:pt x="1246266" y="1662862"/>
                    <a:pt x="1246020" y="1662862"/>
                    <a:pt x="1245691" y="1662862"/>
                  </a:cubicBezTo>
                  <a:cubicBezTo>
                    <a:pt x="1245362" y="1662862"/>
                    <a:pt x="1245034" y="1662862"/>
                    <a:pt x="1244705" y="1662862"/>
                  </a:cubicBezTo>
                  <a:close/>
                  <a:moveTo>
                    <a:pt x="4469293" y="1647825"/>
                  </a:moveTo>
                  <a:cubicBezTo>
                    <a:pt x="4480796" y="1647825"/>
                    <a:pt x="4490410" y="1653412"/>
                    <a:pt x="4498133" y="1664587"/>
                  </a:cubicBezTo>
                  <a:cubicBezTo>
                    <a:pt x="4506350" y="1677405"/>
                    <a:pt x="4509061" y="1696549"/>
                    <a:pt x="4506268" y="1722021"/>
                  </a:cubicBezTo>
                  <a:cubicBezTo>
                    <a:pt x="4502324" y="1758666"/>
                    <a:pt x="4493573" y="1793340"/>
                    <a:pt x="4480016" y="1826042"/>
                  </a:cubicBezTo>
                  <a:cubicBezTo>
                    <a:pt x="4466458" y="1858744"/>
                    <a:pt x="4452120" y="1890624"/>
                    <a:pt x="4437002" y="1921683"/>
                  </a:cubicBezTo>
                  <a:cubicBezTo>
                    <a:pt x="4434537" y="1926613"/>
                    <a:pt x="4432154" y="1931502"/>
                    <a:pt x="4429854" y="1936350"/>
                  </a:cubicBezTo>
                  <a:cubicBezTo>
                    <a:pt x="4427553" y="1941197"/>
                    <a:pt x="4425252" y="1946086"/>
                    <a:pt x="4422952" y="1951016"/>
                  </a:cubicBezTo>
                  <a:lnTo>
                    <a:pt x="4422952" y="1987990"/>
                  </a:lnTo>
                  <a:lnTo>
                    <a:pt x="4422952" y="2024718"/>
                  </a:lnTo>
                  <a:cubicBezTo>
                    <a:pt x="4428703" y="2012722"/>
                    <a:pt x="4434126" y="2002862"/>
                    <a:pt x="4439220" y="1995139"/>
                  </a:cubicBezTo>
                  <a:cubicBezTo>
                    <a:pt x="4446451" y="1984786"/>
                    <a:pt x="4454503" y="1975994"/>
                    <a:pt x="4463377" y="1968764"/>
                  </a:cubicBezTo>
                  <a:cubicBezTo>
                    <a:pt x="4477345" y="1957754"/>
                    <a:pt x="4491724" y="1952331"/>
                    <a:pt x="4506514" y="1952495"/>
                  </a:cubicBezTo>
                  <a:cubicBezTo>
                    <a:pt x="4530178" y="1953152"/>
                    <a:pt x="4546693" y="1960547"/>
                    <a:pt x="4556060" y="1974680"/>
                  </a:cubicBezTo>
                  <a:cubicBezTo>
                    <a:pt x="4560333" y="1981089"/>
                    <a:pt x="4563003" y="1987867"/>
                    <a:pt x="4564071" y="1995016"/>
                  </a:cubicBezTo>
                  <a:cubicBezTo>
                    <a:pt x="4565139" y="2002164"/>
                    <a:pt x="4565673" y="2009189"/>
                    <a:pt x="4565673" y="2016091"/>
                  </a:cubicBezTo>
                  <a:lnTo>
                    <a:pt x="4565920" y="2099900"/>
                  </a:lnTo>
                  <a:cubicBezTo>
                    <a:pt x="4565755" y="2105816"/>
                    <a:pt x="4565796" y="2111732"/>
                    <a:pt x="4566043" y="2117648"/>
                  </a:cubicBezTo>
                  <a:cubicBezTo>
                    <a:pt x="4566289" y="2123564"/>
                    <a:pt x="4567316" y="2128740"/>
                    <a:pt x="4569124" y="2133177"/>
                  </a:cubicBezTo>
                  <a:cubicBezTo>
                    <a:pt x="4571260" y="2138436"/>
                    <a:pt x="4573890" y="2141065"/>
                    <a:pt x="4577012" y="2141065"/>
                  </a:cubicBezTo>
                  <a:cubicBezTo>
                    <a:pt x="4585229" y="2141065"/>
                    <a:pt x="4592500" y="2137244"/>
                    <a:pt x="4598827" y="2129603"/>
                  </a:cubicBezTo>
                  <a:cubicBezTo>
                    <a:pt x="4605154" y="2121961"/>
                    <a:pt x="4610946" y="2113786"/>
                    <a:pt x="4616205" y="2105076"/>
                  </a:cubicBezTo>
                  <a:cubicBezTo>
                    <a:pt x="4619820" y="2098667"/>
                    <a:pt x="4623025" y="2092423"/>
                    <a:pt x="4625818" y="2086343"/>
                  </a:cubicBezTo>
                  <a:cubicBezTo>
                    <a:pt x="4629762" y="2077469"/>
                    <a:pt x="4632638" y="2070813"/>
                    <a:pt x="4634446" y="2066376"/>
                  </a:cubicBezTo>
                  <a:lnTo>
                    <a:pt x="4634906" y="2065296"/>
                  </a:lnTo>
                  <a:lnTo>
                    <a:pt x="4634906" y="2062432"/>
                  </a:lnTo>
                  <a:lnTo>
                    <a:pt x="4634906" y="2056184"/>
                  </a:lnTo>
                  <a:lnTo>
                    <a:pt x="4621102" y="2051340"/>
                  </a:lnTo>
                  <a:cubicBezTo>
                    <a:pt x="4624389" y="2042466"/>
                    <a:pt x="4627429" y="2032606"/>
                    <a:pt x="4630223" y="2021761"/>
                  </a:cubicBezTo>
                  <a:cubicBezTo>
                    <a:pt x="4631702" y="2016338"/>
                    <a:pt x="4633057" y="2011120"/>
                    <a:pt x="4634290" y="2006108"/>
                  </a:cubicBezTo>
                  <a:lnTo>
                    <a:pt x="4634906" y="2003569"/>
                  </a:lnTo>
                  <a:lnTo>
                    <a:pt x="4634906" y="1952495"/>
                  </a:lnTo>
                  <a:lnTo>
                    <a:pt x="4645999" y="1952495"/>
                  </a:lnTo>
                  <a:lnTo>
                    <a:pt x="4653640" y="1952495"/>
                  </a:lnTo>
                  <a:lnTo>
                    <a:pt x="4672620" y="1952495"/>
                  </a:lnTo>
                  <a:cubicBezTo>
                    <a:pt x="4672620" y="1952495"/>
                    <a:pt x="4672579" y="1975748"/>
                    <a:pt x="4672497" y="2022254"/>
                  </a:cubicBezTo>
                  <a:cubicBezTo>
                    <a:pt x="4672415" y="2068759"/>
                    <a:pt x="4672374" y="2092012"/>
                    <a:pt x="4672374" y="2092012"/>
                  </a:cubicBezTo>
                  <a:cubicBezTo>
                    <a:pt x="4672374" y="2098092"/>
                    <a:pt x="4672620" y="2104172"/>
                    <a:pt x="4673113" y="2110253"/>
                  </a:cubicBezTo>
                  <a:cubicBezTo>
                    <a:pt x="4673606" y="2116333"/>
                    <a:pt x="4674839" y="2121920"/>
                    <a:pt x="4676811" y="2127015"/>
                  </a:cubicBezTo>
                  <a:cubicBezTo>
                    <a:pt x="4680426" y="2136710"/>
                    <a:pt x="4688478" y="2141229"/>
                    <a:pt x="4700967" y="2140572"/>
                  </a:cubicBezTo>
                  <a:cubicBezTo>
                    <a:pt x="4701132" y="2140572"/>
                    <a:pt x="4701255" y="2140572"/>
                    <a:pt x="4701337" y="2140572"/>
                  </a:cubicBezTo>
                  <a:cubicBezTo>
                    <a:pt x="4701419" y="2140572"/>
                    <a:pt x="4701460" y="2140572"/>
                    <a:pt x="4701460" y="2140572"/>
                  </a:cubicBezTo>
                  <a:cubicBezTo>
                    <a:pt x="4715593" y="2140407"/>
                    <a:pt x="4730218" y="2128494"/>
                    <a:pt x="4745337" y="2104830"/>
                  </a:cubicBezTo>
                  <a:cubicBezTo>
                    <a:pt x="4752239" y="2093655"/>
                    <a:pt x="4760003" y="2077386"/>
                    <a:pt x="4768631" y="2056024"/>
                  </a:cubicBezTo>
                  <a:lnTo>
                    <a:pt x="4773930" y="2041982"/>
                  </a:lnTo>
                  <a:lnTo>
                    <a:pt x="4773930" y="2016707"/>
                  </a:lnTo>
                  <a:cubicBezTo>
                    <a:pt x="4773930" y="2006765"/>
                    <a:pt x="4773930" y="2001794"/>
                    <a:pt x="4773930" y="2001794"/>
                  </a:cubicBezTo>
                  <a:lnTo>
                    <a:pt x="4773930" y="1952495"/>
                  </a:lnTo>
                  <a:lnTo>
                    <a:pt x="4811397" y="1952495"/>
                  </a:lnTo>
                  <a:cubicBezTo>
                    <a:pt x="4811397" y="1952495"/>
                    <a:pt x="4811397" y="1960712"/>
                    <a:pt x="4811397" y="1977145"/>
                  </a:cubicBezTo>
                  <a:cubicBezTo>
                    <a:pt x="4811397" y="1993578"/>
                    <a:pt x="4811397" y="2001794"/>
                    <a:pt x="4811397" y="2001794"/>
                  </a:cubicBezTo>
                  <a:lnTo>
                    <a:pt x="4811397" y="2096942"/>
                  </a:lnTo>
                  <a:lnTo>
                    <a:pt x="4811397" y="2100393"/>
                  </a:lnTo>
                  <a:cubicBezTo>
                    <a:pt x="4811397" y="2106309"/>
                    <a:pt x="4811521" y="2112102"/>
                    <a:pt x="4811767" y="2117771"/>
                  </a:cubicBezTo>
                  <a:cubicBezTo>
                    <a:pt x="4812014" y="2123440"/>
                    <a:pt x="4812959" y="2128494"/>
                    <a:pt x="4814602" y="2132930"/>
                  </a:cubicBezTo>
                  <a:cubicBezTo>
                    <a:pt x="4816574" y="2138025"/>
                    <a:pt x="4818875" y="2140572"/>
                    <a:pt x="4821504" y="2140572"/>
                  </a:cubicBezTo>
                  <a:cubicBezTo>
                    <a:pt x="4835472" y="2140572"/>
                    <a:pt x="4848783" y="2131862"/>
                    <a:pt x="4861436" y="2114443"/>
                  </a:cubicBezTo>
                  <a:cubicBezTo>
                    <a:pt x="4866859" y="2106884"/>
                    <a:pt x="4872365" y="2097188"/>
                    <a:pt x="4877952" y="2085357"/>
                  </a:cubicBezTo>
                  <a:cubicBezTo>
                    <a:pt x="4882718" y="2075168"/>
                    <a:pt x="4887483" y="2063747"/>
                    <a:pt x="4892248" y="2051094"/>
                  </a:cubicBezTo>
                  <a:lnTo>
                    <a:pt x="4906299" y="2056270"/>
                  </a:lnTo>
                  <a:cubicBezTo>
                    <a:pt x="4900547" y="2071224"/>
                    <a:pt x="4895617" y="2083056"/>
                    <a:pt x="4891509" y="2091766"/>
                  </a:cubicBezTo>
                  <a:cubicBezTo>
                    <a:pt x="4885757" y="2103762"/>
                    <a:pt x="4879760" y="2114197"/>
                    <a:pt x="4873515" y="2123071"/>
                  </a:cubicBezTo>
                  <a:cubicBezTo>
                    <a:pt x="4857903" y="2144762"/>
                    <a:pt x="4840567" y="2155608"/>
                    <a:pt x="4821504" y="2155608"/>
                  </a:cubicBezTo>
                  <a:cubicBezTo>
                    <a:pt x="4805235" y="2155608"/>
                    <a:pt x="4792828" y="2150514"/>
                    <a:pt x="4784283" y="2140325"/>
                  </a:cubicBezTo>
                  <a:cubicBezTo>
                    <a:pt x="4778860" y="2134245"/>
                    <a:pt x="4775738" y="2127672"/>
                    <a:pt x="4774916" y="2120606"/>
                  </a:cubicBezTo>
                  <a:cubicBezTo>
                    <a:pt x="4774095" y="2113539"/>
                    <a:pt x="4773766" y="2106720"/>
                    <a:pt x="4773930" y="2100146"/>
                  </a:cubicBezTo>
                  <a:lnTo>
                    <a:pt x="4773930" y="2096942"/>
                  </a:lnTo>
                  <a:cubicBezTo>
                    <a:pt x="4773930" y="2096942"/>
                    <a:pt x="4773930" y="2092012"/>
                    <a:pt x="4773930" y="2082152"/>
                  </a:cubicBezTo>
                  <a:lnTo>
                    <a:pt x="4773930" y="2081776"/>
                  </a:lnTo>
                  <a:lnTo>
                    <a:pt x="4769709" y="2090903"/>
                  </a:lnTo>
                  <a:cubicBezTo>
                    <a:pt x="4765539" y="2099448"/>
                    <a:pt x="4761523" y="2106720"/>
                    <a:pt x="4757662" y="2112718"/>
                  </a:cubicBezTo>
                  <a:cubicBezTo>
                    <a:pt x="4752732" y="2120606"/>
                    <a:pt x="4745378" y="2129644"/>
                    <a:pt x="4735600" y="2139832"/>
                  </a:cubicBezTo>
                  <a:cubicBezTo>
                    <a:pt x="4725822" y="2150021"/>
                    <a:pt x="4714607" y="2155280"/>
                    <a:pt x="4701953" y="2155608"/>
                  </a:cubicBezTo>
                  <a:cubicBezTo>
                    <a:pt x="4701953" y="2155608"/>
                    <a:pt x="4701912" y="2155608"/>
                    <a:pt x="4701830" y="2155608"/>
                  </a:cubicBezTo>
                  <a:cubicBezTo>
                    <a:pt x="4701748" y="2155608"/>
                    <a:pt x="4701707" y="2155608"/>
                    <a:pt x="4701707" y="2155608"/>
                  </a:cubicBezTo>
                  <a:cubicBezTo>
                    <a:pt x="4701378" y="2155608"/>
                    <a:pt x="4701050" y="2155608"/>
                    <a:pt x="4700721" y="2155608"/>
                  </a:cubicBezTo>
                  <a:cubicBezTo>
                    <a:pt x="4700392" y="2155608"/>
                    <a:pt x="4699981" y="2155608"/>
                    <a:pt x="4699488" y="2155608"/>
                  </a:cubicBezTo>
                  <a:cubicBezTo>
                    <a:pt x="4699488" y="2155608"/>
                    <a:pt x="4699406" y="2155608"/>
                    <a:pt x="4699242" y="2155608"/>
                  </a:cubicBezTo>
                  <a:cubicBezTo>
                    <a:pt x="4699078" y="2155608"/>
                    <a:pt x="4698913" y="2155608"/>
                    <a:pt x="4698749" y="2155608"/>
                  </a:cubicBezTo>
                  <a:cubicBezTo>
                    <a:pt x="4670977" y="2155608"/>
                    <a:pt x="4652654" y="2148213"/>
                    <a:pt x="4643780" y="2133423"/>
                  </a:cubicBezTo>
                  <a:cubicBezTo>
                    <a:pt x="4639836" y="2127015"/>
                    <a:pt x="4637371" y="2120236"/>
                    <a:pt x="4636385" y="2113087"/>
                  </a:cubicBezTo>
                  <a:lnTo>
                    <a:pt x="4635494" y="2100391"/>
                  </a:lnTo>
                  <a:lnTo>
                    <a:pt x="4629023" y="2112718"/>
                  </a:lnTo>
                  <a:cubicBezTo>
                    <a:pt x="4624093" y="2120770"/>
                    <a:pt x="4617520" y="2129931"/>
                    <a:pt x="4609303" y="2140202"/>
                  </a:cubicBezTo>
                  <a:cubicBezTo>
                    <a:pt x="4601086" y="2150473"/>
                    <a:pt x="4590405" y="2155608"/>
                    <a:pt x="4577259" y="2155608"/>
                  </a:cubicBezTo>
                  <a:cubicBezTo>
                    <a:pt x="4559840" y="2155608"/>
                    <a:pt x="4546939" y="2150596"/>
                    <a:pt x="4538559" y="2140572"/>
                  </a:cubicBezTo>
                  <a:cubicBezTo>
                    <a:pt x="4533300" y="2134492"/>
                    <a:pt x="4530260" y="2127877"/>
                    <a:pt x="4529438" y="2120729"/>
                  </a:cubicBezTo>
                  <a:cubicBezTo>
                    <a:pt x="4528616" y="2113580"/>
                    <a:pt x="4528206" y="2106637"/>
                    <a:pt x="4528206" y="2099900"/>
                  </a:cubicBezTo>
                  <a:cubicBezTo>
                    <a:pt x="4528206" y="2044027"/>
                    <a:pt x="4528206" y="2016091"/>
                    <a:pt x="4528206" y="2016091"/>
                  </a:cubicBezTo>
                  <a:cubicBezTo>
                    <a:pt x="4528206" y="2010175"/>
                    <a:pt x="4527959" y="2004177"/>
                    <a:pt x="4527466" y="1998097"/>
                  </a:cubicBezTo>
                  <a:cubicBezTo>
                    <a:pt x="4526973" y="1992017"/>
                    <a:pt x="4525823" y="1986429"/>
                    <a:pt x="4524015" y="1981335"/>
                  </a:cubicBezTo>
                  <a:cubicBezTo>
                    <a:pt x="4520564" y="1972461"/>
                    <a:pt x="4514648" y="1967860"/>
                    <a:pt x="4506268" y="1967531"/>
                  </a:cubicBezTo>
                  <a:cubicBezTo>
                    <a:pt x="4494929" y="1967367"/>
                    <a:pt x="4483754" y="1971722"/>
                    <a:pt x="4472744" y="1980596"/>
                  </a:cubicBezTo>
                  <a:cubicBezTo>
                    <a:pt x="4465020" y="1986676"/>
                    <a:pt x="4458036" y="1994317"/>
                    <a:pt x="4451792" y="2003520"/>
                  </a:cubicBezTo>
                  <a:cubicBezTo>
                    <a:pt x="4447355" y="2010257"/>
                    <a:pt x="4442548" y="2018885"/>
                    <a:pt x="4437372" y="2029402"/>
                  </a:cubicBezTo>
                  <a:cubicBezTo>
                    <a:pt x="4432195" y="2039919"/>
                    <a:pt x="4427389" y="2050601"/>
                    <a:pt x="4422952" y="2061446"/>
                  </a:cubicBezTo>
                  <a:lnTo>
                    <a:pt x="4422952" y="2155608"/>
                  </a:lnTo>
                  <a:lnTo>
                    <a:pt x="4385484" y="2155608"/>
                  </a:lnTo>
                  <a:lnTo>
                    <a:pt x="4385484" y="2032360"/>
                  </a:lnTo>
                  <a:cubicBezTo>
                    <a:pt x="4377596" y="2048793"/>
                    <a:pt x="4369215" y="2064897"/>
                    <a:pt x="4360342" y="2080673"/>
                  </a:cubicBezTo>
                  <a:cubicBezTo>
                    <a:pt x="4351468" y="2096449"/>
                    <a:pt x="4342019" y="2110664"/>
                    <a:pt x="4331994" y="2123317"/>
                  </a:cubicBezTo>
                  <a:cubicBezTo>
                    <a:pt x="4315233" y="2144516"/>
                    <a:pt x="4295677" y="2155608"/>
                    <a:pt x="4273328" y="2156594"/>
                  </a:cubicBezTo>
                  <a:cubicBezTo>
                    <a:pt x="4272671" y="2156594"/>
                    <a:pt x="4272014" y="2156594"/>
                    <a:pt x="4271356" y="2156594"/>
                  </a:cubicBezTo>
                  <a:cubicBezTo>
                    <a:pt x="4270699" y="2156594"/>
                    <a:pt x="4270124" y="2156594"/>
                    <a:pt x="4269631" y="2156594"/>
                  </a:cubicBezTo>
                  <a:lnTo>
                    <a:pt x="4269631" y="2157087"/>
                  </a:lnTo>
                  <a:cubicBezTo>
                    <a:pt x="4253362" y="2157087"/>
                    <a:pt x="4238737" y="2153390"/>
                    <a:pt x="4225754" y="2145995"/>
                  </a:cubicBezTo>
                  <a:cubicBezTo>
                    <a:pt x="4213101" y="2138929"/>
                    <a:pt x="4202091" y="2128494"/>
                    <a:pt x="4192724" y="2114690"/>
                  </a:cubicBezTo>
                  <a:cubicBezTo>
                    <a:pt x="4183028" y="2100722"/>
                    <a:pt x="4177277" y="2083960"/>
                    <a:pt x="4175469" y="2064404"/>
                  </a:cubicBezTo>
                  <a:cubicBezTo>
                    <a:pt x="4174319" y="2045835"/>
                    <a:pt x="4177441" y="2028252"/>
                    <a:pt x="4184836" y="2011654"/>
                  </a:cubicBezTo>
                  <a:cubicBezTo>
                    <a:pt x="4192066" y="1995221"/>
                    <a:pt x="4202912" y="1981499"/>
                    <a:pt x="4217374" y="1970489"/>
                  </a:cubicBezTo>
                  <a:cubicBezTo>
                    <a:pt x="4231177" y="1960136"/>
                    <a:pt x="4247117" y="1954796"/>
                    <a:pt x="4265194" y="1954467"/>
                  </a:cubicBezTo>
                  <a:cubicBezTo>
                    <a:pt x="4265358" y="1954467"/>
                    <a:pt x="4265564" y="1954467"/>
                    <a:pt x="4265810" y="1954467"/>
                  </a:cubicBezTo>
                  <a:cubicBezTo>
                    <a:pt x="4266057" y="1954467"/>
                    <a:pt x="4266426" y="1954467"/>
                    <a:pt x="4266919" y="1954467"/>
                  </a:cubicBezTo>
                  <a:lnTo>
                    <a:pt x="4266919" y="1954714"/>
                  </a:lnTo>
                  <a:cubicBezTo>
                    <a:pt x="4276779" y="1954714"/>
                    <a:pt x="4286146" y="1956850"/>
                    <a:pt x="4295020" y="1961122"/>
                  </a:cubicBezTo>
                  <a:cubicBezTo>
                    <a:pt x="4303072" y="1965231"/>
                    <a:pt x="4310878" y="1971640"/>
                    <a:pt x="4318437" y="1980349"/>
                  </a:cubicBezTo>
                  <a:lnTo>
                    <a:pt x="4306852" y="1989962"/>
                  </a:lnTo>
                  <a:cubicBezTo>
                    <a:pt x="4300772" y="1982732"/>
                    <a:pt x="4294609" y="1977556"/>
                    <a:pt x="4288365" y="1974433"/>
                  </a:cubicBezTo>
                  <a:cubicBezTo>
                    <a:pt x="4280641" y="1970654"/>
                    <a:pt x="4271849" y="1969092"/>
                    <a:pt x="4261989" y="1969750"/>
                  </a:cubicBezTo>
                  <a:cubicBezTo>
                    <a:pt x="4253773" y="1971064"/>
                    <a:pt x="4246296" y="1975091"/>
                    <a:pt x="4239558" y="1981828"/>
                  </a:cubicBezTo>
                  <a:cubicBezTo>
                    <a:pt x="4230520" y="1990866"/>
                    <a:pt x="4223618" y="2002616"/>
                    <a:pt x="4218853" y="2017077"/>
                  </a:cubicBezTo>
                  <a:cubicBezTo>
                    <a:pt x="4213923" y="2032688"/>
                    <a:pt x="4211951" y="2048053"/>
                    <a:pt x="4212937" y="2063172"/>
                  </a:cubicBezTo>
                  <a:cubicBezTo>
                    <a:pt x="4213923" y="2079769"/>
                    <a:pt x="4217620" y="2094395"/>
                    <a:pt x="4224029" y="2107048"/>
                  </a:cubicBezTo>
                  <a:cubicBezTo>
                    <a:pt x="4229780" y="2118880"/>
                    <a:pt x="4236600" y="2127754"/>
                    <a:pt x="4244488" y="2133670"/>
                  </a:cubicBezTo>
                  <a:cubicBezTo>
                    <a:pt x="4249418" y="2137614"/>
                    <a:pt x="4254841" y="2140161"/>
                    <a:pt x="4260757" y="2141311"/>
                  </a:cubicBezTo>
                  <a:cubicBezTo>
                    <a:pt x="4263386" y="2141804"/>
                    <a:pt x="4267330" y="2142051"/>
                    <a:pt x="4272589" y="2142051"/>
                  </a:cubicBezTo>
                  <a:cubicBezTo>
                    <a:pt x="4284092" y="2141558"/>
                    <a:pt x="4293911" y="2138025"/>
                    <a:pt x="4302045" y="2131451"/>
                  </a:cubicBezTo>
                  <a:cubicBezTo>
                    <a:pt x="4310180" y="2124878"/>
                    <a:pt x="4316219" y="2119044"/>
                    <a:pt x="4320163" y="2113950"/>
                  </a:cubicBezTo>
                  <a:cubicBezTo>
                    <a:pt x="4332652" y="2098174"/>
                    <a:pt x="4344278" y="2079893"/>
                    <a:pt x="4355042" y="2059105"/>
                  </a:cubicBezTo>
                  <a:cubicBezTo>
                    <a:pt x="4365805" y="2038317"/>
                    <a:pt x="4375953" y="2017570"/>
                    <a:pt x="4385484" y="1996864"/>
                  </a:cubicBezTo>
                  <a:lnTo>
                    <a:pt x="4385484" y="1987990"/>
                  </a:lnTo>
                  <a:lnTo>
                    <a:pt x="4385484" y="1819387"/>
                  </a:lnTo>
                  <a:cubicBezTo>
                    <a:pt x="4385484" y="1793751"/>
                    <a:pt x="4387127" y="1771731"/>
                    <a:pt x="4390414" y="1753326"/>
                  </a:cubicBezTo>
                  <a:cubicBezTo>
                    <a:pt x="4394522" y="1729333"/>
                    <a:pt x="4401671" y="1707806"/>
                    <a:pt x="4411859" y="1688744"/>
                  </a:cubicBezTo>
                  <a:cubicBezTo>
                    <a:pt x="4416789" y="1679377"/>
                    <a:pt x="4424266" y="1670215"/>
                    <a:pt x="4434291" y="1661259"/>
                  </a:cubicBezTo>
                  <a:cubicBezTo>
                    <a:pt x="4444315" y="1652303"/>
                    <a:pt x="4455982" y="1647825"/>
                    <a:pt x="4469293" y="1647825"/>
                  </a:cubicBezTo>
                  <a:close/>
                  <a:moveTo>
                    <a:pt x="2054204" y="1647825"/>
                  </a:moveTo>
                  <a:cubicBezTo>
                    <a:pt x="2065707" y="1647825"/>
                    <a:pt x="2075321" y="1653412"/>
                    <a:pt x="2083045" y="1664587"/>
                  </a:cubicBezTo>
                  <a:cubicBezTo>
                    <a:pt x="2091097" y="1677076"/>
                    <a:pt x="2093808" y="1696221"/>
                    <a:pt x="2091180" y="1722021"/>
                  </a:cubicBezTo>
                  <a:cubicBezTo>
                    <a:pt x="2087235" y="1758666"/>
                    <a:pt x="2078484" y="1793340"/>
                    <a:pt x="2064927" y="1826042"/>
                  </a:cubicBezTo>
                  <a:cubicBezTo>
                    <a:pt x="2051370" y="1858744"/>
                    <a:pt x="2037032" y="1890624"/>
                    <a:pt x="2021913" y="1921683"/>
                  </a:cubicBezTo>
                  <a:cubicBezTo>
                    <a:pt x="2019449" y="1926613"/>
                    <a:pt x="2017066" y="1931502"/>
                    <a:pt x="2014765" y="1936350"/>
                  </a:cubicBezTo>
                  <a:cubicBezTo>
                    <a:pt x="2012464" y="1941197"/>
                    <a:pt x="2010163" y="1946086"/>
                    <a:pt x="2007863" y="1951016"/>
                  </a:cubicBezTo>
                  <a:lnTo>
                    <a:pt x="2007863" y="1987990"/>
                  </a:lnTo>
                  <a:lnTo>
                    <a:pt x="2007863" y="2024718"/>
                  </a:lnTo>
                  <a:cubicBezTo>
                    <a:pt x="2013450" y="2012558"/>
                    <a:pt x="2019449" y="2001959"/>
                    <a:pt x="2025857" y="1992920"/>
                  </a:cubicBezTo>
                  <a:cubicBezTo>
                    <a:pt x="2032102" y="1983882"/>
                    <a:pt x="2039579" y="1975830"/>
                    <a:pt x="2048289" y="1968764"/>
                  </a:cubicBezTo>
                  <a:cubicBezTo>
                    <a:pt x="2055190" y="1963341"/>
                    <a:pt x="2062257" y="1959233"/>
                    <a:pt x="2069488" y="1956439"/>
                  </a:cubicBezTo>
                  <a:cubicBezTo>
                    <a:pt x="2076389" y="1953810"/>
                    <a:pt x="2083702" y="1952495"/>
                    <a:pt x="2091426" y="1952495"/>
                  </a:cubicBezTo>
                  <a:cubicBezTo>
                    <a:pt x="2114925" y="1953152"/>
                    <a:pt x="2131440" y="1960547"/>
                    <a:pt x="2140971" y="1974680"/>
                  </a:cubicBezTo>
                  <a:cubicBezTo>
                    <a:pt x="2145245" y="1981089"/>
                    <a:pt x="2147914" y="1987867"/>
                    <a:pt x="2148982" y="1995016"/>
                  </a:cubicBezTo>
                  <a:cubicBezTo>
                    <a:pt x="2150049" y="2002164"/>
                    <a:pt x="2150585" y="2009189"/>
                    <a:pt x="2150585" y="2016091"/>
                  </a:cubicBezTo>
                  <a:cubicBezTo>
                    <a:pt x="2150585" y="2030059"/>
                    <a:pt x="2150585" y="2044068"/>
                    <a:pt x="2150585" y="2058119"/>
                  </a:cubicBezTo>
                  <a:cubicBezTo>
                    <a:pt x="2150585" y="2072169"/>
                    <a:pt x="2150585" y="2086096"/>
                    <a:pt x="2150585" y="2099900"/>
                  </a:cubicBezTo>
                  <a:cubicBezTo>
                    <a:pt x="2150585" y="2105816"/>
                    <a:pt x="2150707" y="2111732"/>
                    <a:pt x="2150954" y="2117648"/>
                  </a:cubicBezTo>
                  <a:cubicBezTo>
                    <a:pt x="2151201" y="2123564"/>
                    <a:pt x="2152228" y="2128740"/>
                    <a:pt x="2154036" y="2133177"/>
                  </a:cubicBezTo>
                  <a:cubicBezTo>
                    <a:pt x="2156172" y="2138436"/>
                    <a:pt x="2158801" y="2141065"/>
                    <a:pt x="2161923" y="2141065"/>
                  </a:cubicBezTo>
                  <a:cubicBezTo>
                    <a:pt x="2169319" y="2140900"/>
                    <a:pt x="2176631" y="2137039"/>
                    <a:pt x="2183861" y="2129480"/>
                  </a:cubicBezTo>
                  <a:cubicBezTo>
                    <a:pt x="2189120" y="2123892"/>
                    <a:pt x="2194790" y="2115758"/>
                    <a:pt x="2200870" y="2105076"/>
                  </a:cubicBezTo>
                  <a:lnTo>
                    <a:pt x="2205673" y="2095894"/>
                  </a:lnTo>
                  <a:lnTo>
                    <a:pt x="2191154" y="2052819"/>
                  </a:lnTo>
                  <a:cubicBezTo>
                    <a:pt x="2191154" y="2028991"/>
                    <a:pt x="2199535" y="2007299"/>
                    <a:pt x="2216297" y="1987744"/>
                  </a:cubicBezTo>
                  <a:cubicBezTo>
                    <a:pt x="2235852" y="1965066"/>
                    <a:pt x="2260584" y="1953399"/>
                    <a:pt x="2290492" y="1952742"/>
                  </a:cubicBezTo>
                  <a:cubicBezTo>
                    <a:pt x="2306268" y="1952413"/>
                    <a:pt x="2318839" y="1956562"/>
                    <a:pt x="2328207" y="1965190"/>
                  </a:cubicBezTo>
                  <a:lnTo>
                    <a:pt x="2339792" y="1978258"/>
                  </a:lnTo>
                  <a:lnTo>
                    <a:pt x="2339792" y="1952495"/>
                  </a:lnTo>
                  <a:lnTo>
                    <a:pt x="2377259" y="1952495"/>
                  </a:lnTo>
                  <a:cubicBezTo>
                    <a:pt x="2377259" y="1952495"/>
                    <a:pt x="2377259" y="1960712"/>
                    <a:pt x="2377259" y="1977145"/>
                  </a:cubicBezTo>
                  <a:cubicBezTo>
                    <a:pt x="2377259" y="1993578"/>
                    <a:pt x="2377259" y="2001794"/>
                    <a:pt x="2377259" y="2001794"/>
                  </a:cubicBezTo>
                  <a:lnTo>
                    <a:pt x="2377259" y="2096942"/>
                  </a:lnTo>
                  <a:lnTo>
                    <a:pt x="2377259" y="2100393"/>
                  </a:lnTo>
                  <a:cubicBezTo>
                    <a:pt x="2377259" y="2106309"/>
                    <a:pt x="2377382" y="2112102"/>
                    <a:pt x="2377629" y="2117771"/>
                  </a:cubicBezTo>
                  <a:cubicBezTo>
                    <a:pt x="2377875" y="2123440"/>
                    <a:pt x="2378821" y="2128494"/>
                    <a:pt x="2380464" y="2132930"/>
                  </a:cubicBezTo>
                  <a:cubicBezTo>
                    <a:pt x="2382435" y="2138025"/>
                    <a:pt x="2384736" y="2140572"/>
                    <a:pt x="2387366" y="2140572"/>
                  </a:cubicBezTo>
                  <a:cubicBezTo>
                    <a:pt x="2401334" y="2140572"/>
                    <a:pt x="2414645" y="2131862"/>
                    <a:pt x="2427299" y="2114443"/>
                  </a:cubicBezTo>
                  <a:cubicBezTo>
                    <a:pt x="2432721" y="2106884"/>
                    <a:pt x="2438227" y="2097188"/>
                    <a:pt x="2443813" y="2085357"/>
                  </a:cubicBezTo>
                  <a:cubicBezTo>
                    <a:pt x="2446196" y="2080262"/>
                    <a:pt x="2448579" y="2074860"/>
                    <a:pt x="2450961" y="2069149"/>
                  </a:cubicBezTo>
                  <a:lnTo>
                    <a:pt x="2453682" y="2062277"/>
                  </a:lnTo>
                  <a:lnTo>
                    <a:pt x="2453682" y="2056184"/>
                  </a:lnTo>
                  <a:lnTo>
                    <a:pt x="2439879" y="2051340"/>
                  </a:lnTo>
                  <a:cubicBezTo>
                    <a:pt x="2443165" y="2042466"/>
                    <a:pt x="2446205" y="2032606"/>
                    <a:pt x="2448999" y="2021761"/>
                  </a:cubicBezTo>
                  <a:cubicBezTo>
                    <a:pt x="2450478" y="2016338"/>
                    <a:pt x="2451833" y="2011120"/>
                    <a:pt x="2453066" y="2006108"/>
                  </a:cubicBezTo>
                  <a:lnTo>
                    <a:pt x="2453682" y="2003569"/>
                  </a:lnTo>
                  <a:lnTo>
                    <a:pt x="2453682" y="1952495"/>
                  </a:lnTo>
                  <a:lnTo>
                    <a:pt x="2464774" y="1952495"/>
                  </a:lnTo>
                  <a:lnTo>
                    <a:pt x="2472416" y="1952495"/>
                  </a:lnTo>
                  <a:lnTo>
                    <a:pt x="2491396" y="1952495"/>
                  </a:lnTo>
                  <a:cubicBezTo>
                    <a:pt x="2491396" y="1952495"/>
                    <a:pt x="2491355" y="1975748"/>
                    <a:pt x="2491273" y="2022254"/>
                  </a:cubicBezTo>
                  <a:cubicBezTo>
                    <a:pt x="2491191" y="2068759"/>
                    <a:pt x="2491150" y="2092012"/>
                    <a:pt x="2491150" y="2092012"/>
                  </a:cubicBezTo>
                  <a:cubicBezTo>
                    <a:pt x="2491150" y="2098092"/>
                    <a:pt x="2491396" y="2104172"/>
                    <a:pt x="2491889" y="2110253"/>
                  </a:cubicBezTo>
                  <a:cubicBezTo>
                    <a:pt x="2492382" y="2116333"/>
                    <a:pt x="2493615" y="2121920"/>
                    <a:pt x="2495587" y="2127015"/>
                  </a:cubicBezTo>
                  <a:cubicBezTo>
                    <a:pt x="2499201" y="2136710"/>
                    <a:pt x="2507255" y="2141229"/>
                    <a:pt x="2519744" y="2140572"/>
                  </a:cubicBezTo>
                  <a:cubicBezTo>
                    <a:pt x="2519908" y="2140572"/>
                    <a:pt x="2520031" y="2140572"/>
                    <a:pt x="2520113" y="2140572"/>
                  </a:cubicBezTo>
                  <a:cubicBezTo>
                    <a:pt x="2520195" y="2140572"/>
                    <a:pt x="2520236" y="2140572"/>
                    <a:pt x="2520236" y="2140572"/>
                  </a:cubicBezTo>
                  <a:cubicBezTo>
                    <a:pt x="2534369" y="2140407"/>
                    <a:pt x="2548995" y="2128494"/>
                    <a:pt x="2564112" y="2104830"/>
                  </a:cubicBezTo>
                  <a:cubicBezTo>
                    <a:pt x="2571014" y="2093655"/>
                    <a:pt x="2578779" y="2077386"/>
                    <a:pt x="2587406" y="2056024"/>
                  </a:cubicBezTo>
                  <a:lnTo>
                    <a:pt x="2591967" y="2043941"/>
                  </a:lnTo>
                  <a:lnTo>
                    <a:pt x="2591967" y="1952495"/>
                  </a:lnTo>
                  <a:lnTo>
                    <a:pt x="2629681" y="1952495"/>
                  </a:lnTo>
                  <a:lnTo>
                    <a:pt x="2629681" y="2136381"/>
                  </a:lnTo>
                  <a:cubicBezTo>
                    <a:pt x="2640034" y="2122578"/>
                    <a:pt x="2649647" y="2108897"/>
                    <a:pt x="2658521" y="2095340"/>
                  </a:cubicBezTo>
                  <a:cubicBezTo>
                    <a:pt x="2667395" y="2081782"/>
                    <a:pt x="2675282" y="2066459"/>
                    <a:pt x="2682185" y="2049368"/>
                  </a:cubicBezTo>
                  <a:lnTo>
                    <a:pt x="2696235" y="2055038"/>
                  </a:lnTo>
                  <a:cubicBezTo>
                    <a:pt x="2688018" y="2075250"/>
                    <a:pt x="2678406" y="2093286"/>
                    <a:pt x="2667395" y="2109144"/>
                  </a:cubicBezTo>
                  <a:cubicBezTo>
                    <a:pt x="2656385" y="2125001"/>
                    <a:pt x="2644881" y="2140736"/>
                    <a:pt x="2632885" y="2156348"/>
                  </a:cubicBezTo>
                  <a:cubicBezTo>
                    <a:pt x="2632063" y="2157169"/>
                    <a:pt x="2630995" y="2158566"/>
                    <a:pt x="2629681" y="2160538"/>
                  </a:cubicBezTo>
                  <a:lnTo>
                    <a:pt x="2629681" y="2288716"/>
                  </a:lnTo>
                  <a:cubicBezTo>
                    <a:pt x="2629681" y="2316324"/>
                    <a:pt x="2626640" y="2343356"/>
                    <a:pt x="2620560" y="2369814"/>
                  </a:cubicBezTo>
                  <a:cubicBezTo>
                    <a:pt x="2617439" y="2382960"/>
                    <a:pt x="2614233" y="2393600"/>
                    <a:pt x="2610947" y="2401735"/>
                  </a:cubicBezTo>
                  <a:cubicBezTo>
                    <a:pt x="2607661" y="2409869"/>
                    <a:pt x="2605114" y="2415826"/>
                    <a:pt x="2603305" y="2419606"/>
                  </a:cubicBezTo>
                  <a:cubicBezTo>
                    <a:pt x="2593281" y="2438175"/>
                    <a:pt x="2579724" y="2450747"/>
                    <a:pt x="2562634" y="2457320"/>
                  </a:cubicBezTo>
                  <a:cubicBezTo>
                    <a:pt x="2556060" y="2459456"/>
                    <a:pt x="2550392" y="2460442"/>
                    <a:pt x="2545626" y="2460278"/>
                  </a:cubicBezTo>
                  <a:cubicBezTo>
                    <a:pt x="2533958" y="2460278"/>
                    <a:pt x="2524427" y="2454691"/>
                    <a:pt x="2517032" y="2443516"/>
                  </a:cubicBezTo>
                  <a:cubicBezTo>
                    <a:pt x="2508650" y="2431191"/>
                    <a:pt x="2505858" y="2412129"/>
                    <a:pt x="2508650" y="2386329"/>
                  </a:cubicBezTo>
                  <a:cubicBezTo>
                    <a:pt x="2510623" y="2365623"/>
                    <a:pt x="2516539" y="2340152"/>
                    <a:pt x="2526399" y="2309915"/>
                  </a:cubicBezTo>
                  <a:cubicBezTo>
                    <a:pt x="2535108" y="2283622"/>
                    <a:pt x="2547680" y="2256507"/>
                    <a:pt x="2564112" y="2228571"/>
                  </a:cubicBezTo>
                  <a:cubicBezTo>
                    <a:pt x="2572000" y="2215096"/>
                    <a:pt x="2581285" y="2200799"/>
                    <a:pt x="2591967" y="2185681"/>
                  </a:cubicBezTo>
                  <a:lnTo>
                    <a:pt x="2591967" y="2083375"/>
                  </a:lnTo>
                  <a:lnTo>
                    <a:pt x="2588485" y="2090903"/>
                  </a:lnTo>
                  <a:cubicBezTo>
                    <a:pt x="2584315" y="2099448"/>
                    <a:pt x="2580299" y="2106720"/>
                    <a:pt x="2576438" y="2112718"/>
                  </a:cubicBezTo>
                  <a:cubicBezTo>
                    <a:pt x="2571508" y="2120606"/>
                    <a:pt x="2564153" y="2129644"/>
                    <a:pt x="2554377" y="2139832"/>
                  </a:cubicBezTo>
                  <a:cubicBezTo>
                    <a:pt x="2544598" y="2150021"/>
                    <a:pt x="2533383" y="2155279"/>
                    <a:pt x="2520730" y="2155608"/>
                  </a:cubicBezTo>
                  <a:cubicBezTo>
                    <a:pt x="2520730" y="2155608"/>
                    <a:pt x="2520689" y="2155608"/>
                    <a:pt x="2520606" y="2155608"/>
                  </a:cubicBezTo>
                  <a:cubicBezTo>
                    <a:pt x="2520524" y="2155608"/>
                    <a:pt x="2520482" y="2155608"/>
                    <a:pt x="2520482" y="2155608"/>
                  </a:cubicBezTo>
                  <a:cubicBezTo>
                    <a:pt x="2520154" y="2155608"/>
                    <a:pt x="2519826" y="2155608"/>
                    <a:pt x="2519496" y="2155608"/>
                  </a:cubicBezTo>
                  <a:cubicBezTo>
                    <a:pt x="2519168" y="2155608"/>
                    <a:pt x="2518757" y="2155608"/>
                    <a:pt x="2518264" y="2155608"/>
                  </a:cubicBezTo>
                  <a:cubicBezTo>
                    <a:pt x="2518264" y="2155608"/>
                    <a:pt x="2518182" y="2155608"/>
                    <a:pt x="2518018" y="2155608"/>
                  </a:cubicBezTo>
                  <a:cubicBezTo>
                    <a:pt x="2517853" y="2155608"/>
                    <a:pt x="2517689" y="2155608"/>
                    <a:pt x="2517525" y="2155608"/>
                  </a:cubicBezTo>
                  <a:cubicBezTo>
                    <a:pt x="2489752" y="2155608"/>
                    <a:pt x="2471430" y="2148213"/>
                    <a:pt x="2462556" y="2133423"/>
                  </a:cubicBezTo>
                  <a:cubicBezTo>
                    <a:pt x="2458612" y="2127015"/>
                    <a:pt x="2456147" y="2120236"/>
                    <a:pt x="2455161" y="2113087"/>
                  </a:cubicBezTo>
                  <a:lnTo>
                    <a:pt x="2454102" y="2098004"/>
                  </a:lnTo>
                  <a:lnTo>
                    <a:pt x="2448558" y="2108589"/>
                  </a:lnTo>
                  <a:cubicBezTo>
                    <a:pt x="2445559" y="2113806"/>
                    <a:pt x="2442498" y="2118634"/>
                    <a:pt x="2439376" y="2123071"/>
                  </a:cubicBezTo>
                  <a:cubicBezTo>
                    <a:pt x="2423765" y="2144762"/>
                    <a:pt x="2406428" y="2155608"/>
                    <a:pt x="2387366" y="2155608"/>
                  </a:cubicBezTo>
                  <a:cubicBezTo>
                    <a:pt x="2371097" y="2155608"/>
                    <a:pt x="2358690" y="2150514"/>
                    <a:pt x="2350145" y="2140325"/>
                  </a:cubicBezTo>
                  <a:lnTo>
                    <a:pt x="2342633" y="2124513"/>
                  </a:lnTo>
                  <a:lnTo>
                    <a:pt x="2336156" y="2132314"/>
                  </a:lnTo>
                  <a:cubicBezTo>
                    <a:pt x="2332170" y="2136505"/>
                    <a:pt x="2328124" y="2140161"/>
                    <a:pt x="2324015" y="2143283"/>
                  </a:cubicBezTo>
                  <a:cubicBezTo>
                    <a:pt x="2312513" y="2151500"/>
                    <a:pt x="2300106" y="2155526"/>
                    <a:pt x="2286795" y="2155362"/>
                  </a:cubicBezTo>
                  <a:cubicBezTo>
                    <a:pt x="2256393" y="2155197"/>
                    <a:pt x="2231908" y="2142955"/>
                    <a:pt x="2213339" y="2118634"/>
                  </a:cubicBezTo>
                  <a:lnTo>
                    <a:pt x="2212250" y="2115403"/>
                  </a:lnTo>
                  <a:lnTo>
                    <a:pt x="2205430" y="2126275"/>
                  </a:lnTo>
                  <a:cubicBezTo>
                    <a:pt x="2202226" y="2131205"/>
                    <a:pt x="2198487" y="2135888"/>
                    <a:pt x="2194214" y="2140325"/>
                  </a:cubicBezTo>
                  <a:cubicBezTo>
                    <a:pt x="2184191" y="2150514"/>
                    <a:pt x="2173509" y="2155608"/>
                    <a:pt x="2162171" y="2155608"/>
                  </a:cubicBezTo>
                  <a:cubicBezTo>
                    <a:pt x="2144750" y="2155608"/>
                    <a:pt x="2131851" y="2150596"/>
                    <a:pt x="2123470" y="2140572"/>
                  </a:cubicBezTo>
                  <a:cubicBezTo>
                    <a:pt x="2118212" y="2134492"/>
                    <a:pt x="2115170" y="2127877"/>
                    <a:pt x="2114350" y="2120729"/>
                  </a:cubicBezTo>
                  <a:cubicBezTo>
                    <a:pt x="2113528" y="2113580"/>
                    <a:pt x="2113118" y="2106637"/>
                    <a:pt x="2113118" y="2099900"/>
                  </a:cubicBezTo>
                  <a:cubicBezTo>
                    <a:pt x="2113118" y="2086096"/>
                    <a:pt x="2113118" y="2072169"/>
                    <a:pt x="2113118" y="2058119"/>
                  </a:cubicBezTo>
                  <a:cubicBezTo>
                    <a:pt x="2113118" y="2044068"/>
                    <a:pt x="2113118" y="2030059"/>
                    <a:pt x="2113118" y="2016091"/>
                  </a:cubicBezTo>
                  <a:cubicBezTo>
                    <a:pt x="2113118" y="2010175"/>
                    <a:pt x="2112871" y="2004177"/>
                    <a:pt x="2112378" y="1998097"/>
                  </a:cubicBezTo>
                  <a:cubicBezTo>
                    <a:pt x="2111884" y="1992017"/>
                    <a:pt x="2110734" y="1986429"/>
                    <a:pt x="2108927" y="1981335"/>
                  </a:cubicBezTo>
                  <a:cubicBezTo>
                    <a:pt x="2105476" y="1972461"/>
                    <a:pt x="2099560" y="1967860"/>
                    <a:pt x="2091180" y="1967531"/>
                  </a:cubicBezTo>
                  <a:cubicBezTo>
                    <a:pt x="2079676" y="1967367"/>
                    <a:pt x="2068502" y="1971722"/>
                    <a:pt x="2057656" y="1980596"/>
                  </a:cubicBezTo>
                  <a:cubicBezTo>
                    <a:pt x="2050260" y="1986511"/>
                    <a:pt x="2043194" y="1994153"/>
                    <a:pt x="2036457" y="2003520"/>
                  </a:cubicBezTo>
                  <a:cubicBezTo>
                    <a:pt x="2032020" y="2010257"/>
                    <a:pt x="2027255" y="2018885"/>
                    <a:pt x="2022160" y="2029402"/>
                  </a:cubicBezTo>
                  <a:cubicBezTo>
                    <a:pt x="2017066" y="2039919"/>
                    <a:pt x="2012300" y="2050601"/>
                    <a:pt x="2007863" y="2061446"/>
                  </a:cubicBezTo>
                  <a:lnTo>
                    <a:pt x="2007863" y="2155608"/>
                  </a:lnTo>
                  <a:lnTo>
                    <a:pt x="1970149" y="2155608"/>
                  </a:lnTo>
                  <a:lnTo>
                    <a:pt x="1970149" y="2031867"/>
                  </a:lnTo>
                  <a:cubicBezTo>
                    <a:pt x="1955853" y="2061611"/>
                    <a:pt x="1941638" y="2088561"/>
                    <a:pt x="1927505" y="2112718"/>
                  </a:cubicBezTo>
                  <a:cubicBezTo>
                    <a:pt x="1922082" y="2121756"/>
                    <a:pt x="1915303" y="2131164"/>
                    <a:pt x="1907170" y="2140942"/>
                  </a:cubicBezTo>
                  <a:cubicBezTo>
                    <a:pt x="1899035" y="2150719"/>
                    <a:pt x="1888806" y="2155608"/>
                    <a:pt x="1876480" y="2155608"/>
                  </a:cubicBezTo>
                  <a:cubicBezTo>
                    <a:pt x="1876316" y="2155608"/>
                    <a:pt x="1876234" y="2155608"/>
                    <a:pt x="1876234" y="2155608"/>
                  </a:cubicBezTo>
                  <a:cubicBezTo>
                    <a:pt x="1876070" y="2155608"/>
                    <a:pt x="1875987" y="2155608"/>
                    <a:pt x="1875987" y="2155608"/>
                  </a:cubicBezTo>
                  <a:cubicBezTo>
                    <a:pt x="1868921" y="2155608"/>
                    <a:pt x="1861855" y="2154540"/>
                    <a:pt x="1854788" y="2152404"/>
                  </a:cubicBezTo>
                  <a:cubicBezTo>
                    <a:pt x="1847722" y="2150267"/>
                    <a:pt x="1841888" y="2146323"/>
                    <a:pt x="1837288" y="2140572"/>
                  </a:cubicBezTo>
                  <a:cubicBezTo>
                    <a:pt x="1832029" y="2134492"/>
                    <a:pt x="1828988" y="2127918"/>
                    <a:pt x="1828167" y="2120852"/>
                  </a:cubicBezTo>
                  <a:cubicBezTo>
                    <a:pt x="1827345" y="2113786"/>
                    <a:pt x="1826935" y="2106966"/>
                    <a:pt x="1826935" y="2100393"/>
                  </a:cubicBezTo>
                  <a:lnTo>
                    <a:pt x="1826935" y="2097188"/>
                  </a:lnTo>
                  <a:lnTo>
                    <a:pt x="1826935" y="2017324"/>
                  </a:lnTo>
                  <a:lnTo>
                    <a:pt x="1820772" y="2030388"/>
                  </a:lnTo>
                  <a:cubicBezTo>
                    <a:pt x="1818307" y="2035318"/>
                    <a:pt x="1815925" y="2040207"/>
                    <a:pt x="1813624" y="2045054"/>
                  </a:cubicBezTo>
                  <a:cubicBezTo>
                    <a:pt x="1811323" y="2049902"/>
                    <a:pt x="1808940" y="2054709"/>
                    <a:pt x="1806476" y="2059474"/>
                  </a:cubicBezTo>
                  <a:lnTo>
                    <a:pt x="1793164" y="2053066"/>
                  </a:lnTo>
                  <a:cubicBezTo>
                    <a:pt x="1795465" y="2048136"/>
                    <a:pt x="1797766" y="2043288"/>
                    <a:pt x="1800066" y="2038522"/>
                  </a:cubicBezTo>
                  <a:cubicBezTo>
                    <a:pt x="1802367" y="2033757"/>
                    <a:pt x="1804750" y="2028909"/>
                    <a:pt x="1807215" y="2023979"/>
                  </a:cubicBezTo>
                  <a:cubicBezTo>
                    <a:pt x="1807215" y="2023979"/>
                    <a:pt x="1808652" y="2020939"/>
                    <a:pt x="1811528" y="2014859"/>
                  </a:cubicBezTo>
                  <a:cubicBezTo>
                    <a:pt x="1814405" y="2008778"/>
                    <a:pt x="1815843" y="2005738"/>
                    <a:pt x="1815843" y="2005738"/>
                  </a:cubicBezTo>
                  <a:cubicBezTo>
                    <a:pt x="1819457" y="1998672"/>
                    <a:pt x="1823155" y="1990538"/>
                    <a:pt x="1826935" y="1981335"/>
                  </a:cubicBezTo>
                  <a:lnTo>
                    <a:pt x="1826935" y="1959890"/>
                  </a:lnTo>
                  <a:lnTo>
                    <a:pt x="1795383" y="1959890"/>
                  </a:lnTo>
                  <a:lnTo>
                    <a:pt x="1795383" y="1944854"/>
                  </a:lnTo>
                  <a:lnTo>
                    <a:pt x="1826935" y="1944854"/>
                  </a:lnTo>
                  <a:lnTo>
                    <a:pt x="1826935" y="1850938"/>
                  </a:lnTo>
                  <a:lnTo>
                    <a:pt x="1834576" y="1850938"/>
                  </a:lnTo>
                  <a:lnTo>
                    <a:pt x="1857007" y="1850938"/>
                  </a:lnTo>
                  <a:lnTo>
                    <a:pt x="1864649" y="1850938"/>
                  </a:lnTo>
                  <a:lnTo>
                    <a:pt x="1864649" y="1944854"/>
                  </a:lnTo>
                  <a:lnTo>
                    <a:pt x="1896940" y="1944854"/>
                  </a:lnTo>
                  <a:lnTo>
                    <a:pt x="1896940" y="1959890"/>
                  </a:lnTo>
                  <a:lnTo>
                    <a:pt x="1864649" y="1959890"/>
                  </a:lnTo>
                  <a:lnTo>
                    <a:pt x="1864649" y="2002041"/>
                  </a:lnTo>
                  <a:lnTo>
                    <a:pt x="1864649" y="2097188"/>
                  </a:lnTo>
                  <a:lnTo>
                    <a:pt x="1864649" y="2100639"/>
                  </a:lnTo>
                  <a:cubicBezTo>
                    <a:pt x="1864649" y="2106555"/>
                    <a:pt x="1864730" y="2112307"/>
                    <a:pt x="1864895" y="2117894"/>
                  </a:cubicBezTo>
                  <a:cubicBezTo>
                    <a:pt x="1865059" y="2123481"/>
                    <a:pt x="1866046" y="2128494"/>
                    <a:pt x="1867853" y="2132930"/>
                  </a:cubicBezTo>
                  <a:cubicBezTo>
                    <a:pt x="1869497" y="2138025"/>
                    <a:pt x="1872043" y="2140654"/>
                    <a:pt x="1875495" y="2140818"/>
                  </a:cubicBezTo>
                  <a:cubicBezTo>
                    <a:pt x="1875495" y="2140818"/>
                    <a:pt x="1875576" y="2140818"/>
                    <a:pt x="1875741" y="2140818"/>
                  </a:cubicBezTo>
                  <a:cubicBezTo>
                    <a:pt x="1875905" y="2140818"/>
                    <a:pt x="1875987" y="2140818"/>
                    <a:pt x="1875987" y="2140818"/>
                  </a:cubicBezTo>
                  <a:cubicBezTo>
                    <a:pt x="1875987" y="2140818"/>
                    <a:pt x="1876029" y="2140818"/>
                    <a:pt x="1876111" y="2140818"/>
                  </a:cubicBezTo>
                  <a:cubicBezTo>
                    <a:pt x="1876193" y="2140818"/>
                    <a:pt x="1876234" y="2140818"/>
                    <a:pt x="1876234" y="2140818"/>
                  </a:cubicBezTo>
                  <a:cubicBezTo>
                    <a:pt x="1883136" y="2140654"/>
                    <a:pt x="1890285" y="2136792"/>
                    <a:pt x="1897678" y="2129233"/>
                  </a:cubicBezTo>
                  <a:cubicBezTo>
                    <a:pt x="1902609" y="2123810"/>
                    <a:pt x="1908279" y="2115758"/>
                    <a:pt x="1914688" y="2105076"/>
                  </a:cubicBezTo>
                  <a:cubicBezTo>
                    <a:pt x="1925041" y="2087657"/>
                    <a:pt x="1934777" y="2069868"/>
                    <a:pt x="1943897" y="2051710"/>
                  </a:cubicBezTo>
                  <a:cubicBezTo>
                    <a:pt x="1953018" y="2033551"/>
                    <a:pt x="1961768" y="2015187"/>
                    <a:pt x="1970149" y="1996618"/>
                  </a:cubicBezTo>
                  <a:lnTo>
                    <a:pt x="1970149" y="1987990"/>
                  </a:lnTo>
                  <a:lnTo>
                    <a:pt x="1970149" y="1819387"/>
                  </a:lnTo>
                  <a:cubicBezTo>
                    <a:pt x="1970149" y="1795066"/>
                    <a:pt x="1971793" y="1773046"/>
                    <a:pt x="1975079" y="1753326"/>
                  </a:cubicBezTo>
                  <a:cubicBezTo>
                    <a:pt x="1979023" y="1729991"/>
                    <a:pt x="1986172" y="1708463"/>
                    <a:pt x="1996525" y="1688744"/>
                  </a:cubicBezTo>
                  <a:cubicBezTo>
                    <a:pt x="2001455" y="1679377"/>
                    <a:pt x="2008973" y="1670215"/>
                    <a:pt x="2019079" y="1661259"/>
                  </a:cubicBezTo>
                  <a:cubicBezTo>
                    <a:pt x="2029185" y="1652303"/>
                    <a:pt x="2040894" y="1647825"/>
                    <a:pt x="2054204" y="1647825"/>
                  </a:cubicBezTo>
                  <a:close/>
                  <a:moveTo>
                    <a:pt x="1120471" y="1647825"/>
                  </a:moveTo>
                  <a:cubicBezTo>
                    <a:pt x="1120635" y="1647825"/>
                    <a:pt x="1120840" y="1647825"/>
                    <a:pt x="1121087" y="1647825"/>
                  </a:cubicBezTo>
                  <a:cubicBezTo>
                    <a:pt x="1121334" y="1647825"/>
                    <a:pt x="1121457" y="1647825"/>
                    <a:pt x="1121457" y="1647825"/>
                  </a:cubicBezTo>
                  <a:cubicBezTo>
                    <a:pt x="1122278" y="1647825"/>
                    <a:pt x="1123059" y="1647825"/>
                    <a:pt x="1123798" y="1647825"/>
                  </a:cubicBezTo>
                  <a:cubicBezTo>
                    <a:pt x="1124538" y="1647825"/>
                    <a:pt x="1125154" y="1647825"/>
                    <a:pt x="1125647" y="1647825"/>
                  </a:cubicBezTo>
                  <a:lnTo>
                    <a:pt x="1125647" y="1655220"/>
                  </a:lnTo>
                  <a:lnTo>
                    <a:pt x="1125647" y="1662862"/>
                  </a:lnTo>
                  <a:cubicBezTo>
                    <a:pt x="1078813" y="1662697"/>
                    <a:pt x="1037319" y="1676008"/>
                    <a:pt x="1001166" y="1702794"/>
                  </a:cubicBezTo>
                  <a:cubicBezTo>
                    <a:pt x="983254" y="1716105"/>
                    <a:pt x="969779" y="1731470"/>
                    <a:pt x="960741" y="1748889"/>
                  </a:cubicBezTo>
                  <a:cubicBezTo>
                    <a:pt x="951210" y="1767951"/>
                    <a:pt x="947512" y="1787917"/>
                    <a:pt x="949649" y="1808788"/>
                  </a:cubicBezTo>
                  <a:cubicBezTo>
                    <a:pt x="952278" y="1832615"/>
                    <a:pt x="961070" y="1850938"/>
                    <a:pt x="976024" y="1863756"/>
                  </a:cubicBezTo>
                  <a:cubicBezTo>
                    <a:pt x="989170" y="1875259"/>
                    <a:pt x="1006507" y="1881340"/>
                    <a:pt x="1028034" y="1881997"/>
                  </a:cubicBezTo>
                  <a:cubicBezTo>
                    <a:pt x="1052520" y="1882654"/>
                    <a:pt x="1078073" y="1878546"/>
                    <a:pt x="1104695" y="1869672"/>
                  </a:cubicBezTo>
                  <a:cubicBezTo>
                    <a:pt x="1104202" y="1859812"/>
                    <a:pt x="1104038" y="1851021"/>
                    <a:pt x="1104202" y="1843297"/>
                  </a:cubicBezTo>
                  <a:cubicBezTo>
                    <a:pt x="1106010" y="1776907"/>
                    <a:pt x="1126387" y="1724321"/>
                    <a:pt x="1165333" y="1685539"/>
                  </a:cubicBezTo>
                  <a:cubicBezTo>
                    <a:pt x="1180616" y="1670585"/>
                    <a:pt x="1198035" y="1659821"/>
                    <a:pt x="1217590" y="1653248"/>
                  </a:cubicBezTo>
                  <a:cubicBezTo>
                    <a:pt x="1224328" y="1650783"/>
                    <a:pt x="1230737" y="1649304"/>
                    <a:pt x="1236817" y="1648811"/>
                  </a:cubicBezTo>
                  <a:cubicBezTo>
                    <a:pt x="1239775" y="1648154"/>
                    <a:pt x="1242980" y="1647825"/>
                    <a:pt x="1246431" y="1647825"/>
                  </a:cubicBezTo>
                  <a:cubicBezTo>
                    <a:pt x="1259577" y="1647825"/>
                    <a:pt x="1270177" y="1652344"/>
                    <a:pt x="1278229" y="1661383"/>
                  </a:cubicBezTo>
                  <a:cubicBezTo>
                    <a:pt x="1291868" y="1676665"/>
                    <a:pt x="1294045" y="1696714"/>
                    <a:pt x="1284761" y="1721528"/>
                  </a:cubicBezTo>
                  <a:cubicBezTo>
                    <a:pt x="1275476" y="1746342"/>
                    <a:pt x="1267218" y="1764007"/>
                    <a:pt x="1259988" y="1774525"/>
                  </a:cubicBezTo>
                  <a:cubicBezTo>
                    <a:pt x="1247170" y="1793751"/>
                    <a:pt x="1231066" y="1811376"/>
                    <a:pt x="1211674" y="1827398"/>
                  </a:cubicBezTo>
                  <a:cubicBezTo>
                    <a:pt x="1192283" y="1843420"/>
                    <a:pt x="1171249" y="1856854"/>
                    <a:pt x="1148571" y="1867700"/>
                  </a:cubicBezTo>
                  <a:cubicBezTo>
                    <a:pt x="1149064" y="1876245"/>
                    <a:pt x="1149598" y="1884749"/>
                    <a:pt x="1150174" y="1893213"/>
                  </a:cubicBezTo>
                  <a:cubicBezTo>
                    <a:pt x="1150749" y="1901676"/>
                    <a:pt x="1151283" y="1910098"/>
                    <a:pt x="1151776" y="1918479"/>
                  </a:cubicBezTo>
                  <a:cubicBezTo>
                    <a:pt x="1153255" y="1935240"/>
                    <a:pt x="1154364" y="1951427"/>
                    <a:pt x="1155104" y="1967038"/>
                  </a:cubicBezTo>
                  <a:cubicBezTo>
                    <a:pt x="1155843" y="1982650"/>
                    <a:pt x="1155473" y="1997686"/>
                    <a:pt x="1153995" y="2012147"/>
                  </a:cubicBezTo>
                  <a:cubicBezTo>
                    <a:pt x="1151365" y="2037783"/>
                    <a:pt x="1144052" y="2060214"/>
                    <a:pt x="1132056" y="2079441"/>
                  </a:cubicBezTo>
                  <a:cubicBezTo>
                    <a:pt x="1125483" y="2090615"/>
                    <a:pt x="1116937" y="2100886"/>
                    <a:pt x="1106421" y="2110253"/>
                  </a:cubicBezTo>
                  <a:cubicBezTo>
                    <a:pt x="1107735" y="2110746"/>
                    <a:pt x="1109543" y="2111321"/>
                    <a:pt x="1111843" y="2111978"/>
                  </a:cubicBezTo>
                  <a:cubicBezTo>
                    <a:pt x="1117431" y="2113786"/>
                    <a:pt x="1122936" y="2115676"/>
                    <a:pt x="1128359" y="2117648"/>
                  </a:cubicBezTo>
                  <a:cubicBezTo>
                    <a:pt x="1133781" y="2119620"/>
                    <a:pt x="1139122" y="2121509"/>
                    <a:pt x="1144381" y="2123317"/>
                  </a:cubicBezTo>
                  <a:cubicBezTo>
                    <a:pt x="1152762" y="2126439"/>
                    <a:pt x="1160978" y="2129397"/>
                    <a:pt x="1169031" y="2132191"/>
                  </a:cubicBezTo>
                  <a:cubicBezTo>
                    <a:pt x="1177083" y="2134985"/>
                    <a:pt x="1184560" y="2137121"/>
                    <a:pt x="1191462" y="2138600"/>
                  </a:cubicBezTo>
                  <a:cubicBezTo>
                    <a:pt x="1197542" y="2139750"/>
                    <a:pt x="1204444" y="2140407"/>
                    <a:pt x="1212168" y="2140572"/>
                  </a:cubicBezTo>
                  <a:cubicBezTo>
                    <a:pt x="1236817" y="2140900"/>
                    <a:pt x="1259331" y="2131780"/>
                    <a:pt x="1279708" y="2113211"/>
                  </a:cubicBezTo>
                  <a:lnTo>
                    <a:pt x="1301324" y="2088605"/>
                  </a:lnTo>
                  <a:lnTo>
                    <a:pt x="1297329" y="2074572"/>
                  </a:lnTo>
                  <a:cubicBezTo>
                    <a:pt x="1296149" y="2068081"/>
                    <a:pt x="1295558" y="2061323"/>
                    <a:pt x="1295558" y="2054298"/>
                  </a:cubicBezTo>
                  <a:cubicBezTo>
                    <a:pt x="1295558" y="2026690"/>
                    <a:pt x="1305007" y="2002862"/>
                    <a:pt x="1323905" y="1982814"/>
                  </a:cubicBezTo>
                  <a:cubicBezTo>
                    <a:pt x="1342639" y="1962930"/>
                    <a:pt x="1365563" y="1952988"/>
                    <a:pt x="1392678" y="1952988"/>
                  </a:cubicBezTo>
                  <a:cubicBezTo>
                    <a:pt x="1410672" y="1952988"/>
                    <a:pt x="1426586" y="1958627"/>
                    <a:pt x="1440421" y="1969904"/>
                  </a:cubicBezTo>
                  <a:lnTo>
                    <a:pt x="1445479" y="1974968"/>
                  </a:lnTo>
                  <a:lnTo>
                    <a:pt x="1446907" y="1973940"/>
                  </a:lnTo>
                  <a:cubicBezTo>
                    <a:pt x="1451837" y="1970489"/>
                    <a:pt x="1456397" y="1966874"/>
                    <a:pt x="1460587" y="1963094"/>
                  </a:cubicBezTo>
                  <a:cubicBezTo>
                    <a:pt x="1464778" y="1959315"/>
                    <a:pt x="1467119" y="1954221"/>
                    <a:pt x="1467613" y="1947812"/>
                  </a:cubicBezTo>
                  <a:cubicBezTo>
                    <a:pt x="1467613" y="1945347"/>
                    <a:pt x="1466627" y="1942964"/>
                    <a:pt x="1464655" y="1940663"/>
                  </a:cubicBezTo>
                  <a:cubicBezTo>
                    <a:pt x="1462682" y="1938691"/>
                    <a:pt x="1460793" y="1937705"/>
                    <a:pt x="1458985" y="1937705"/>
                  </a:cubicBezTo>
                  <a:lnTo>
                    <a:pt x="1458985" y="1937459"/>
                  </a:lnTo>
                  <a:cubicBezTo>
                    <a:pt x="1454877" y="1938116"/>
                    <a:pt x="1451097" y="1939924"/>
                    <a:pt x="1447646" y="1942882"/>
                  </a:cubicBezTo>
                  <a:lnTo>
                    <a:pt x="1438279" y="1931296"/>
                  </a:lnTo>
                  <a:cubicBezTo>
                    <a:pt x="1445674" y="1925216"/>
                    <a:pt x="1453398" y="1922258"/>
                    <a:pt x="1461450" y="1922422"/>
                  </a:cubicBezTo>
                  <a:cubicBezTo>
                    <a:pt x="1471310" y="1922258"/>
                    <a:pt x="1479691" y="1925380"/>
                    <a:pt x="1486593" y="1931789"/>
                  </a:cubicBezTo>
                  <a:cubicBezTo>
                    <a:pt x="1491851" y="1936884"/>
                    <a:pt x="1494234" y="1942717"/>
                    <a:pt x="1493741" y="1949291"/>
                  </a:cubicBezTo>
                  <a:cubicBezTo>
                    <a:pt x="1492591" y="1959643"/>
                    <a:pt x="1488113" y="1967531"/>
                    <a:pt x="1480307" y="1972954"/>
                  </a:cubicBezTo>
                  <a:cubicBezTo>
                    <a:pt x="1472501" y="1978377"/>
                    <a:pt x="1464819" y="1982978"/>
                    <a:pt x="1457260" y="1986758"/>
                  </a:cubicBezTo>
                  <a:lnTo>
                    <a:pt x="1456427" y="1987199"/>
                  </a:lnTo>
                  <a:lnTo>
                    <a:pt x="1464454" y="1998790"/>
                  </a:lnTo>
                  <a:lnTo>
                    <a:pt x="1469508" y="2009907"/>
                  </a:lnTo>
                  <a:lnTo>
                    <a:pt x="1471495" y="2009559"/>
                  </a:lnTo>
                  <a:cubicBezTo>
                    <a:pt x="1478520" y="2007258"/>
                    <a:pt x="1485771" y="2002780"/>
                    <a:pt x="1493248" y="1996125"/>
                  </a:cubicBezTo>
                  <a:cubicBezTo>
                    <a:pt x="1500725" y="1989469"/>
                    <a:pt x="1507257" y="1982814"/>
                    <a:pt x="1512845" y="1976159"/>
                  </a:cubicBezTo>
                  <a:lnTo>
                    <a:pt x="1514693" y="1973508"/>
                  </a:lnTo>
                  <a:lnTo>
                    <a:pt x="1514693" y="1952249"/>
                  </a:lnTo>
                  <a:lnTo>
                    <a:pt x="1514693" y="1944854"/>
                  </a:lnTo>
                  <a:lnTo>
                    <a:pt x="1522335" y="1944854"/>
                  </a:lnTo>
                  <a:lnTo>
                    <a:pt x="1544766" y="1944854"/>
                  </a:lnTo>
                  <a:lnTo>
                    <a:pt x="1552407" y="1944854"/>
                  </a:lnTo>
                  <a:lnTo>
                    <a:pt x="1552407" y="1952249"/>
                  </a:lnTo>
                  <a:cubicBezTo>
                    <a:pt x="1552407" y="1952249"/>
                    <a:pt x="1552407" y="1960465"/>
                    <a:pt x="1552407" y="1976898"/>
                  </a:cubicBezTo>
                  <a:cubicBezTo>
                    <a:pt x="1552407" y="1993331"/>
                    <a:pt x="1552407" y="2001548"/>
                    <a:pt x="1552407" y="2001548"/>
                  </a:cubicBezTo>
                  <a:lnTo>
                    <a:pt x="1552407" y="2096695"/>
                  </a:lnTo>
                  <a:lnTo>
                    <a:pt x="1552407" y="2100146"/>
                  </a:lnTo>
                  <a:cubicBezTo>
                    <a:pt x="1552407" y="2106062"/>
                    <a:pt x="1552489" y="2111855"/>
                    <a:pt x="1552654" y="2117524"/>
                  </a:cubicBezTo>
                  <a:cubicBezTo>
                    <a:pt x="1552818" y="2123194"/>
                    <a:pt x="1553804" y="2128247"/>
                    <a:pt x="1555612" y="2132684"/>
                  </a:cubicBezTo>
                  <a:cubicBezTo>
                    <a:pt x="1557091" y="2136957"/>
                    <a:pt x="1559145" y="2139504"/>
                    <a:pt x="1561774" y="2140325"/>
                  </a:cubicBezTo>
                  <a:cubicBezTo>
                    <a:pt x="1561939" y="2140325"/>
                    <a:pt x="1562144" y="2140366"/>
                    <a:pt x="1562391" y="2140449"/>
                  </a:cubicBezTo>
                  <a:cubicBezTo>
                    <a:pt x="1562637" y="2140531"/>
                    <a:pt x="1562924" y="2140572"/>
                    <a:pt x="1563253" y="2140572"/>
                  </a:cubicBezTo>
                  <a:cubicBezTo>
                    <a:pt x="1579029" y="2140900"/>
                    <a:pt x="1592792" y="2130055"/>
                    <a:pt x="1604541" y="2108034"/>
                  </a:cubicBezTo>
                  <a:cubicBezTo>
                    <a:pt x="1616291" y="2086014"/>
                    <a:pt x="1625124" y="2066130"/>
                    <a:pt x="1631040" y="2048382"/>
                  </a:cubicBezTo>
                  <a:lnTo>
                    <a:pt x="1645090" y="2053312"/>
                  </a:lnTo>
                  <a:cubicBezTo>
                    <a:pt x="1634573" y="2084535"/>
                    <a:pt x="1623070" y="2108692"/>
                    <a:pt x="1610581" y="2125782"/>
                  </a:cubicBezTo>
                  <a:cubicBezTo>
                    <a:pt x="1595626" y="2145995"/>
                    <a:pt x="1579440" y="2155855"/>
                    <a:pt x="1562021" y="2155362"/>
                  </a:cubicBezTo>
                  <a:cubicBezTo>
                    <a:pt x="1560213" y="2155362"/>
                    <a:pt x="1557501" y="2155197"/>
                    <a:pt x="1553886" y="2154869"/>
                  </a:cubicBezTo>
                  <a:cubicBezTo>
                    <a:pt x="1541068" y="2153061"/>
                    <a:pt x="1531455" y="2148131"/>
                    <a:pt x="1525046" y="2140079"/>
                  </a:cubicBezTo>
                  <a:cubicBezTo>
                    <a:pt x="1519623" y="2134163"/>
                    <a:pt x="1516542" y="2127672"/>
                    <a:pt x="1515802" y="2120606"/>
                  </a:cubicBezTo>
                  <a:cubicBezTo>
                    <a:pt x="1515063" y="2113539"/>
                    <a:pt x="1514693" y="2106720"/>
                    <a:pt x="1514693" y="2100146"/>
                  </a:cubicBezTo>
                  <a:lnTo>
                    <a:pt x="1514693" y="2096695"/>
                  </a:lnTo>
                  <a:cubicBezTo>
                    <a:pt x="1514693" y="2096695"/>
                    <a:pt x="1514693" y="2091766"/>
                    <a:pt x="1514693" y="2081906"/>
                  </a:cubicBezTo>
                  <a:cubicBezTo>
                    <a:pt x="1514693" y="2072046"/>
                    <a:pt x="1514693" y="2061159"/>
                    <a:pt x="1514693" y="2049245"/>
                  </a:cubicBezTo>
                  <a:cubicBezTo>
                    <a:pt x="1514693" y="2037331"/>
                    <a:pt x="1514693" y="2026403"/>
                    <a:pt x="1514693" y="2016461"/>
                  </a:cubicBezTo>
                  <a:cubicBezTo>
                    <a:pt x="1514693" y="2006519"/>
                    <a:pt x="1514693" y="2001548"/>
                    <a:pt x="1514693" y="2001548"/>
                  </a:cubicBezTo>
                  <a:lnTo>
                    <a:pt x="1514693" y="1995853"/>
                  </a:lnTo>
                  <a:lnTo>
                    <a:pt x="1500890" y="2008943"/>
                  </a:lnTo>
                  <a:cubicBezTo>
                    <a:pt x="1495877" y="2012804"/>
                    <a:pt x="1490989" y="2016019"/>
                    <a:pt x="1486223" y="2018587"/>
                  </a:cubicBezTo>
                  <a:lnTo>
                    <a:pt x="1474169" y="2023574"/>
                  </a:lnTo>
                  <a:lnTo>
                    <a:pt x="1476902" y="2034409"/>
                  </a:lnTo>
                  <a:cubicBezTo>
                    <a:pt x="1477940" y="2040807"/>
                    <a:pt x="1478458" y="2047437"/>
                    <a:pt x="1478458" y="2054298"/>
                  </a:cubicBezTo>
                  <a:cubicBezTo>
                    <a:pt x="1478458" y="2081906"/>
                    <a:pt x="1470160" y="2105651"/>
                    <a:pt x="1453562" y="2125536"/>
                  </a:cubicBezTo>
                  <a:cubicBezTo>
                    <a:pt x="1436965" y="2145584"/>
                    <a:pt x="1416670" y="2155608"/>
                    <a:pt x="1392678" y="2155608"/>
                  </a:cubicBezTo>
                  <a:cubicBezTo>
                    <a:pt x="1365563" y="2155608"/>
                    <a:pt x="1342639" y="2145666"/>
                    <a:pt x="1323905" y="2125782"/>
                  </a:cubicBezTo>
                  <a:cubicBezTo>
                    <a:pt x="1319180" y="2120893"/>
                    <a:pt x="1315046" y="2115737"/>
                    <a:pt x="1311503" y="2110314"/>
                  </a:cubicBezTo>
                  <a:lnTo>
                    <a:pt x="1307957" y="2103481"/>
                  </a:lnTo>
                  <a:lnTo>
                    <a:pt x="1289814" y="2124303"/>
                  </a:lnTo>
                  <a:cubicBezTo>
                    <a:pt x="1286856" y="2127097"/>
                    <a:pt x="1284473" y="2129069"/>
                    <a:pt x="1282666" y="2130219"/>
                  </a:cubicBezTo>
                  <a:cubicBezTo>
                    <a:pt x="1272970" y="2138107"/>
                    <a:pt x="1262946" y="2143941"/>
                    <a:pt x="1252593" y="2147720"/>
                  </a:cubicBezTo>
                  <a:cubicBezTo>
                    <a:pt x="1252593" y="2147884"/>
                    <a:pt x="1249060" y="2149117"/>
                    <a:pt x="1241994" y="2151418"/>
                  </a:cubicBezTo>
                  <a:cubicBezTo>
                    <a:pt x="1234927" y="2153718"/>
                    <a:pt x="1225478" y="2155115"/>
                    <a:pt x="1213646" y="2155608"/>
                  </a:cubicBezTo>
                  <a:cubicBezTo>
                    <a:pt x="1208388" y="2155772"/>
                    <a:pt x="1203869" y="2155608"/>
                    <a:pt x="1200089" y="2155115"/>
                  </a:cubicBezTo>
                  <a:cubicBezTo>
                    <a:pt x="1186450" y="2153965"/>
                    <a:pt x="1169441" y="2150925"/>
                    <a:pt x="1149064" y="2145995"/>
                  </a:cubicBezTo>
                  <a:cubicBezTo>
                    <a:pt x="1128687" y="2141065"/>
                    <a:pt x="1109378" y="2135806"/>
                    <a:pt x="1091137" y="2130219"/>
                  </a:cubicBezTo>
                  <a:cubicBezTo>
                    <a:pt x="1089823" y="2129726"/>
                    <a:pt x="1088508" y="2129274"/>
                    <a:pt x="1087194" y="2128863"/>
                  </a:cubicBezTo>
                  <a:cubicBezTo>
                    <a:pt x="1085879" y="2128452"/>
                    <a:pt x="1084565" y="2128001"/>
                    <a:pt x="1083250" y="2127508"/>
                  </a:cubicBezTo>
                  <a:cubicBezTo>
                    <a:pt x="1052849" y="2146241"/>
                    <a:pt x="1016613" y="2155690"/>
                    <a:pt x="974545" y="2155855"/>
                  </a:cubicBezTo>
                  <a:lnTo>
                    <a:pt x="974545" y="2155608"/>
                  </a:lnTo>
                  <a:cubicBezTo>
                    <a:pt x="973066" y="2155772"/>
                    <a:pt x="970765" y="2155855"/>
                    <a:pt x="967643" y="2155855"/>
                  </a:cubicBezTo>
                  <a:cubicBezTo>
                    <a:pt x="937077" y="2155362"/>
                    <a:pt x="921219" y="2148131"/>
                    <a:pt x="920069" y="2134163"/>
                  </a:cubicBezTo>
                  <a:cubicBezTo>
                    <a:pt x="919576" y="2127754"/>
                    <a:pt x="921302" y="2121920"/>
                    <a:pt x="925245" y="2116662"/>
                  </a:cubicBezTo>
                  <a:cubicBezTo>
                    <a:pt x="929354" y="2111239"/>
                    <a:pt x="935187" y="2106555"/>
                    <a:pt x="942747" y="2102611"/>
                  </a:cubicBezTo>
                  <a:cubicBezTo>
                    <a:pt x="954579" y="2096695"/>
                    <a:pt x="967478" y="2093573"/>
                    <a:pt x="981446" y="2093245"/>
                  </a:cubicBezTo>
                  <a:cubicBezTo>
                    <a:pt x="994757" y="2092587"/>
                    <a:pt x="1008479" y="2092916"/>
                    <a:pt x="1022612" y="2094231"/>
                  </a:cubicBezTo>
                  <a:cubicBezTo>
                    <a:pt x="1036744" y="2095545"/>
                    <a:pt x="1050384" y="2097435"/>
                    <a:pt x="1063530" y="2099900"/>
                  </a:cubicBezTo>
                  <a:cubicBezTo>
                    <a:pt x="1064187" y="2099407"/>
                    <a:pt x="1064845" y="2098873"/>
                    <a:pt x="1065502" y="2098298"/>
                  </a:cubicBezTo>
                  <a:cubicBezTo>
                    <a:pt x="1066160" y="2097722"/>
                    <a:pt x="1066734" y="2097106"/>
                    <a:pt x="1067228" y="2096449"/>
                  </a:cubicBezTo>
                  <a:cubicBezTo>
                    <a:pt x="1091220" y="2073278"/>
                    <a:pt x="1105434" y="2044602"/>
                    <a:pt x="1109872" y="2010422"/>
                  </a:cubicBezTo>
                  <a:cubicBezTo>
                    <a:pt x="1111843" y="1996453"/>
                    <a:pt x="1112419" y="1981746"/>
                    <a:pt x="1111597" y="1966299"/>
                  </a:cubicBezTo>
                  <a:cubicBezTo>
                    <a:pt x="1110775" y="1950852"/>
                    <a:pt x="1109625" y="1934912"/>
                    <a:pt x="1108146" y="1918479"/>
                  </a:cubicBezTo>
                  <a:cubicBezTo>
                    <a:pt x="1107653" y="1913056"/>
                    <a:pt x="1107201" y="1907551"/>
                    <a:pt x="1106790" y="1901963"/>
                  </a:cubicBezTo>
                  <a:cubicBezTo>
                    <a:pt x="1106379" y="1896376"/>
                    <a:pt x="1105928" y="1890707"/>
                    <a:pt x="1105434" y="1884955"/>
                  </a:cubicBezTo>
                  <a:cubicBezTo>
                    <a:pt x="1077663" y="1893829"/>
                    <a:pt x="1051205" y="1897855"/>
                    <a:pt x="1026063" y="1897033"/>
                  </a:cubicBezTo>
                  <a:cubicBezTo>
                    <a:pt x="1019160" y="1896705"/>
                    <a:pt x="1014066" y="1896294"/>
                    <a:pt x="1010780" y="1895801"/>
                  </a:cubicBezTo>
                  <a:cubicBezTo>
                    <a:pt x="954743" y="1889556"/>
                    <a:pt x="923767" y="1861045"/>
                    <a:pt x="917851" y="1810267"/>
                  </a:cubicBezTo>
                  <a:cubicBezTo>
                    <a:pt x="912592" y="1762775"/>
                    <a:pt x="933544" y="1722842"/>
                    <a:pt x="980707" y="1690469"/>
                  </a:cubicBezTo>
                  <a:cubicBezTo>
                    <a:pt x="1018832" y="1664669"/>
                    <a:pt x="1063119" y="1650537"/>
                    <a:pt x="1113569" y="1648072"/>
                  </a:cubicBezTo>
                  <a:cubicBezTo>
                    <a:pt x="1113733" y="1648072"/>
                    <a:pt x="1113898" y="1648072"/>
                    <a:pt x="1114062" y="1648072"/>
                  </a:cubicBezTo>
                  <a:cubicBezTo>
                    <a:pt x="1114226" y="1648072"/>
                    <a:pt x="1114308" y="1648072"/>
                    <a:pt x="1114308" y="1648072"/>
                  </a:cubicBezTo>
                  <a:cubicBezTo>
                    <a:pt x="1114802" y="1648072"/>
                    <a:pt x="1115253" y="1648072"/>
                    <a:pt x="1115664" y="1648072"/>
                  </a:cubicBezTo>
                  <a:cubicBezTo>
                    <a:pt x="1116075" y="1648072"/>
                    <a:pt x="1116445" y="1648072"/>
                    <a:pt x="1116773" y="1648072"/>
                  </a:cubicBezTo>
                  <a:cubicBezTo>
                    <a:pt x="1117595" y="1647907"/>
                    <a:pt x="1118828" y="1647825"/>
                    <a:pt x="1120471" y="1647825"/>
                  </a:cubicBezTo>
                  <a:close/>
                  <a:moveTo>
                    <a:pt x="627249" y="1179627"/>
                  </a:moveTo>
                  <a:lnTo>
                    <a:pt x="626772" y="1181165"/>
                  </a:lnTo>
                  <a:cubicBezTo>
                    <a:pt x="627429" y="1186753"/>
                    <a:pt x="629154" y="1189957"/>
                    <a:pt x="631948" y="1190779"/>
                  </a:cubicBezTo>
                  <a:lnTo>
                    <a:pt x="634147" y="1191096"/>
                  </a:lnTo>
                  <a:lnTo>
                    <a:pt x="632349" y="1187081"/>
                  </a:lnTo>
                  <a:close/>
                  <a:moveTo>
                    <a:pt x="573528" y="1148874"/>
                  </a:moveTo>
                  <a:cubicBezTo>
                    <a:pt x="557588" y="1148874"/>
                    <a:pt x="543784" y="1156927"/>
                    <a:pt x="532116" y="1173031"/>
                  </a:cubicBezTo>
                  <a:cubicBezTo>
                    <a:pt x="519956" y="1190121"/>
                    <a:pt x="513876" y="1210827"/>
                    <a:pt x="513876" y="1235148"/>
                  </a:cubicBezTo>
                  <a:cubicBezTo>
                    <a:pt x="513876" y="1259633"/>
                    <a:pt x="519956" y="1280339"/>
                    <a:pt x="532116" y="1297265"/>
                  </a:cubicBezTo>
                  <a:cubicBezTo>
                    <a:pt x="543948" y="1313534"/>
                    <a:pt x="557752" y="1321668"/>
                    <a:pt x="573528" y="1321668"/>
                  </a:cubicBezTo>
                  <a:cubicBezTo>
                    <a:pt x="592755" y="1321668"/>
                    <a:pt x="609270" y="1313370"/>
                    <a:pt x="623074" y="1296772"/>
                  </a:cubicBezTo>
                  <a:cubicBezTo>
                    <a:pt x="637207" y="1279682"/>
                    <a:pt x="644273" y="1259140"/>
                    <a:pt x="644273" y="1235148"/>
                  </a:cubicBezTo>
                  <a:cubicBezTo>
                    <a:pt x="644273" y="1229191"/>
                    <a:pt x="643831" y="1223440"/>
                    <a:pt x="642948" y="1217893"/>
                  </a:cubicBezTo>
                  <a:lnTo>
                    <a:pt x="640255" y="1207036"/>
                  </a:lnTo>
                  <a:lnTo>
                    <a:pt x="639959" y="1207078"/>
                  </a:lnTo>
                  <a:cubicBezTo>
                    <a:pt x="635687" y="1207058"/>
                    <a:pt x="631537" y="1206390"/>
                    <a:pt x="627511" y="1205076"/>
                  </a:cubicBezTo>
                  <a:cubicBezTo>
                    <a:pt x="618473" y="1202446"/>
                    <a:pt x="613297" y="1195133"/>
                    <a:pt x="611982" y="1183137"/>
                  </a:cubicBezTo>
                  <a:cubicBezTo>
                    <a:pt x="611324" y="1178207"/>
                    <a:pt x="611756" y="1173935"/>
                    <a:pt x="613276" y="1170320"/>
                  </a:cubicBezTo>
                  <a:lnTo>
                    <a:pt x="616344" y="1166841"/>
                  </a:lnTo>
                  <a:lnTo>
                    <a:pt x="612213" y="1162740"/>
                  </a:lnTo>
                  <a:cubicBezTo>
                    <a:pt x="600843" y="1153496"/>
                    <a:pt x="587949" y="1148874"/>
                    <a:pt x="573528" y="1148874"/>
                  </a:cubicBezTo>
                  <a:close/>
                  <a:moveTo>
                    <a:pt x="6243612" y="1148628"/>
                  </a:moveTo>
                  <a:cubicBezTo>
                    <a:pt x="6225372" y="1148956"/>
                    <a:pt x="6210171" y="1158652"/>
                    <a:pt x="6198011" y="1177714"/>
                  </a:cubicBezTo>
                  <a:cubicBezTo>
                    <a:pt x="6187001" y="1194969"/>
                    <a:pt x="6181495" y="1213621"/>
                    <a:pt x="6181495" y="1233669"/>
                  </a:cubicBezTo>
                  <a:cubicBezTo>
                    <a:pt x="6181495" y="1255854"/>
                    <a:pt x="6186343" y="1275081"/>
                    <a:pt x="6196039" y="1291349"/>
                  </a:cubicBezTo>
                  <a:cubicBezTo>
                    <a:pt x="6200312" y="1298580"/>
                    <a:pt x="6206227" y="1305400"/>
                    <a:pt x="6213786" y="1311809"/>
                  </a:cubicBezTo>
                  <a:cubicBezTo>
                    <a:pt x="6221346" y="1318217"/>
                    <a:pt x="6229973" y="1321422"/>
                    <a:pt x="6239668" y="1321422"/>
                  </a:cubicBezTo>
                  <a:cubicBezTo>
                    <a:pt x="6251336" y="1321751"/>
                    <a:pt x="6261196" y="1318341"/>
                    <a:pt x="6269248" y="1311192"/>
                  </a:cubicBezTo>
                  <a:cubicBezTo>
                    <a:pt x="6277300" y="1304044"/>
                    <a:pt x="6283791" y="1297019"/>
                    <a:pt x="6288721" y="1290117"/>
                  </a:cubicBezTo>
                  <a:cubicBezTo>
                    <a:pt x="6288393" y="1290610"/>
                    <a:pt x="6289297" y="1289213"/>
                    <a:pt x="6291433" y="1285926"/>
                  </a:cubicBezTo>
                  <a:cubicBezTo>
                    <a:pt x="6291269" y="1284776"/>
                    <a:pt x="6291186" y="1282804"/>
                    <a:pt x="6291186" y="1280010"/>
                  </a:cubicBezTo>
                  <a:lnTo>
                    <a:pt x="6291186" y="1257579"/>
                  </a:lnTo>
                  <a:lnTo>
                    <a:pt x="6291186" y="1183137"/>
                  </a:lnTo>
                  <a:lnTo>
                    <a:pt x="6291186" y="1182151"/>
                  </a:lnTo>
                  <a:cubicBezTo>
                    <a:pt x="6290529" y="1180837"/>
                    <a:pt x="6289543" y="1179029"/>
                    <a:pt x="6288228" y="1176728"/>
                  </a:cubicBezTo>
                  <a:cubicBezTo>
                    <a:pt x="6285270" y="1171470"/>
                    <a:pt x="6280135" y="1165431"/>
                    <a:pt x="6272822" y="1158611"/>
                  </a:cubicBezTo>
                  <a:cubicBezTo>
                    <a:pt x="6265510" y="1151791"/>
                    <a:pt x="6255773" y="1148463"/>
                    <a:pt x="6243612" y="1148628"/>
                  </a:cubicBezTo>
                  <a:close/>
                  <a:moveTo>
                    <a:pt x="5459693" y="1148628"/>
                  </a:moveTo>
                  <a:cubicBezTo>
                    <a:pt x="5445561" y="1148628"/>
                    <a:pt x="5432414" y="1155365"/>
                    <a:pt x="5420253" y="1168841"/>
                  </a:cubicBezTo>
                  <a:cubicBezTo>
                    <a:pt x="5408751" y="1181494"/>
                    <a:pt x="5401356" y="1196202"/>
                    <a:pt x="5398069" y="1212963"/>
                  </a:cubicBezTo>
                  <a:cubicBezTo>
                    <a:pt x="5394454" y="1232847"/>
                    <a:pt x="5395029" y="1252731"/>
                    <a:pt x="5399794" y="1272616"/>
                  </a:cubicBezTo>
                  <a:cubicBezTo>
                    <a:pt x="5414420" y="1264399"/>
                    <a:pt x="5427648" y="1256182"/>
                    <a:pt x="5439480" y="1247966"/>
                  </a:cubicBezTo>
                  <a:cubicBezTo>
                    <a:pt x="5460186" y="1233340"/>
                    <a:pt x="5474483" y="1218468"/>
                    <a:pt x="5482370" y="1203350"/>
                  </a:cubicBezTo>
                  <a:cubicBezTo>
                    <a:pt x="5491573" y="1186917"/>
                    <a:pt x="5492723" y="1172702"/>
                    <a:pt x="5485821" y="1160706"/>
                  </a:cubicBezTo>
                  <a:cubicBezTo>
                    <a:pt x="5480891" y="1152654"/>
                    <a:pt x="5472182" y="1148628"/>
                    <a:pt x="5459693" y="1148628"/>
                  </a:cubicBezTo>
                  <a:close/>
                  <a:moveTo>
                    <a:pt x="3440608" y="1148628"/>
                  </a:moveTo>
                  <a:cubicBezTo>
                    <a:pt x="3439457" y="1150600"/>
                    <a:pt x="3439130" y="1153147"/>
                    <a:pt x="3439622" y="1156269"/>
                  </a:cubicBezTo>
                  <a:cubicBezTo>
                    <a:pt x="3440608" y="1160871"/>
                    <a:pt x="3442086" y="1164239"/>
                    <a:pt x="3444059" y="1166376"/>
                  </a:cubicBezTo>
                  <a:cubicBezTo>
                    <a:pt x="3447838" y="1171306"/>
                    <a:pt x="3453754" y="1174428"/>
                    <a:pt x="3461806" y="1175742"/>
                  </a:cubicBezTo>
                  <a:cubicBezTo>
                    <a:pt x="3460820" y="1171798"/>
                    <a:pt x="3459999" y="1168923"/>
                    <a:pt x="3459342" y="1167115"/>
                  </a:cubicBezTo>
                  <a:cubicBezTo>
                    <a:pt x="3455726" y="1156927"/>
                    <a:pt x="3450221" y="1150846"/>
                    <a:pt x="3442826" y="1148874"/>
                  </a:cubicBezTo>
                  <a:cubicBezTo>
                    <a:pt x="3442334" y="1148710"/>
                    <a:pt x="3441593" y="1148628"/>
                    <a:pt x="3440608" y="1148628"/>
                  </a:cubicBezTo>
                  <a:close/>
                  <a:moveTo>
                    <a:pt x="2087844" y="1148628"/>
                  </a:moveTo>
                  <a:cubicBezTo>
                    <a:pt x="2073713" y="1148628"/>
                    <a:pt x="2060566" y="1155365"/>
                    <a:pt x="2048406" y="1168841"/>
                  </a:cubicBezTo>
                  <a:cubicBezTo>
                    <a:pt x="2036903" y="1181494"/>
                    <a:pt x="2029507" y="1196202"/>
                    <a:pt x="2026221" y="1212963"/>
                  </a:cubicBezTo>
                  <a:cubicBezTo>
                    <a:pt x="2022605" y="1232847"/>
                    <a:pt x="2023181" y="1252731"/>
                    <a:pt x="2027947" y="1272616"/>
                  </a:cubicBezTo>
                  <a:cubicBezTo>
                    <a:pt x="2042572" y="1264399"/>
                    <a:pt x="2055801" y="1256182"/>
                    <a:pt x="2067633" y="1247966"/>
                  </a:cubicBezTo>
                  <a:cubicBezTo>
                    <a:pt x="2088338" y="1233340"/>
                    <a:pt x="2102635" y="1218468"/>
                    <a:pt x="2110523" y="1203350"/>
                  </a:cubicBezTo>
                  <a:cubicBezTo>
                    <a:pt x="2119726" y="1186917"/>
                    <a:pt x="2120876" y="1172702"/>
                    <a:pt x="2113973" y="1160706"/>
                  </a:cubicBezTo>
                  <a:cubicBezTo>
                    <a:pt x="2109045" y="1152654"/>
                    <a:pt x="2100335" y="1148628"/>
                    <a:pt x="2087844" y="1148628"/>
                  </a:cubicBezTo>
                  <a:close/>
                  <a:moveTo>
                    <a:pt x="1078195" y="1148628"/>
                  </a:moveTo>
                  <a:cubicBezTo>
                    <a:pt x="1064063" y="1148628"/>
                    <a:pt x="1050916" y="1155365"/>
                    <a:pt x="1038755" y="1168841"/>
                  </a:cubicBezTo>
                  <a:cubicBezTo>
                    <a:pt x="1027252" y="1181494"/>
                    <a:pt x="1019858" y="1196202"/>
                    <a:pt x="1016571" y="1212963"/>
                  </a:cubicBezTo>
                  <a:cubicBezTo>
                    <a:pt x="1012955" y="1232847"/>
                    <a:pt x="1013531" y="1252731"/>
                    <a:pt x="1018296" y="1272616"/>
                  </a:cubicBezTo>
                  <a:cubicBezTo>
                    <a:pt x="1032922" y="1264399"/>
                    <a:pt x="1046151" y="1256182"/>
                    <a:pt x="1057982" y="1247966"/>
                  </a:cubicBezTo>
                  <a:cubicBezTo>
                    <a:pt x="1078688" y="1233340"/>
                    <a:pt x="1092985" y="1218468"/>
                    <a:pt x="1100873" y="1203350"/>
                  </a:cubicBezTo>
                  <a:cubicBezTo>
                    <a:pt x="1110076" y="1186917"/>
                    <a:pt x="1111226" y="1172702"/>
                    <a:pt x="1104323" y="1160706"/>
                  </a:cubicBezTo>
                  <a:cubicBezTo>
                    <a:pt x="1099394" y="1152654"/>
                    <a:pt x="1090684" y="1148628"/>
                    <a:pt x="1078195" y="1148628"/>
                  </a:cubicBezTo>
                  <a:close/>
                  <a:moveTo>
                    <a:pt x="3586138" y="1148381"/>
                  </a:moveTo>
                  <a:cubicBezTo>
                    <a:pt x="3577017" y="1148710"/>
                    <a:pt x="3568657" y="1151298"/>
                    <a:pt x="3561057" y="1156146"/>
                  </a:cubicBezTo>
                  <a:lnTo>
                    <a:pt x="3556330" y="1160059"/>
                  </a:lnTo>
                  <a:lnTo>
                    <a:pt x="3560651" y="1171059"/>
                  </a:lnTo>
                  <a:lnTo>
                    <a:pt x="3540246" y="1178100"/>
                  </a:lnTo>
                  <a:lnTo>
                    <a:pt x="3528150" y="1204459"/>
                  </a:lnTo>
                  <a:cubicBezTo>
                    <a:pt x="3525396" y="1213826"/>
                    <a:pt x="3524021" y="1223563"/>
                    <a:pt x="3524021" y="1233669"/>
                  </a:cubicBezTo>
                  <a:cubicBezTo>
                    <a:pt x="3524021" y="1255361"/>
                    <a:pt x="3528951" y="1274505"/>
                    <a:pt x="3538810" y="1291103"/>
                  </a:cubicBezTo>
                  <a:cubicBezTo>
                    <a:pt x="3542919" y="1298333"/>
                    <a:pt x="3548752" y="1305153"/>
                    <a:pt x="3556312" y="1311562"/>
                  </a:cubicBezTo>
                  <a:cubicBezTo>
                    <a:pt x="3563871" y="1317971"/>
                    <a:pt x="3572581" y="1321258"/>
                    <a:pt x="3582440" y="1321422"/>
                  </a:cubicBezTo>
                  <a:cubicBezTo>
                    <a:pt x="3593779" y="1321751"/>
                    <a:pt x="3603516" y="1318341"/>
                    <a:pt x="3611650" y="1311192"/>
                  </a:cubicBezTo>
                  <a:cubicBezTo>
                    <a:pt x="3619784" y="1304044"/>
                    <a:pt x="3626316" y="1297019"/>
                    <a:pt x="3631247" y="1290117"/>
                  </a:cubicBezTo>
                  <a:lnTo>
                    <a:pt x="3635287" y="1282988"/>
                  </a:lnTo>
                  <a:lnTo>
                    <a:pt x="3635191" y="1280996"/>
                  </a:lnTo>
                  <a:lnTo>
                    <a:pt x="3635191" y="1277792"/>
                  </a:lnTo>
                  <a:cubicBezTo>
                    <a:pt x="3635191" y="1277792"/>
                    <a:pt x="3635191" y="1272862"/>
                    <a:pt x="3635191" y="1263002"/>
                  </a:cubicBezTo>
                  <a:cubicBezTo>
                    <a:pt x="3635191" y="1253142"/>
                    <a:pt x="3635191" y="1242255"/>
                    <a:pt x="3635191" y="1230341"/>
                  </a:cubicBezTo>
                  <a:cubicBezTo>
                    <a:pt x="3635191" y="1218427"/>
                    <a:pt x="3635191" y="1207499"/>
                    <a:pt x="3635191" y="1197557"/>
                  </a:cubicBezTo>
                  <a:cubicBezTo>
                    <a:pt x="3635191" y="1195072"/>
                    <a:pt x="3635191" y="1192897"/>
                    <a:pt x="3635191" y="1191033"/>
                  </a:cubicBezTo>
                  <a:lnTo>
                    <a:pt x="3635191" y="1187148"/>
                  </a:lnTo>
                  <a:lnTo>
                    <a:pt x="3631000" y="1176482"/>
                  </a:lnTo>
                  <a:cubicBezTo>
                    <a:pt x="3627713" y="1171223"/>
                    <a:pt x="3622414" y="1165225"/>
                    <a:pt x="3615101" y="1158488"/>
                  </a:cubicBezTo>
                  <a:cubicBezTo>
                    <a:pt x="3607788" y="1151750"/>
                    <a:pt x="3598134" y="1148381"/>
                    <a:pt x="3586138" y="1148381"/>
                  </a:cubicBezTo>
                  <a:close/>
                  <a:moveTo>
                    <a:pt x="3820812" y="1148135"/>
                  </a:moveTo>
                  <a:cubicBezTo>
                    <a:pt x="3805036" y="1148135"/>
                    <a:pt x="3791232" y="1156269"/>
                    <a:pt x="3779400" y="1172538"/>
                  </a:cubicBezTo>
                  <a:cubicBezTo>
                    <a:pt x="3767240" y="1189957"/>
                    <a:pt x="3761159" y="1210663"/>
                    <a:pt x="3761159" y="1234655"/>
                  </a:cubicBezTo>
                  <a:lnTo>
                    <a:pt x="3761175" y="1234768"/>
                  </a:lnTo>
                  <a:lnTo>
                    <a:pt x="3767559" y="1237120"/>
                  </a:lnTo>
                  <a:lnTo>
                    <a:pt x="3763029" y="1248479"/>
                  </a:lnTo>
                  <a:lnTo>
                    <a:pt x="3765720" y="1268364"/>
                  </a:lnTo>
                  <a:cubicBezTo>
                    <a:pt x="3768760" y="1278675"/>
                    <a:pt x="3773320" y="1288063"/>
                    <a:pt x="3779400" y="1296526"/>
                  </a:cubicBezTo>
                  <a:cubicBezTo>
                    <a:pt x="3791068" y="1312795"/>
                    <a:pt x="3804872" y="1320929"/>
                    <a:pt x="3820812" y="1320929"/>
                  </a:cubicBezTo>
                  <a:cubicBezTo>
                    <a:pt x="3840038" y="1320929"/>
                    <a:pt x="3856554" y="1312712"/>
                    <a:pt x="3870357" y="1296279"/>
                  </a:cubicBezTo>
                  <a:cubicBezTo>
                    <a:pt x="3884490" y="1279518"/>
                    <a:pt x="3891556" y="1258976"/>
                    <a:pt x="3891556" y="1234655"/>
                  </a:cubicBezTo>
                  <a:cubicBezTo>
                    <a:pt x="3891556" y="1210334"/>
                    <a:pt x="3884490" y="1189793"/>
                    <a:pt x="3870357" y="1173031"/>
                  </a:cubicBezTo>
                  <a:cubicBezTo>
                    <a:pt x="3856554" y="1156434"/>
                    <a:pt x="3840038" y="1148135"/>
                    <a:pt x="3820812" y="1148135"/>
                  </a:cubicBezTo>
                  <a:close/>
                  <a:moveTo>
                    <a:pt x="3030237" y="1148135"/>
                  </a:moveTo>
                  <a:cubicBezTo>
                    <a:pt x="3014462" y="1148135"/>
                    <a:pt x="3000659" y="1156269"/>
                    <a:pt x="2988827" y="1172538"/>
                  </a:cubicBezTo>
                  <a:lnTo>
                    <a:pt x="2970652" y="1234427"/>
                  </a:lnTo>
                  <a:lnTo>
                    <a:pt x="2979447" y="1238353"/>
                  </a:lnTo>
                  <a:lnTo>
                    <a:pt x="2974864" y="1249166"/>
                  </a:lnTo>
                  <a:lnTo>
                    <a:pt x="2988827" y="1296526"/>
                  </a:lnTo>
                  <a:cubicBezTo>
                    <a:pt x="3000494" y="1312795"/>
                    <a:pt x="3014298" y="1320929"/>
                    <a:pt x="3030237" y="1320929"/>
                  </a:cubicBezTo>
                  <a:cubicBezTo>
                    <a:pt x="3049464" y="1320929"/>
                    <a:pt x="3065981" y="1312712"/>
                    <a:pt x="3079784" y="1296279"/>
                  </a:cubicBezTo>
                  <a:cubicBezTo>
                    <a:pt x="3093917" y="1279518"/>
                    <a:pt x="3100982" y="1258976"/>
                    <a:pt x="3100982" y="1234655"/>
                  </a:cubicBezTo>
                  <a:cubicBezTo>
                    <a:pt x="3100982" y="1210334"/>
                    <a:pt x="3093917" y="1189793"/>
                    <a:pt x="3079784" y="1173031"/>
                  </a:cubicBezTo>
                  <a:cubicBezTo>
                    <a:pt x="3065981" y="1156434"/>
                    <a:pt x="3049464" y="1148135"/>
                    <a:pt x="3030237" y="1148135"/>
                  </a:cubicBezTo>
                  <a:close/>
                  <a:moveTo>
                    <a:pt x="6460399" y="1147642"/>
                  </a:moveTo>
                  <a:cubicBezTo>
                    <a:pt x="6445445" y="1147642"/>
                    <a:pt x="6432668" y="1155612"/>
                    <a:pt x="6422069" y="1171552"/>
                  </a:cubicBezTo>
                  <a:cubicBezTo>
                    <a:pt x="6411470" y="1187492"/>
                    <a:pt x="6404527" y="1202611"/>
                    <a:pt x="6401240" y="1216907"/>
                  </a:cubicBezTo>
                  <a:cubicBezTo>
                    <a:pt x="6398611" y="1228246"/>
                    <a:pt x="6397337" y="1240448"/>
                    <a:pt x="6397419" y="1253512"/>
                  </a:cubicBezTo>
                  <a:cubicBezTo>
                    <a:pt x="6397502" y="1266576"/>
                    <a:pt x="6399433" y="1278285"/>
                    <a:pt x="6403212" y="1288638"/>
                  </a:cubicBezTo>
                  <a:cubicBezTo>
                    <a:pt x="6413894" y="1281079"/>
                    <a:pt x="6424329" y="1272205"/>
                    <a:pt x="6434517" y="1262016"/>
                  </a:cubicBezTo>
                  <a:cubicBezTo>
                    <a:pt x="6453744" y="1242297"/>
                    <a:pt x="6467630" y="1221016"/>
                    <a:pt x="6476175" y="1198174"/>
                  </a:cubicBezTo>
                  <a:cubicBezTo>
                    <a:pt x="6478804" y="1190943"/>
                    <a:pt x="6480448" y="1183137"/>
                    <a:pt x="6481105" y="1174756"/>
                  </a:cubicBezTo>
                  <a:cubicBezTo>
                    <a:pt x="6481762" y="1166376"/>
                    <a:pt x="6480365" y="1159720"/>
                    <a:pt x="6476914" y="1154790"/>
                  </a:cubicBezTo>
                  <a:cubicBezTo>
                    <a:pt x="6473628" y="1150025"/>
                    <a:pt x="6468123" y="1147642"/>
                    <a:pt x="6460399" y="1147642"/>
                  </a:cubicBezTo>
                  <a:close/>
                  <a:moveTo>
                    <a:pt x="4850674" y="1147642"/>
                  </a:moveTo>
                  <a:cubicBezTo>
                    <a:pt x="4835720" y="1147642"/>
                    <a:pt x="4822943" y="1155612"/>
                    <a:pt x="4812344" y="1171552"/>
                  </a:cubicBezTo>
                  <a:cubicBezTo>
                    <a:pt x="4801745" y="1187492"/>
                    <a:pt x="4794802" y="1202611"/>
                    <a:pt x="4791515" y="1216907"/>
                  </a:cubicBezTo>
                  <a:cubicBezTo>
                    <a:pt x="4788886" y="1228246"/>
                    <a:pt x="4787612" y="1240448"/>
                    <a:pt x="4787695" y="1253512"/>
                  </a:cubicBezTo>
                  <a:cubicBezTo>
                    <a:pt x="4787777" y="1266576"/>
                    <a:pt x="4789708" y="1278285"/>
                    <a:pt x="4793487" y="1288638"/>
                  </a:cubicBezTo>
                  <a:cubicBezTo>
                    <a:pt x="4804169" y="1281079"/>
                    <a:pt x="4814604" y="1272205"/>
                    <a:pt x="4824792" y="1262016"/>
                  </a:cubicBezTo>
                  <a:cubicBezTo>
                    <a:pt x="4844019" y="1242297"/>
                    <a:pt x="4857905" y="1221016"/>
                    <a:pt x="4866450" y="1198174"/>
                  </a:cubicBezTo>
                  <a:cubicBezTo>
                    <a:pt x="4869079" y="1190943"/>
                    <a:pt x="4870723" y="1183137"/>
                    <a:pt x="4871380" y="1174756"/>
                  </a:cubicBezTo>
                  <a:cubicBezTo>
                    <a:pt x="4872037" y="1166376"/>
                    <a:pt x="4870640" y="1159720"/>
                    <a:pt x="4867189" y="1154790"/>
                  </a:cubicBezTo>
                  <a:cubicBezTo>
                    <a:pt x="4863903" y="1150025"/>
                    <a:pt x="4858398" y="1147642"/>
                    <a:pt x="4850674" y="1147642"/>
                  </a:cubicBezTo>
                  <a:close/>
                  <a:moveTo>
                    <a:pt x="2087844" y="1133592"/>
                  </a:moveTo>
                  <a:cubicBezTo>
                    <a:pt x="2099184" y="1133592"/>
                    <a:pt x="2107811" y="1135728"/>
                    <a:pt x="2113727" y="1140000"/>
                  </a:cubicBezTo>
                  <a:cubicBezTo>
                    <a:pt x="2119644" y="1144273"/>
                    <a:pt x="2123997" y="1148628"/>
                    <a:pt x="2126791" y="1153065"/>
                  </a:cubicBezTo>
                  <a:cubicBezTo>
                    <a:pt x="2136488" y="1169662"/>
                    <a:pt x="2135501" y="1188807"/>
                    <a:pt x="2123833" y="1210498"/>
                  </a:cubicBezTo>
                  <a:cubicBezTo>
                    <a:pt x="2114138" y="1228082"/>
                    <a:pt x="2098279" y="1244597"/>
                    <a:pt x="2076259" y="1260044"/>
                  </a:cubicBezTo>
                  <a:cubicBezTo>
                    <a:pt x="2064592" y="1268425"/>
                    <a:pt x="2050049" y="1277463"/>
                    <a:pt x="2032630" y="1287159"/>
                  </a:cubicBezTo>
                  <a:cubicBezTo>
                    <a:pt x="2035917" y="1295375"/>
                    <a:pt x="2039697" y="1301866"/>
                    <a:pt x="2043970" y="1306632"/>
                  </a:cubicBezTo>
                  <a:cubicBezTo>
                    <a:pt x="2051857" y="1316328"/>
                    <a:pt x="2061059" y="1321258"/>
                    <a:pt x="2071577" y="1321422"/>
                  </a:cubicBezTo>
                  <a:cubicBezTo>
                    <a:pt x="2082587" y="1321422"/>
                    <a:pt x="2093679" y="1318382"/>
                    <a:pt x="2104853" y="1312302"/>
                  </a:cubicBezTo>
                  <a:cubicBezTo>
                    <a:pt x="2118985" y="1304414"/>
                    <a:pt x="2131311" y="1291349"/>
                    <a:pt x="2141828" y="1273109"/>
                  </a:cubicBezTo>
                  <a:cubicBezTo>
                    <a:pt x="2145279" y="1267193"/>
                    <a:pt x="2148401" y="1261030"/>
                    <a:pt x="2151194" y="1254621"/>
                  </a:cubicBezTo>
                  <a:cubicBezTo>
                    <a:pt x="2153988" y="1248212"/>
                    <a:pt x="2156782" y="1241557"/>
                    <a:pt x="2159575" y="1234655"/>
                  </a:cubicBezTo>
                  <a:lnTo>
                    <a:pt x="2161300" y="1230711"/>
                  </a:lnTo>
                  <a:lnTo>
                    <a:pt x="2175105" y="1236381"/>
                  </a:lnTo>
                  <a:lnTo>
                    <a:pt x="2173627" y="1240078"/>
                  </a:lnTo>
                  <a:cubicBezTo>
                    <a:pt x="2170667" y="1247309"/>
                    <a:pt x="2167710" y="1254252"/>
                    <a:pt x="2164753" y="1260907"/>
                  </a:cubicBezTo>
                  <a:cubicBezTo>
                    <a:pt x="2161793" y="1267562"/>
                    <a:pt x="2158508" y="1274095"/>
                    <a:pt x="2154892" y="1280503"/>
                  </a:cubicBezTo>
                  <a:cubicBezTo>
                    <a:pt x="2143060" y="1301045"/>
                    <a:pt x="2128764" y="1315999"/>
                    <a:pt x="2112002" y="1325366"/>
                  </a:cubicBezTo>
                  <a:cubicBezTo>
                    <a:pt x="2099184" y="1332761"/>
                    <a:pt x="2085708" y="1336458"/>
                    <a:pt x="2071577" y="1336458"/>
                  </a:cubicBezTo>
                  <a:cubicBezTo>
                    <a:pt x="2049556" y="1336294"/>
                    <a:pt x="2031481" y="1329803"/>
                    <a:pt x="2017347" y="1316985"/>
                  </a:cubicBezTo>
                  <a:cubicBezTo>
                    <a:pt x="2012089" y="1312055"/>
                    <a:pt x="2007816" y="1307043"/>
                    <a:pt x="2004529" y="1301949"/>
                  </a:cubicBezTo>
                  <a:cubicBezTo>
                    <a:pt x="1994998" y="1306714"/>
                    <a:pt x="1987767" y="1310247"/>
                    <a:pt x="1982838" y="1312548"/>
                  </a:cubicBezTo>
                  <a:lnTo>
                    <a:pt x="1976428" y="1299237"/>
                  </a:lnTo>
                  <a:cubicBezTo>
                    <a:pt x="1981194" y="1296937"/>
                    <a:pt x="1988179" y="1293486"/>
                    <a:pt x="1997380" y="1288884"/>
                  </a:cubicBezTo>
                  <a:cubicBezTo>
                    <a:pt x="1997217" y="1288391"/>
                    <a:pt x="1997052" y="1287898"/>
                    <a:pt x="1996888" y="1287405"/>
                  </a:cubicBezTo>
                  <a:cubicBezTo>
                    <a:pt x="1996724" y="1286912"/>
                    <a:pt x="1996477" y="1286419"/>
                    <a:pt x="1996149" y="1285926"/>
                  </a:cubicBezTo>
                  <a:cubicBezTo>
                    <a:pt x="1985631" y="1261605"/>
                    <a:pt x="1983660" y="1236216"/>
                    <a:pt x="1990233" y="1209759"/>
                  </a:cubicBezTo>
                  <a:cubicBezTo>
                    <a:pt x="1995327" y="1190039"/>
                    <a:pt x="2006502" y="1172867"/>
                    <a:pt x="2023756" y="1158241"/>
                  </a:cubicBezTo>
                  <a:cubicBezTo>
                    <a:pt x="2042818" y="1141808"/>
                    <a:pt x="2064182" y="1133592"/>
                    <a:pt x="2087844" y="1133592"/>
                  </a:cubicBezTo>
                  <a:close/>
                  <a:moveTo>
                    <a:pt x="6592163" y="1132852"/>
                  </a:moveTo>
                  <a:cubicBezTo>
                    <a:pt x="6607611" y="1132852"/>
                    <a:pt x="6619278" y="1136878"/>
                    <a:pt x="6627166" y="1144930"/>
                  </a:cubicBezTo>
                  <a:cubicBezTo>
                    <a:pt x="6633411" y="1151175"/>
                    <a:pt x="6637231" y="1158529"/>
                    <a:pt x="6638628" y="1166992"/>
                  </a:cubicBezTo>
                  <a:cubicBezTo>
                    <a:pt x="6640025" y="1175455"/>
                    <a:pt x="6640723" y="1183712"/>
                    <a:pt x="6640723" y="1191765"/>
                  </a:cubicBezTo>
                  <a:lnTo>
                    <a:pt x="6640723" y="1203394"/>
                  </a:lnTo>
                  <a:lnTo>
                    <a:pt x="6651507" y="1183754"/>
                  </a:lnTo>
                  <a:cubicBezTo>
                    <a:pt x="6655411" y="1177427"/>
                    <a:pt x="6659539" y="1171470"/>
                    <a:pt x="6663894" y="1165883"/>
                  </a:cubicBezTo>
                  <a:cubicBezTo>
                    <a:pt x="6670303" y="1157502"/>
                    <a:pt x="6677862" y="1149984"/>
                    <a:pt x="6686571" y="1143328"/>
                  </a:cubicBezTo>
                  <a:cubicBezTo>
                    <a:pt x="6695281" y="1136673"/>
                    <a:pt x="6706374" y="1133345"/>
                    <a:pt x="6719848" y="1133345"/>
                  </a:cubicBezTo>
                  <a:cubicBezTo>
                    <a:pt x="6720013" y="1133345"/>
                    <a:pt x="6720218" y="1133345"/>
                    <a:pt x="6720465" y="1133345"/>
                  </a:cubicBezTo>
                  <a:cubicBezTo>
                    <a:pt x="6720711" y="1133345"/>
                    <a:pt x="6720917" y="1133345"/>
                    <a:pt x="6721081" y="1133345"/>
                  </a:cubicBezTo>
                  <a:cubicBezTo>
                    <a:pt x="6739651" y="1133674"/>
                    <a:pt x="6753865" y="1138604"/>
                    <a:pt x="6763725" y="1148135"/>
                  </a:cubicBezTo>
                  <a:cubicBezTo>
                    <a:pt x="6771449" y="1155530"/>
                    <a:pt x="6776954" y="1165965"/>
                    <a:pt x="6780240" y="1179440"/>
                  </a:cubicBezTo>
                  <a:cubicBezTo>
                    <a:pt x="6782212" y="1187328"/>
                    <a:pt x="6783198" y="1196284"/>
                    <a:pt x="6783198" y="1206308"/>
                  </a:cubicBezTo>
                  <a:lnTo>
                    <a:pt x="6783198" y="1206555"/>
                  </a:lnTo>
                  <a:cubicBezTo>
                    <a:pt x="6789443" y="1193572"/>
                    <a:pt x="6795030" y="1183466"/>
                    <a:pt x="6799960" y="1176235"/>
                  </a:cubicBezTo>
                  <a:cubicBezTo>
                    <a:pt x="6805876" y="1167362"/>
                    <a:pt x="6813887" y="1158570"/>
                    <a:pt x="6823993" y="1149860"/>
                  </a:cubicBezTo>
                  <a:cubicBezTo>
                    <a:pt x="6834100" y="1141151"/>
                    <a:pt x="6844987" y="1135974"/>
                    <a:pt x="6856654" y="1134331"/>
                  </a:cubicBezTo>
                  <a:cubicBezTo>
                    <a:pt x="6860270" y="1133838"/>
                    <a:pt x="6863720" y="1133592"/>
                    <a:pt x="6867007" y="1133592"/>
                  </a:cubicBezTo>
                  <a:cubicBezTo>
                    <a:pt x="6867007" y="1133592"/>
                    <a:pt x="6867048" y="1133592"/>
                    <a:pt x="6867130" y="1133592"/>
                  </a:cubicBezTo>
                  <a:cubicBezTo>
                    <a:pt x="6867213" y="1133592"/>
                    <a:pt x="6867253" y="1133592"/>
                    <a:pt x="6867253" y="1133592"/>
                  </a:cubicBezTo>
                  <a:cubicBezTo>
                    <a:pt x="6890753" y="1134249"/>
                    <a:pt x="6907268" y="1141644"/>
                    <a:pt x="6916799" y="1155776"/>
                  </a:cubicBezTo>
                  <a:cubicBezTo>
                    <a:pt x="6920908" y="1162185"/>
                    <a:pt x="6923537" y="1168964"/>
                    <a:pt x="6924687" y="1176112"/>
                  </a:cubicBezTo>
                  <a:cubicBezTo>
                    <a:pt x="6925838" y="1183261"/>
                    <a:pt x="6926413" y="1190286"/>
                    <a:pt x="6926413" y="1197188"/>
                  </a:cubicBezTo>
                  <a:cubicBezTo>
                    <a:pt x="6926413" y="1197188"/>
                    <a:pt x="6926413" y="1203925"/>
                    <a:pt x="6926413" y="1217400"/>
                  </a:cubicBezTo>
                  <a:cubicBezTo>
                    <a:pt x="6926413" y="1230875"/>
                    <a:pt x="6926413" y="1237613"/>
                    <a:pt x="6926413" y="1237613"/>
                  </a:cubicBezTo>
                  <a:lnTo>
                    <a:pt x="6926413" y="1240325"/>
                  </a:lnTo>
                  <a:cubicBezTo>
                    <a:pt x="6926413" y="1240325"/>
                    <a:pt x="6926413" y="1243283"/>
                    <a:pt x="6926413" y="1249198"/>
                  </a:cubicBezTo>
                  <a:cubicBezTo>
                    <a:pt x="6926413" y="1255114"/>
                    <a:pt x="6926413" y="1258072"/>
                    <a:pt x="6926413" y="1258072"/>
                  </a:cubicBezTo>
                  <a:lnTo>
                    <a:pt x="6926413" y="1276067"/>
                  </a:lnTo>
                  <a:lnTo>
                    <a:pt x="6926413" y="1278285"/>
                  </a:lnTo>
                  <a:lnTo>
                    <a:pt x="6926413" y="1280996"/>
                  </a:lnTo>
                  <a:cubicBezTo>
                    <a:pt x="6926413" y="1286912"/>
                    <a:pt x="6926536" y="1292828"/>
                    <a:pt x="6926782" y="1298744"/>
                  </a:cubicBezTo>
                  <a:cubicBezTo>
                    <a:pt x="6927029" y="1304660"/>
                    <a:pt x="6928056" y="1309837"/>
                    <a:pt x="6929864" y="1314274"/>
                  </a:cubicBezTo>
                  <a:cubicBezTo>
                    <a:pt x="6931343" y="1318546"/>
                    <a:pt x="6933397" y="1321011"/>
                    <a:pt x="6936026" y="1321668"/>
                  </a:cubicBezTo>
                  <a:cubicBezTo>
                    <a:pt x="6952295" y="1322654"/>
                    <a:pt x="6966345" y="1312055"/>
                    <a:pt x="6978177" y="1289870"/>
                  </a:cubicBezTo>
                  <a:cubicBezTo>
                    <a:pt x="6990009" y="1267686"/>
                    <a:pt x="6998965" y="1247637"/>
                    <a:pt x="7005045" y="1229725"/>
                  </a:cubicBezTo>
                  <a:lnTo>
                    <a:pt x="7019095" y="1234655"/>
                  </a:lnTo>
                  <a:cubicBezTo>
                    <a:pt x="7008578" y="1265878"/>
                    <a:pt x="6997075" y="1290035"/>
                    <a:pt x="6984586" y="1307125"/>
                  </a:cubicBezTo>
                  <a:cubicBezTo>
                    <a:pt x="6970125" y="1326680"/>
                    <a:pt x="6954513" y="1336458"/>
                    <a:pt x="6937751" y="1336458"/>
                  </a:cubicBezTo>
                  <a:lnTo>
                    <a:pt x="6937751" y="1336705"/>
                  </a:lnTo>
                  <a:cubicBezTo>
                    <a:pt x="6920661" y="1336705"/>
                    <a:pt x="6907761" y="1331693"/>
                    <a:pt x="6899051" y="1321668"/>
                  </a:cubicBezTo>
                  <a:cubicBezTo>
                    <a:pt x="6893793" y="1315588"/>
                    <a:pt x="6890753" y="1308974"/>
                    <a:pt x="6889931" y="1301825"/>
                  </a:cubicBezTo>
                  <a:cubicBezTo>
                    <a:pt x="6889110" y="1294677"/>
                    <a:pt x="6888699" y="1287734"/>
                    <a:pt x="6888699" y="1280996"/>
                  </a:cubicBezTo>
                  <a:lnTo>
                    <a:pt x="6888699" y="1278285"/>
                  </a:lnTo>
                  <a:lnTo>
                    <a:pt x="6888699" y="1274341"/>
                  </a:lnTo>
                  <a:cubicBezTo>
                    <a:pt x="6888699" y="1274341"/>
                    <a:pt x="6888699" y="1271630"/>
                    <a:pt x="6888699" y="1266207"/>
                  </a:cubicBezTo>
                  <a:cubicBezTo>
                    <a:pt x="6888699" y="1260784"/>
                    <a:pt x="6888699" y="1258072"/>
                    <a:pt x="6888699" y="1258072"/>
                  </a:cubicBezTo>
                  <a:lnTo>
                    <a:pt x="6888699" y="1238846"/>
                  </a:lnTo>
                  <a:cubicBezTo>
                    <a:pt x="6888699" y="1238846"/>
                    <a:pt x="6888699" y="1238640"/>
                    <a:pt x="6888699" y="1238229"/>
                  </a:cubicBezTo>
                  <a:cubicBezTo>
                    <a:pt x="6888699" y="1237818"/>
                    <a:pt x="6888699" y="1237613"/>
                    <a:pt x="6888699" y="1237613"/>
                  </a:cubicBezTo>
                  <a:cubicBezTo>
                    <a:pt x="6888699" y="1237613"/>
                    <a:pt x="6888699" y="1230875"/>
                    <a:pt x="6888699" y="1217400"/>
                  </a:cubicBezTo>
                  <a:cubicBezTo>
                    <a:pt x="6888699" y="1203925"/>
                    <a:pt x="6888699" y="1197188"/>
                    <a:pt x="6888699" y="1197188"/>
                  </a:cubicBezTo>
                  <a:cubicBezTo>
                    <a:pt x="6888699" y="1191272"/>
                    <a:pt x="6888452" y="1185274"/>
                    <a:pt x="6887959" y="1179193"/>
                  </a:cubicBezTo>
                  <a:cubicBezTo>
                    <a:pt x="6887466" y="1173113"/>
                    <a:pt x="6886316" y="1167526"/>
                    <a:pt x="6884508" y="1162432"/>
                  </a:cubicBezTo>
                  <a:cubicBezTo>
                    <a:pt x="6881057" y="1153886"/>
                    <a:pt x="6875306" y="1149285"/>
                    <a:pt x="6867253" y="1148628"/>
                  </a:cubicBezTo>
                  <a:cubicBezTo>
                    <a:pt x="6863638" y="1148628"/>
                    <a:pt x="6860844" y="1148792"/>
                    <a:pt x="6858873" y="1149121"/>
                  </a:cubicBezTo>
                  <a:cubicBezTo>
                    <a:pt x="6850163" y="1150435"/>
                    <a:pt x="6841577" y="1154708"/>
                    <a:pt x="6833114" y="1161939"/>
                  </a:cubicBezTo>
                  <a:cubicBezTo>
                    <a:pt x="6824651" y="1169169"/>
                    <a:pt x="6817708" y="1176728"/>
                    <a:pt x="6812285" y="1184616"/>
                  </a:cubicBezTo>
                  <a:cubicBezTo>
                    <a:pt x="6807684" y="1191354"/>
                    <a:pt x="6802795" y="1200146"/>
                    <a:pt x="6797618" y="1210991"/>
                  </a:cubicBezTo>
                  <a:cubicBezTo>
                    <a:pt x="6792442" y="1221837"/>
                    <a:pt x="6787635" y="1232683"/>
                    <a:pt x="6783198" y="1243529"/>
                  </a:cubicBezTo>
                  <a:lnTo>
                    <a:pt x="6783198" y="1335719"/>
                  </a:lnTo>
                  <a:lnTo>
                    <a:pt x="6745484" y="1335719"/>
                  </a:lnTo>
                  <a:lnTo>
                    <a:pt x="6745484" y="1206308"/>
                  </a:lnTo>
                  <a:cubicBezTo>
                    <a:pt x="6745484" y="1197434"/>
                    <a:pt x="6744991" y="1189382"/>
                    <a:pt x="6744005" y="1182151"/>
                  </a:cubicBezTo>
                  <a:cubicBezTo>
                    <a:pt x="6742526" y="1171306"/>
                    <a:pt x="6740061" y="1163089"/>
                    <a:pt x="6736610" y="1157502"/>
                  </a:cubicBezTo>
                  <a:cubicBezTo>
                    <a:pt x="6732502" y="1151257"/>
                    <a:pt x="6726915" y="1148135"/>
                    <a:pt x="6719848" y="1148135"/>
                  </a:cubicBezTo>
                  <a:cubicBezTo>
                    <a:pt x="6709989" y="1148135"/>
                    <a:pt x="6701772" y="1150559"/>
                    <a:pt x="6695199" y="1155406"/>
                  </a:cubicBezTo>
                  <a:cubicBezTo>
                    <a:pt x="6688626" y="1160254"/>
                    <a:pt x="6682134" y="1166786"/>
                    <a:pt x="6675726" y="1175003"/>
                  </a:cubicBezTo>
                  <a:cubicBezTo>
                    <a:pt x="6667181" y="1185849"/>
                    <a:pt x="6659950" y="1197681"/>
                    <a:pt x="6654034" y="1210498"/>
                  </a:cubicBezTo>
                  <a:lnTo>
                    <a:pt x="6640723" y="1242349"/>
                  </a:lnTo>
                  <a:lnTo>
                    <a:pt x="6640723" y="1336458"/>
                  </a:lnTo>
                  <a:lnTo>
                    <a:pt x="6603256" y="1336458"/>
                  </a:lnTo>
                  <a:lnTo>
                    <a:pt x="6603256" y="1191765"/>
                  </a:lnTo>
                  <a:cubicBezTo>
                    <a:pt x="6603256" y="1186013"/>
                    <a:pt x="6602927" y="1178372"/>
                    <a:pt x="6602270" y="1168841"/>
                  </a:cubicBezTo>
                  <a:cubicBezTo>
                    <a:pt x="6601613" y="1159309"/>
                    <a:pt x="6599558" y="1152818"/>
                    <a:pt x="6596107" y="1149367"/>
                  </a:cubicBezTo>
                  <a:cubicBezTo>
                    <a:pt x="6595121" y="1148381"/>
                    <a:pt x="6593807" y="1147888"/>
                    <a:pt x="6592163" y="1147888"/>
                  </a:cubicBezTo>
                  <a:cubicBezTo>
                    <a:pt x="6589205" y="1147888"/>
                    <a:pt x="6585385" y="1149901"/>
                    <a:pt x="6580701" y="1153927"/>
                  </a:cubicBezTo>
                  <a:cubicBezTo>
                    <a:pt x="6576018" y="1157954"/>
                    <a:pt x="6571457" y="1164527"/>
                    <a:pt x="6567021" y="1173647"/>
                  </a:cubicBezTo>
                  <a:cubicBezTo>
                    <a:pt x="6562584" y="1182768"/>
                    <a:pt x="6557243" y="1195133"/>
                    <a:pt x="6550998" y="1210745"/>
                  </a:cubicBezTo>
                  <a:cubicBezTo>
                    <a:pt x="6544754" y="1226356"/>
                    <a:pt x="6540399" y="1236627"/>
                    <a:pt x="6537934" y="1241557"/>
                  </a:cubicBezTo>
                  <a:cubicBezTo>
                    <a:pt x="6535469" y="1245830"/>
                    <a:pt x="6532141" y="1247103"/>
                    <a:pt x="6527951" y="1245378"/>
                  </a:cubicBezTo>
                  <a:cubicBezTo>
                    <a:pt x="6523760" y="1243652"/>
                    <a:pt x="6522734" y="1240325"/>
                    <a:pt x="6524870" y="1235395"/>
                  </a:cubicBezTo>
                  <a:cubicBezTo>
                    <a:pt x="6526842" y="1230465"/>
                    <a:pt x="6530950" y="1220194"/>
                    <a:pt x="6537194" y="1204583"/>
                  </a:cubicBezTo>
                  <a:cubicBezTo>
                    <a:pt x="6543439" y="1188971"/>
                    <a:pt x="6548287" y="1177673"/>
                    <a:pt x="6551738" y="1170689"/>
                  </a:cubicBezTo>
                  <a:cubicBezTo>
                    <a:pt x="6555189" y="1163705"/>
                    <a:pt x="6560324" y="1155653"/>
                    <a:pt x="6567144" y="1146533"/>
                  </a:cubicBezTo>
                  <a:cubicBezTo>
                    <a:pt x="6573964" y="1137412"/>
                    <a:pt x="6582303" y="1132852"/>
                    <a:pt x="6592163" y="1132852"/>
                  </a:cubicBezTo>
                  <a:close/>
                  <a:moveTo>
                    <a:pt x="5582513" y="1132852"/>
                  </a:moveTo>
                  <a:cubicBezTo>
                    <a:pt x="5597961" y="1132852"/>
                    <a:pt x="5609628" y="1136878"/>
                    <a:pt x="5617516" y="1144930"/>
                  </a:cubicBezTo>
                  <a:cubicBezTo>
                    <a:pt x="5623761" y="1151175"/>
                    <a:pt x="5627581" y="1158529"/>
                    <a:pt x="5628978" y="1166992"/>
                  </a:cubicBezTo>
                  <a:cubicBezTo>
                    <a:pt x="5630375" y="1175455"/>
                    <a:pt x="5631073" y="1183712"/>
                    <a:pt x="5631073" y="1191765"/>
                  </a:cubicBezTo>
                  <a:lnTo>
                    <a:pt x="5631073" y="1203394"/>
                  </a:lnTo>
                  <a:lnTo>
                    <a:pt x="5641857" y="1183754"/>
                  </a:lnTo>
                  <a:cubicBezTo>
                    <a:pt x="5645761" y="1177427"/>
                    <a:pt x="5649889" y="1171470"/>
                    <a:pt x="5654244" y="1165883"/>
                  </a:cubicBezTo>
                  <a:cubicBezTo>
                    <a:pt x="5660653" y="1157502"/>
                    <a:pt x="5668212" y="1149984"/>
                    <a:pt x="5676921" y="1143328"/>
                  </a:cubicBezTo>
                  <a:cubicBezTo>
                    <a:pt x="5685631" y="1136673"/>
                    <a:pt x="5696724" y="1133345"/>
                    <a:pt x="5710198" y="1133345"/>
                  </a:cubicBezTo>
                  <a:cubicBezTo>
                    <a:pt x="5710363" y="1133345"/>
                    <a:pt x="5710568" y="1133345"/>
                    <a:pt x="5710815" y="1133345"/>
                  </a:cubicBezTo>
                  <a:cubicBezTo>
                    <a:pt x="5711061" y="1133345"/>
                    <a:pt x="5711267" y="1133345"/>
                    <a:pt x="5711431" y="1133345"/>
                  </a:cubicBezTo>
                  <a:cubicBezTo>
                    <a:pt x="5730001" y="1133674"/>
                    <a:pt x="5744215" y="1138604"/>
                    <a:pt x="5754075" y="1148135"/>
                  </a:cubicBezTo>
                  <a:cubicBezTo>
                    <a:pt x="5761799" y="1155530"/>
                    <a:pt x="5767304" y="1165965"/>
                    <a:pt x="5770590" y="1179440"/>
                  </a:cubicBezTo>
                  <a:cubicBezTo>
                    <a:pt x="5772562" y="1187328"/>
                    <a:pt x="5773548" y="1196284"/>
                    <a:pt x="5773548" y="1206308"/>
                  </a:cubicBezTo>
                  <a:lnTo>
                    <a:pt x="5773548" y="1206555"/>
                  </a:lnTo>
                  <a:cubicBezTo>
                    <a:pt x="5779793" y="1193572"/>
                    <a:pt x="5785380" y="1183466"/>
                    <a:pt x="5790310" y="1176235"/>
                  </a:cubicBezTo>
                  <a:cubicBezTo>
                    <a:pt x="5796226" y="1167362"/>
                    <a:pt x="5804237" y="1158570"/>
                    <a:pt x="5814343" y="1149860"/>
                  </a:cubicBezTo>
                  <a:cubicBezTo>
                    <a:pt x="5824450" y="1141151"/>
                    <a:pt x="5835337" y="1135974"/>
                    <a:pt x="5847004" y="1134331"/>
                  </a:cubicBezTo>
                  <a:cubicBezTo>
                    <a:pt x="5850620" y="1133838"/>
                    <a:pt x="5854070" y="1133592"/>
                    <a:pt x="5857357" y="1133592"/>
                  </a:cubicBezTo>
                  <a:cubicBezTo>
                    <a:pt x="5857357" y="1133592"/>
                    <a:pt x="5857398" y="1133592"/>
                    <a:pt x="5857480" y="1133592"/>
                  </a:cubicBezTo>
                  <a:cubicBezTo>
                    <a:pt x="5857563" y="1133592"/>
                    <a:pt x="5857603" y="1133592"/>
                    <a:pt x="5857603" y="1133592"/>
                  </a:cubicBezTo>
                  <a:cubicBezTo>
                    <a:pt x="5881103" y="1134249"/>
                    <a:pt x="5897618" y="1141644"/>
                    <a:pt x="5907149" y="1155776"/>
                  </a:cubicBezTo>
                  <a:cubicBezTo>
                    <a:pt x="5911258" y="1162185"/>
                    <a:pt x="5913887" y="1168964"/>
                    <a:pt x="5915037" y="1176112"/>
                  </a:cubicBezTo>
                  <a:cubicBezTo>
                    <a:pt x="5916188" y="1183261"/>
                    <a:pt x="5916763" y="1190286"/>
                    <a:pt x="5916763" y="1197188"/>
                  </a:cubicBezTo>
                  <a:cubicBezTo>
                    <a:pt x="5916763" y="1197188"/>
                    <a:pt x="5916763" y="1203925"/>
                    <a:pt x="5916763" y="1217400"/>
                  </a:cubicBezTo>
                  <a:cubicBezTo>
                    <a:pt x="5916763" y="1230875"/>
                    <a:pt x="5916763" y="1237613"/>
                    <a:pt x="5916763" y="1237613"/>
                  </a:cubicBezTo>
                  <a:lnTo>
                    <a:pt x="5916763" y="1240325"/>
                  </a:lnTo>
                  <a:cubicBezTo>
                    <a:pt x="5916763" y="1240325"/>
                    <a:pt x="5916763" y="1243283"/>
                    <a:pt x="5916763" y="1249198"/>
                  </a:cubicBezTo>
                  <a:cubicBezTo>
                    <a:pt x="5916763" y="1255114"/>
                    <a:pt x="5916763" y="1258072"/>
                    <a:pt x="5916763" y="1258072"/>
                  </a:cubicBezTo>
                  <a:lnTo>
                    <a:pt x="5916763" y="1276067"/>
                  </a:lnTo>
                  <a:lnTo>
                    <a:pt x="5916763" y="1278285"/>
                  </a:lnTo>
                  <a:lnTo>
                    <a:pt x="5916763" y="1280996"/>
                  </a:lnTo>
                  <a:cubicBezTo>
                    <a:pt x="5916763" y="1286912"/>
                    <a:pt x="5916886" y="1292828"/>
                    <a:pt x="5917132" y="1298744"/>
                  </a:cubicBezTo>
                  <a:cubicBezTo>
                    <a:pt x="5917379" y="1304660"/>
                    <a:pt x="5918406" y="1309837"/>
                    <a:pt x="5920214" y="1314274"/>
                  </a:cubicBezTo>
                  <a:cubicBezTo>
                    <a:pt x="5921693" y="1318546"/>
                    <a:pt x="5923747" y="1321011"/>
                    <a:pt x="5926376" y="1321668"/>
                  </a:cubicBezTo>
                  <a:cubicBezTo>
                    <a:pt x="5942645" y="1322654"/>
                    <a:pt x="5956695" y="1312055"/>
                    <a:pt x="5968527" y="1289870"/>
                  </a:cubicBezTo>
                  <a:cubicBezTo>
                    <a:pt x="5980359" y="1267686"/>
                    <a:pt x="5989315" y="1247637"/>
                    <a:pt x="5995395" y="1229725"/>
                  </a:cubicBezTo>
                  <a:lnTo>
                    <a:pt x="6009445" y="1234655"/>
                  </a:lnTo>
                  <a:cubicBezTo>
                    <a:pt x="5998928" y="1265878"/>
                    <a:pt x="5987425" y="1290035"/>
                    <a:pt x="5974936" y="1307125"/>
                  </a:cubicBezTo>
                  <a:cubicBezTo>
                    <a:pt x="5960475" y="1326680"/>
                    <a:pt x="5944863" y="1336458"/>
                    <a:pt x="5928101" y="1336458"/>
                  </a:cubicBezTo>
                  <a:lnTo>
                    <a:pt x="5928101" y="1336705"/>
                  </a:lnTo>
                  <a:cubicBezTo>
                    <a:pt x="5911011" y="1336705"/>
                    <a:pt x="5898111" y="1331693"/>
                    <a:pt x="5889401" y="1321668"/>
                  </a:cubicBezTo>
                  <a:cubicBezTo>
                    <a:pt x="5884143" y="1315588"/>
                    <a:pt x="5881103" y="1308974"/>
                    <a:pt x="5880281" y="1301825"/>
                  </a:cubicBezTo>
                  <a:cubicBezTo>
                    <a:pt x="5879460" y="1294677"/>
                    <a:pt x="5879049" y="1287734"/>
                    <a:pt x="5879049" y="1280996"/>
                  </a:cubicBezTo>
                  <a:lnTo>
                    <a:pt x="5879049" y="1278285"/>
                  </a:lnTo>
                  <a:lnTo>
                    <a:pt x="5879049" y="1274341"/>
                  </a:lnTo>
                  <a:cubicBezTo>
                    <a:pt x="5879049" y="1274341"/>
                    <a:pt x="5879049" y="1271630"/>
                    <a:pt x="5879049" y="1266207"/>
                  </a:cubicBezTo>
                  <a:cubicBezTo>
                    <a:pt x="5879049" y="1260784"/>
                    <a:pt x="5879049" y="1258072"/>
                    <a:pt x="5879049" y="1258072"/>
                  </a:cubicBezTo>
                  <a:lnTo>
                    <a:pt x="5879049" y="1238846"/>
                  </a:lnTo>
                  <a:cubicBezTo>
                    <a:pt x="5879049" y="1238846"/>
                    <a:pt x="5879049" y="1238640"/>
                    <a:pt x="5879049" y="1238229"/>
                  </a:cubicBezTo>
                  <a:cubicBezTo>
                    <a:pt x="5879049" y="1237818"/>
                    <a:pt x="5879049" y="1237613"/>
                    <a:pt x="5879049" y="1237613"/>
                  </a:cubicBezTo>
                  <a:cubicBezTo>
                    <a:pt x="5879049" y="1237613"/>
                    <a:pt x="5879049" y="1230875"/>
                    <a:pt x="5879049" y="1217400"/>
                  </a:cubicBezTo>
                  <a:cubicBezTo>
                    <a:pt x="5879049" y="1203925"/>
                    <a:pt x="5879049" y="1197188"/>
                    <a:pt x="5879049" y="1197188"/>
                  </a:cubicBezTo>
                  <a:cubicBezTo>
                    <a:pt x="5879049" y="1191272"/>
                    <a:pt x="5878802" y="1185274"/>
                    <a:pt x="5878309" y="1179193"/>
                  </a:cubicBezTo>
                  <a:cubicBezTo>
                    <a:pt x="5877816" y="1173113"/>
                    <a:pt x="5876666" y="1167526"/>
                    <a:pt x="5874858" y="1162432"/>
                  </a:cubicBezTo>
                  <a:cubicBezTo>
                    <a:pt x="5871407" y="1153886"/>
                    <a:pt x="5865656" y="1149285"/>
                    <a:pt x="5857603" y="1148628"/>
                  </a:cubicBezTo>
                  <a:cubicBezTo>
                    <a:pt x="5853988" y="1148628"/>
                    <a:pt x="5851194" y="1148792"/>
                    <a:pt x="5849223" y="1149121"/>
                  </a:cubicBezTo>
                  <a:cubicBezTo>
                    <a:pt x="5840513" y="1150435"/>
                    <a:pt x="5831927" y="1154708"/>
                    <a:pt x="5823464" y="1161939"/>
                  </a:cubicBezTo>
                  <a:cubicBezTo>
                    <a:pt x="5815001" y="1169169"/>
                    <a:pt x="5808058" y="1176728"/>
                    <a:pt x="5802635" y="1184616"/>
                  </a:cubicBezTo>
                  <a:cubicBezTo>
                    <a:pt x="5798034" y="1191354"/>
                    <a:pt x="5793145" y="1200146"/>
                    <a:pt x="5787968" y="1210991"/>
                  </a:cubicBezTo>
                  <a:cubicBezTo>
                    <a:pt x="5782792" y="1221837"/>
                    <a:pt x="5777985" y="1232683"/>
                    <a:pt x="5773548" y="1243529"/>
                  </a:cubicBezTo>
                  <a:lnTo>
                    <a:pt x="5773548" y="1335719"/>
                  </a:lnTo>
                  <a:lnTo>
                    <a:pt x="5735834" y="1335719"/>
                  </a:lnTo>
                  <a:lnTo>
                    <a:pt x="5735834" y="1206308"/>
                  </a:lnTo>
                  <a:cubicBezTo>
                    <a:pt x="5735834" y="1197434"/>
                    <a:pt x="5735341" y="1189382"/>
                    <a:pt x="5734355" y="1182151"/>
                  </a:cubicBezTo>
                  <a:cubicBezTo>
                    <a:pt x="5732876" y="1171306"/>
                    <a:pt x="5730411" y="1163089"/>
                    <a:pt x="5726960" y="1157502"/>
                  </a:cubicBezTo>
                  <a:cubicBezTo>
                    <a:pt x="5722852" y="1151257"/>
                    <a:pt x="5717265" y="1148135"/>
                    <a:pt x="5710198" y="1148135"/>
                  </a:cubicBezTo>
                  <a:cubicBezTo>
                    <a:pt x="5700339" y="1148135"/>
                    <a:pt x="5692122" y="1150559"/>
                    <a:pt x="5685549" y="1155406"/>
                  </a:cubicBezTo>
                  <a:cubicBezTo>
                    <a:pt x="5678976" y="1160254"/>
                    <a:pt x="5672484" y="1166786"/>
                    <a:pt x="5666076" y="1175003"/>
                  </a:cubicBezTo>
                  <a:cubicBezTo>
                    <a:pt x="5657531" y="1185849"/>
                    <a:pt x="5650300" y="1197681"/>
                    <a:pt x="5644384" y="1210498"/>
                  </a:cubicBezTo>
                  <a:lnTo>
                    <a:pt x="5631073" y="1242349"/>
                  </a:lnTo>
                  <a:lnTo>
                    <a:pt x="5631073" y="1336458"/>
                  </a:lnTo>
                  <a:lnTo>
                    <a:pt x="5593606" y="1336458"/>
                  </a:lnTo>
                  <a:lnTo>
                    <a:pt x="5593606" y="1191765"/>
                  </a:lnTo>
                  <a:cubicBezTo>
                    <a:pt x="5593606" y="1186013"/>
                    <a:pt x="5593277" y="1178372"/>
                    <a:pt x="5592620" y="1168841"/>
                  </a:cubicBezTo>
                  <a:cubicBezTo>
                    <a:pt x="5591963" y="1159309"/>
                    <a:pt x="5589908" y="1152818"/>
                    <a:pt x="5586457" y="1149367"/>
                  </a:cubicBezTo>
                  <a:cubicBezTo>
                    <a:pt x="5585471" y="1148381"/>
                    <a:pt x="5584157" y="1147888"/>
                    <a:pt x="5582513" y="1147888"/>
                  </a:cubicBezTo>
                  <a:cubicBezTo>
                    <a:pt x="5579555" y="1147888"/>
                    <a:pt x="5575735" y="1149901"/>
                    <a:pt x="5571051" y="1153927"/>
                  </a:cubicBezTo>
                  <a:cubicBezTo>
                    <a:pt x="5566368" y="1157954"/>
                    <a:pt x="5561807" y="1164527"/>
                    <a:pt x="5557371" y="1173647"/>
                  </a:cubicBezTo>
                  <a:cubicBezTo>
                    <a:pt x="5552934" y="1182768"/>
                    <a:pt x="5547593" y="1195133"/>
                    <a:pt x="5541348" y="1210745"/>
                  </a:cubicBezTo>
                  <a:cubicBezTo>
                    <a:pt x="5538226" y="1218551"/>
                    <a:pt x="5535577" y="1225021"/>
                    <a:pt x="5533399" y="1230157"/>
                  </a:cubicBezTo>
                  <a:lnTo>
                    <a:pt x="5533157" y="1230714"/>
                  </a:lnTo>
                  <a:lnTo>
                    <a:pt x="5546953" y="1236381"/>
                  </a:lnTo>
                  <a:lnTo>
                    <a:pt x="5545474" y="1240078"/>
                  </a:lnTo>
                  <a:cubicBezTo>
                    <a:pt x="5542516" y="1247309"/>
                    <a:pt x="5539558" y="1254252"/>
                    <a:pt x="5536600" y="1260907"/>
                  </a:cubicBezTo>
                  <a:cubicBezTo>
                    <a:pt x="5533642" y="1267562"/>
                    <a:pt x="5530355" y="1274095"/>
                    <a:pt x="5526740" y="1280503"/>
                  </a:cubicBezTo>
                  <a:cubicBezTo>
                    <a:pt x="5514908" y="1301045"/>
                    <a:pt x="5500611" y="1315999"/>
                    <a:pt x="5483849" y="1325366"/>
                  </a:cubicBezTo>
                  <a:cubicBezTo>
                    <a:pt x="5471032" y="1332761"/>
                    <a:pt x="5457557" y="1336458"/>
                    <a:pt x="5443424" y="1336458"/>
                  </a:cubicBezTo>
                  <a:cubicBezTo>
                    <a:pt x="5421404" y="1336294"/>
                    <a:pt x="5403328" y="1329803"/>
                    <a:pt x="5389195" y="1316985"/>
                  </a:cubicBezTo>
                  <a:cubicBezTo>
                    <a:pt x="5383936" y="1312055"/>
                    <a:pt x="5379664" y="1307043"/>
                    <a:pt x="5376377" y="1301949"/>
                  </a:cubicBezTo>
                  <a:cubicBezTo>
                    <a:pt x="5366846" y="1306714"/>
                    <a:pt x="5359615" y="1310247"/>
                    <a:pt x="5354685" y="1312548"/>
                  </a:cubicBezTo>
                  <a:lnTo>
                    <a:pt x="5348276" y="1299237"/>
                  </a:lnTo>
                  <a:cubicBezTo>
                    <a:pt x="5353042" y="1296937"/>
                    <a:pt x="5360026" y="1293486"/>
                    <a:pt x="5369229" y="1288884"/>
                  </a:cubicBezTo>
                  <a:cubicBezTo>
                    <a:pt x="5369065" y="1288391"/>
                    <a:pt x="5368900" y="1287898"/>
                    <a:pt x="5368736" y="1287405"/>
                  </a:cubicBezTo>
                  <a:cubicBezTo>
                    <a:pt x="5368572" y="1286912"/>
                    <a:pt x="5368325" y="1286419"/>
                    <a:pt x="5367996" y="1285926"/>
                  </a:cubicBezTo>
                  <a:cubicBezTo>
                    <a:pt x="5357479" y="1261605"/>
                    <a:pt x="5355507" y="1236216"/>
                    <a:pt x="5362080" y="1209759"/>
                  </a:cubicBezTo>
                  <a:cubicBezTo>
                    <a:pt x="5367175" y="1190039"/>
                    <a:pt x="5378349" y="1172867"/>
                    <a:pt x="5395604" y="1158241"/>
                  </a:cubicBezTo>
                  <a:cubicBezTo>
                    <a:pt x="5414666" y="1141808"/>
                    <a:pt x="5436029" y="1133592"/>
                    <a:pt x="5459693" y="1133592"/>
                  </a:cubicBezTo>
                  <a:cubicBezTo>
                    <a:pt x="5471032" y="1133592"/>
                    <a:pt x="5479659" y="1135728"/>
                    <a:pt x="5485575" y="1140000"/>
                  </a:cubicBezTo>
                  <a:cubicBezTo>
                    <a:pt x="5491491" y="1144273"/>
                    <a:pt x="5495846" y="1148628"/>
                    <a:pt x="5498639" y="1153065"/>
                  </a:cubicBezTo>
                  <a:cubicBezTo>
                    <a:pt x="5508335" y="1169662"/>
                    <a:pt x="5507349" y="1188807"/>
                    <a:pt x="5495681" y="1210498"/>
                  </a:cubicBezTo>
                  <a:cubicBezTo>
                    <a:pt x="5485986" y="1228082"/>
                    <a:pt x="5470128" y="1244597"/>
                    <a:pt x="5448107" y="1260044"/>
                  </a:cubicBezTo>
                  <a:cubicBezTo>
                    <a:pt x="5436440" y="1268425"/>
                    <a:pt x="5421897" y="1277463"/>
                    <a:pt x="5404478" y="1287159"/>
                  </a:cubicBezTo>
                  <a:cubicBezTo>
                    <a:pt x="5407765" y="1295375"/>
                    <a:pt x="5411544" y="1301866"/>
                    <a:pt x="5415816" y="1306632"/>
                  </a:cubicBezTo>
                  <a:cubicBezTo>
                    <a:pt x="5423704" y="1316328"/>
                    <a:pt x="5432907" y="1321258"/>
                    <a:pt x="5443424" y="1321422"/>
                  </a:cubicBezTo>
                  <a:cubicBezTo>
                    <a:pt x="5454434" y="1321422"/>
                    <a:pt x="5465527" y="1318382"/>
                    <a:pt x="5476701" y="1312302"/>
                  </a:cubicBezTo>
                  <a:cubicBezTo>
                    <a:pt x="5490834" y="1304414"/>
                    <a:pt x="5503159" y="1291349"/>
                    <a:pt x="5513676" y="1273109"/>
                  </a:cubicBezTo>
                  <a:cubicBezTo>
                    <a:pt x="5517126" y="1267193"/>
                    <a:pt x="5520249" y="1261030"/>
                    <a:pt x="5523042" y="1254621"/>
                  </a:cubicBezTo>
                  <a:lnTo>
                    <a:pt x="5530827" y="1236075"/>
                  </a:lnTo>
                  <a:lnTo>
                    <a:pt x="5530487" y="1236858"/>
                  </a:lnTo>
                  <a:cubicBezTo>
                    <a:pt x="5529635" y="1238758"/>
                    <a:pt x="5528900" y="1240325"/>
                    <a:pt x="5528284" y="1241557"/>
                  </a:cubicBezTo>
                  <a:cubicBezTo>
                    <a:pt x="5525819" y="1245830"/>
                    <a:pt x="5522491" y="1247103"/>
                    <a:pt x="5518301" y="1245378"/>
                  </a:cubicBezTo>
                  <a:cubicBezTo>
                    <a:pt x="5514110" y="1243652"/>
                    <a:pt x="5513084" y="1240325"/>
                    <a:pt x="5515220" y="1235395"/>
                  </a:cubicBezTo>
                  <a:cubicBezTo>
                    <a:pt x="5517192" y="1230465"/>
                    <a:pt x="5521300" y="1220194"/>
                    <a:pt x="5527544" y="1204583"/>
                  </a:cubicBezTo>
                  <a:cubicBezTo>
                    <a:pt x="5533789" y="1188971"/>
                    <a:pt x="5538637" y="1177673"/>
                    <a:pt x="5542088" y="1170689"/>
                  </a:cubicBezTo>
                  <a:cubicBezTo>
                    <a:pt x="5545539" y="1163705"/>
                    <a:pt x="5550674" y="1155653"/>
                    <a:pt x="5557494" y="1146533"/>
                  </a:cubicBezTo>
                  <a:cubicBezTo>
                    <a:pt x="5564314" y="1137412"/>
                    <a:pt x="5572653" y="1132852"/>
                    <a:pt x="5582513" y="1132852"/>
                  </a:cubicBezTo>
                  <a:close/>
                  <a:moveTo>
                    <a:pt x="1201016" y="1132852"/>
                  </a:moveTo>
                  <a:cubicBezTo>
                    <a:pt x="1216463" y="1132852"/>
                    <a:pt x="1228130" y="1136878"/>
                    <a:pt x="1236018" y="1144930"/>
                  </a:cubicBezTo>
                  <a:cubicBezTo>
                    <a:pt x="1242263" y="1151175"/>
                    <a:pt x="1246083" y="1158529"/>
                    <a:pt x="1247480" y="1166992"/>
                  </a:cubicBezTo>
                  <a:cubicBezTo>
                    <a:pt x="1248877" y="1175455"/>
                    <a:pt x="1249575" y="1183712"/>
                    <a:pt x="1249575" y="1191765"/>
                  </a:cubicBezTo>
                  <a:lnTo>
                    <a:pt x="1249575" y="1203394"/>
                  </a:lnTo>
                  <a:lnTo>
                    <a:pt x="1260360" y="1183754"/>
                  </a:lnTo>
                  <a:cubicBezTo>
                    <a:pt x="1264263" y="1177427"/>
                    <a:pt x="1268391" y="1171470"/>
                    <a:pt x="1272746" y="1165883"/>
                  </a:cubicBezTo>
                  <a:cubicBezTo>
                    <a:pt x="1279155" y="1157502"/>
                    <a:pt x="1286714" y="1149984"/>
                    <a:pt x="1295424" y="1143328"/>
                  </a:cubicBezTo>
                  <a:cubicBezTo>
                    <a:pt x="1304133" y="1136673"/>
                    <a:pt x="1315225" y="1133345"/>
                    <a:pt x="1328701" y="1133345"/>
                  </a:cubicBezTo>
                  <a:cubicBezTo>
                    <a:pt x="1328865" y="1133345"/>
                    <a:pt x="1329070" y="1133345"/>
                    <a:pt x="1329317" y="1133345"/>
                  </a:cubicBezTo>
                  <a:cubicBezTo>
                    <a:pt x="1329564" y="1133345"/>
                    <a:pt x="1329769" y="1133345"/>
                    <a:pt x="1329934" y="1133345"/>
                  </a:cubicBezTo>
                  <a:cubicBezTo>
                    <a:pt x="1348503" y="1133674"/>
                    <a:pt x="1362717" y="1138604"/>
                    <a:pt x="1372577" y="1148135"/>
                  </a:cubicBezTo>
                  <a:cubicBezTo>
                    <a:pt x="1380301" y="1155530"/>
                    <a:pt x="1385806" y="1165965"/>
                    <a:pt x="1389092" y="1179440"/>
                  </a:cubicBezTo>
                  <a:cubicBezTo>
                    <a:pt x="1391064" y="1187328"/>
                    <a:pt x="1392050" y="1196284"/>
                    <a:pt x="1392050" y="1206308"/>
                  </a:cubicBezTo>
                  <a:lnTo>
                    <a:pt x="1392050" y="1206555"/>
                  </a:lnTo>
                  <a:cubicBezTo>
                    <a:pt x="1398295" y="1193572"/>
                    <a:pt x="1403882" y="1183466"/>
                    <a:pt x="1408812" y="1176235"/>
                  </a:cubicBezTo>
                  <a:cubicBezTo>
                    <a:pt x="1414728" y="1167362"/>
                    <a:pt x="1422739" y="1158570"/>
                    <a:pt x="1432845" y="1149860"/>
                  </a:cubicBezTo>
                  <a:cubicBezTo>
                    <a:pt x="1442952" y="1141151"/>
                    <a:pt x="1453839" y="1135974"/>
                    <a:pt x="1465506" y="1134331"/>
                  </a:cubicBezTo>
                  <a:cubicBezTo>
                    <a:pt x="1469122" y="1133838"/>
                    <a:pt x="1472573" y="1133592"/>
                    <a:pt x="1475859" y="1133592"/>
                  </a:cubicBezTo>
                  <a:cubicBezTo>
                    <a:pt x="1475859" y="1133592"/>
                    <a:pt x="1475900" y="1133592"/>
                    <a:pt x="1475982" y="1133592"/>
                  </a:cubicBezTo>
                  <a:cubicBezTo>
                    <a:pt x="1476064" y="1133592"/>
                    <a:pt x="1476106" y="1133592"/>
                    <a:pt x="1476106" y="1133592"/>
                  </a:cubicBezTo>
                  <a:cubicBezTo>
                    <a:pt x="1499605" y="1134249"/>
                    <a:pt x="1516120" y="1141644"/>
                    <a:pt x="1525652" y="1155776"/>
                  </a:cubicBezTo>
                  <a:cubicBezTo>
                    <a:pt x="1529760" y="1162185"/>
                    <a:pt x="1532389" y="1168964"/>
                    <a:pt x="1533539" y="1176112"/>
                  </a:cubicBezTo>
                  <a:cubicBezTo>
                    <a:pt x="1534690" y="1183261"/>
                    <a:pt x="1535265" y="1190286"/>
                    <a:pt x="1535265" y="1197188"/>
                  </a:cubicBezTo>
                  <a:cubicBezTo>
                    <a:pt x="1535265" y="1197188"/>
                    <a:pt x="1535265" y="1203925"/>
                    <a:pt x="1535265" y="1217400"/>
                  </a:cubicBezTo>
                  <a:cubicBezTo>
                    <a:pt x="1535265" y="1230875"/>
                    <a:pt x="1535265" y="1237613"/>
                    <a:pt x="1535265" y="1237613"/>
                  </a:cubicBezTo>
                  <a:lnTo>
                    <a:pt x="1535265" y="1240325"/>
                  </a:lnTo>
                  <a:cubicBezTo>
                    <a:pt x="1535265" y="1240325"/>
                    <a:pt x="1535265" y="1243283"/>
                    <a:pt x="1535265" y="1249198"/>
                  </a:cubicBezTo>
                  <a:cubicBezTo>
                    <a:pt x="1535265" y="1255114"/>
                    <a:pt x="1535265" y="1258072"/>
                    <a:pt x="1535265" y="1258072"/>
                  </a:cubicBezTo>
                  <a:lnTo>
                    <a:pt x="1535265" y="1276067"/>
                  </a:lnTo>
                  <a:lnTo>
                    <a:pt x="1535265" y="1278285"/>
                  </a:lnTo>
                  <a:lnTo>
                    <a:pt x="1535265" y="1280996"/>
                  </a:lnTo>
                  <a:cubicBezTo>
                    <a:pt x="1535265" y="1286912"/>
                    <a:pt x="1535388" y="1292828"/>
                    <a:pt x="1535635" y="1298744"/>
                  </a:cubicBezTo>
                  <a:cubicBezTo>
                    <a:pt x="1535881" y="1304660"/>
                    <a:pt x="1536908" y="1309837"/>
                    <a:pt x="1538716" y="1314274"/>
                  </a:cubicBezTo>
                  <a:cubicBezTo>
                    <a:pt x="1540195" y="1318546"/>
                    <a:pt x="1542249" y="1321011"/>
                    <a:pt x="1544878" y="1321668"/>
                  </a:cubicBezTo>
                  <a:cubicBezTo>
                    <a:pt x="1561147" y="1322654"/>
                    <a:pt x="1575198" y="1312055"/>
                    <a:pt x="1587029" y="1289870"/>
                  </a:cubicBezTo>
                  <a:cubicBezTo>
                    <a:pt x="1598861" y="1267686"/>
                    <a:pt x="1607817" y="1247637"/>
                    <a:pt x="1613897" y="1229725"/>
                  </a:cubicBezTo>
                  <a:lnTo>
                    <a:pt x="1627948" y="1234655"/>
                  </a:lnTo>
                  <a:cubicBezTo>
                    <a:pt x="1617431" y="1265878"/>
                    <a:pt x="1605928" y="1290035"/>
                    <a:pt x="1593438" y="1307125"/>
                  </a:cubicBezTo>
                  <a:cubicBezTo>
                    <a:pt x="1578977" y="1326680"/>
                    <a:pt x="1563366" y="1336458"/>
                    <a:pt x="1546604" y="1336458"/>
                  </a:cubicBezTo>
                  <a:lnTo>
                    <a:pt x="1546604" y="1336705"/>
                  </a:lnTo>
                  <a:cubicBezTo>
                    <a:pt x="1529514" y="1336705"/>
                    <a:pt x="1516613" y="1331693"/>
                    <a:pt x="1507904" y="1321668"/>
                  </a:cubicBezTo>
                  <a:cubicBezTo>
                    <a:pt x="1502645" y="1315588"/>
                    <a:pt x="1499605" y="1308974"/>
                    <a:pt x="1498783" y="1301825"/>
                  </a:cubicBezTo>
                  <a:cubicBezTo>
                    <a:pt x="1497962" y="1294677"/>
                    <a:pt x="1497551" y="1287734"/>
                    <a:pt x="1497551" y="1280996"/>
                  </a:cubicBezTo>
                  <a:lnTo>
                    <a:pt x="1497551" y="1278285"/>
                  </a:lnTo>
                  <a:lnTo>
                    <a:pt x="1497551" y="1274341"/>
                  </a:lnTo>
                  <a:cubicBezTo>
                    <a:pt x="1497551" y="1274341"/>
                    <a:pt x="1497551" y="1271630"/>
                    <a:pt x="1497551" y="1266207"/>
                  </a:cubicBezTo>
                  <a:cubicBezTo>
                    <a:pt x="1497551" y="1260784"/>
                    <a:pt x="1497551" y="1258072"/>
                    <a:pt x="1497551" y="1258072"/>
                  </a:cubicBezTo>
                  <a:lnTo>
                    <a:pt x="1497551" y="1238846"/>
                  </a:lnTo>
                  <a:cubicBezTo>
                    <a:pt x="1497551" y="1238846"/>
                    <a:pt x="1497551" y="1238640"/>
                    <a:pt x="1497551" y="1238229"/>
                  </a:cubicBezTo>
                  <a:cubicBezTo>
                    <a:pt x="1497551" y="1237818"/>
                    <a:pt x="1497551" y="1237613"/>
                    <a:pt x="1497551" y="1237613"/>
                  </a:cubicBezTo>
                  <a:cubicBezTo>
                    <a:pt x="1497551" y="1237613"/>
                    <a:pt x="1497551" y="1230875"/>
                    <a:pt x="1497551" y="1217400"/>
                  </a:cubicBezTo>
                  <a:cubicBezTo>
                    <a:pt x="1497551" y="1203925"/>
                    <a:pt x="1497551" y="1197188"/>
                    <a:pt x="1497551" y="1197188"/>
                  </a:cubicBezTo>
                  <a:cubicBezTo>
                    <a:pt x="1497551" y="1191272"/>
                    <a:pt x="1497304" y="1185274"/>
                    <a:pt x="1496811" y="1179193"/>
                  </a:cubicBezTo>
                  <a:cubicBezTo>
                    <a:pt x="1496318" y="1173113"/>
                    <a:pt x="1495168" y="1167526"/>
                    <a:pt x="1493361" y="1162432"/>
                  </a:cubicBezTo>
                  <a:cubicBezTo>
                    <a:pt x="1489910" y="1153886"/>
                    <a:pt x="1484158" y="1149285"/>
                    <a:pt x="1476106" y="1148628"/>
                  </a:cubicBezTo>
                  <a:cubicBezTo>
                    <a:pt x="1472491" y="1148628"/>
                    <a:pt x="1469697" y="1148792"/>
                    <a:pt x="1467725" y="1149121"/>
                  </a:cubicBezTo>
                  <a:cubicBezTo>
                    <a:pt x="1459015" y="1150435"/>
                    <a:pt x="1450429" y="1154708"/>
                    <a:pt x="1441966" y="1161939"/>
                  </a:cubicBezTo>
                  <a:cubicBezTo>
                    <a:pt x="1433503" y="1169169"/>
                    <a:pt x="1426560" y="1176728"/>
                    <a:pt x="1421137" y="1184616"/>
                  </a:cubicBezTo>
                  <a:cubicBezTo>
                    <a:pt x="1416536" y="1191354"/>
                    <a:pt x="1411647" y="1200146"/>
                    <a:pt x="1406470" y="1210991"/>
                  </a:cubicBezTo>
                  <a:cubicBezTo>
                    <a:pt x="1401294" y="1221837"/>
                    <a:pt x="1396487" y="1232683"/>
                    <a:pt x="1392050" y="1243529"/>
                  </a:cubicBezTo>
                  <a:lnTo>
                    <a:pt x="1392050" y="1335719"/>
                  </a:lnTo>
                  <a:lnTo>
                    <a:pt x="1354336" y="1335719"/>
                  </a:lnTo>
                  <a:lnTo>
                    <a:pt x="1354336" y="1206308"/>
                  </a:lnTo>
                  <a:cubicBezTo>
                    <a:pt x="1354336" y="1197434"/>
                    <a:pt x="1353843" y="1189382"/>
                    <a:pt x="1352858" y="1182151"/>
                  </a:cubicBezTo>
                  <a:cubicBezTo>
                    <a:pt x="1351378" y="1171306"/>
                    <a:pt x="1348914" y="1163089"/>
                    <a:pt x="1345463" y="1157502"/>
                  </a:cubicBezTo>
                  <a:cubicBezTo>
                    <a:pt x="1341354" y="1151257"/>
                    <a:pt x="1335767" y="1148135"/>
                    <a:pt x="1328701" y="1148135"/>
                  </a:cubicBezTo>
                  <a:cubicBezTo>
                    <a:pt x="1318841" y="1148135"/>
                    <a:pt x="1310625" y="1150559"/>
                    <a:pt x="1304051" y="1155406"/>
                  </a:cubicBezTo>
                  <a:cubicBezTo>
                    <a:pt x="1297478" y="1160254"/>
                    <a:pt x="1290987" y="1166786"/>
                    <a:pt x="1284578" y="1175003"/>
                  </a:cubicBezTo>
                  <a:cubicBezTo>
                    <a:pt x="1276033" y="1185849"/>
                    <a:pt x="1268802" y="1197681"/>
                    <a:pt x="1262886" y="1210498"/>
                  </a:cubicBezTo>
                  <a:lnTo>
                    <a:pt x="1249575" y="1242349"/>
                  </a:lnTo>
                  <a:lnTo>
                    <a:pt x="1249575" y="1336458"/>
                  </a:lnTo>
                  <a:lnTo>
                    <a:pt x="1212108" y="1336458"/>
                  </a:lnTo>
                  <a:lnTo>
                    <a:pt x="1212108" y="1191765"/>
                  </a:lnTo>
                  <a:cubicBezTo>
                    <a:pt x="1212108" y="1186013"/>
                    <a:pt x="1211779" y="1178372"/>
                    <a:pt x="1211122" y="1168841"/>
                  </a:cubicBezTo>
                  <a:cubicBezTo>
                    <a:pt x="1210465" y="1159309"/>
                    <a:pt x="1208410" y="1152818"/>
                    <a:pt x="1204960" y="1149367"/>
                  </a:cubicBezTo>
                  <a:cubicBezTo>
                    <a:pt x="1203974" y="1148381"/>
                    <a:pt x="1202659" y="1147888"/>
                    <a:pt x="1201016" y="1147888"/>
                  </a:cubicBezTo>
                  <a:cubicBezTo>
                    <a:pt x="1198057" y="1147888"/>
                    <a:pt x="1194237" y="1149901"/>
                    <a:pt x="1189553" y="1153927"/>
                  </a:cubicBezTo>
                  <a:cubicBezTo>
                    <a:pt x="1184870" y="1157954"/>
                    <a:pt x="1180310" y="1164527"/>
                    <a:pt x="1175873" y="1173647"/>
                  </a:cubicBezTo>
                  <a:cubicBezTo>
                    <a:pt x="1171436" y="1182768"/>
                    <a:pt x="1166095" y="1195134"/>
                    <a:pt x="1159851" y="1210745"/>
                  </a:cubicBezTo>
                  <a:cubicBezTo>
                    <a:pt x="1156728" y="1218551"/>
                    <a:pt x="1154078" y="1225021"/>
                    <a:pt x="1151901" y="1230157"/>
                  </a:cubicBezTo>
                  <a:lnTo>
                    <a:pt x="1151659" y="1230714"/>
                  </a:lnTo>
                  <a:lnTo>
                    <a:pt x="1165455" y="1236381"/>
                  </a:lnTo>
                  <a:lnTo>
                    <a:pt x="1163976" y="1240078"/>
                  </a:lnTo>
                  <a:cubicBezTo>
                    <a:pt x="1161018" y="1247309"/>
                    <a:pt x="1158060" y="1254252"/>
                    <a:pt x="1155102" y="1260907"/>
                  </a:cubicBezTo>
                  <a:cubicBezTo>
                    <a:pt x="1152144" y="1267562"/>
                    <a:pt x="1148858" y="1274095"/>
                    <a:pt x="1145242" y="1280503"/>
                  </a:cubicBezTo>
                  <a:cubicBezTo>
                    <a:pt x="1133410" y="1301045"/>
                    <a:pt x="1119114" y="1315999"/>
                    <a:pt x="1102352" y="1325366"/>
                  </a:cubicBezTo>
                  <a:cubicBezTo>
                    <a:pt x="1089534" y="1332761"/>
                    <a:pt x="1076059" y="1336458"/>
                    <a:pt x="1061926" y="1336458"/>
                  </a:cubicBezTo>
                  <a:cubicBezTo>
                    <a:pt x="1039906" y="1336294"/>
                    <a:pt x="1021829" y="1329803"/>
                    <a:pt x="1007697" y="1316985"/>
                  </a:cubicBezTo>
                  <a:cubicBezTo>
                    <a:pt x="1002439" y="1312055"/>
                    <a:pt x="998166" y="1307043"/>
                    <a:pt x="994879" y="1301949"/>
                  </a:cubicBezTo>
                  <a:cubicBezTo>
                    <a:pt x="985348" y="1306714"/>
                    <a:pt x="978118" y="1310247"/>
                    <a:pt x="973187" y="1312548"/>
                  </a:cubicBezTo>
                  <a:lnTo>
                    <a:pt x="966779" y="1299237"/>
                  </a:lnTo>
                  <a:cubicBezTo>
                    <a:pt x="971544" y="1296937"/>
                    <a:pt x="978528" y="1293486"/>
                    <a:pt x="987731" y="1288884"/>
                  </a:cubicBezTo>
                  <a:cubicBezTo>
                    <a:pt x="987567" y="1288391"/>
                    <a:pt x="987402" y="1287898"/>
                    <a:pt x="987237" y="1287405"/>
                  </a:cubicBezTo>
                  <a:cubicBezTo>
                    <a:pt x="987073" y="1286912"/>
                    <a:pt x="986827" y="1286419"/>
                    <a:pt x="986498" y="1285926"/>
                  </a:cubicBezTo>
                  <a:cubicBezTo>
                    <a:pt x="975981" y="1261605"/>
                    <a:pt x="974009" y="1236216"/>
                    <a:pt x="980582" y="1209759"/>
                  </a:cubicBezTo>
                  <a:cubicBezTo>
                    <a:pt x="985677" y="1190039"/>
                    <a:pt x="996851" y="1172867"/>
                    <a:pt x="1014106" y="1158241"/>
                  </a:cubicBezTo>
                  <a:cubicBezTo>
                    <a:pt x="1033169" y="1141808"/>
                    <a:pt x="1054532" y="1133592"/>
                    <a:pt x="1078195" y="1133592"/>
                  </a:cubicBezTo>
                  <a:cubicBezTo>
                    <a:pt x="1089534" y="1133592"/>
                    <a:pt x="1098161" y="1135728"/>
                    <a:pt x="1104077" y="1140000"/>
                  </a:cubicBezTo>
                  <a:cubicBezTo>
                    <a:pt x="1109993" y="1144273"/>
                    <a:pt x="1114348" y="1148628"/>
                    <a:pt x="1117142" y="1153065"/>
                  </a:cubicBezTo>
                  <a:cubicBezTo>
                    <a:pt x="1126837" y="1169662"/>
                    <a:pt x="1125851" y="1188807"/>
                    <a:pt x="1114184" y="1210498"/>
                  </a:cubicBezTo>
                  <a:cubicBezTo>
                    <a:pt x="1104488" y="1228082"/>
                    <a:pt x="1088630" y="1244597"/>
                    <a:pt x="1066610" y="1260044"/>
                  </a:cubicBezTo>
                  <a:cubicBezTo>
                    <a:pt x="1054943" y="1268425"/>
                    <a:pt x="1040399" y="1277463"/>
                    <a:pt x="1022980" y="1287159"/>
                  </a:cubicBezTo>
                  <a:cubicBezTo>
                    <a:pt x="1026266" y="1295375"/>
                    <a:pt x="1030046" y="1301866"/>
                    <a:pt x="1034319" y="1306632"/>
                  </a:cubicBezTo>
                  <a:cubicBezTo>
                    <a:pt x="1042207" y="1316328"/>
                    <a:pt x="1051409" y="1321258"/>
                    <a:pt x="1061926" y="1321422"/>
                  </a:cubicBezTo>
                  <a:cubicBezTo>
                    <a:pt x="1072937" y="1321422"/>
                    <a:pt x="1084029" y="1318382"/>
                    <a:pt x="1095203" y="1312302"/>
                  </a:cubicBezTo>
                  <a:cubicBezTo>
                    <a:pt x="1109336" y="1304414"/>
                    <a:pt x="1121661" y="1291349"/>
                    <a:pt x="1132178" y="1273109"/>
                  </a:cubicBezTo>
                  <a:cubicBezTo>
                    <a:pt x="1135629" y="1267193"/>
                    <a:pt x="1138751" y="1261030"/>
                    <a:pt x="1141545" y="1254621"/>
                  </a:cubicBezTo>
                  <a:lnTo>
                    <a:pt x="1149330" y="1236075"/>
                  </a:lnTo>
                  <a:lnTo>
                    <a:pt x="1148989" y="1236858"/>
                  </a:lnTo>
                  <a:cubicBezTo>
                    <a:pt x="1148137" y="1238758"/>
                    <a:pt x="1147402" y="1240325"/>
                    <a:pt x="1146786" y="1241557"/>
                  </a:cubicBezTo>
                  <a:cubicBezTo>
                    <a:pt x="1144321" y="1245830"/>
                    <a:pt x="1140994" y="1247103"/>
                    <a:pt x="1136803" y="1245378"/>
                  </a:cubicBezTo>
                  <a:cubicBezTo>
                    <a:pt x="1132613" y="1243652"/>
                    <a:pt x="1131586" y="1240325"/>
                    <a:pt x="1133722" y="1235395"/>
                  </a:cubicBezTo>
                  <a:cubicBezTo>
                    <a:pt x="1135694" y="1230465"/>
                    <a:pt x="1139802" y="1220194"/>
                    <a:pt x="1146047" y="1204583"/>
                  </a:cubicBezTo>
                  <a:cubicBezTo>
                    <a:pt x="1152291" y="1188971"/>
                    <a:pt x="1157139" y="1177673"/>
                    <a:pt x="1160590" y="1170689"/>
                  </a:cubicBezTo>
                  <a:cubicBezTo>
                    <a:pt x="1164041" y="1163705"/>
                    <a:pt x="1169176" y="1155653"/>
                    <a:pt x="1175996" y="1146533"/>
                  </a:cubicBezTo>
                  <a:cubicBezTo>
                    <a:pt x="1182816" y="1137412"/>
                    <a:pt x="1191156" y="1132852"/>
                    <a:pt x="1201016" y="1132852"/>
                  </a:cubicBezTo>
                  <a:close/>
                  <a:moveTo>
                    <a:pt x="1874009" y="1108634"/>
                  </a:moveTo>
                  <a:cubicBezTo>
                    <a:pt x="1873145" y="1108264"/>
                    <a:pt x="1872221" y="1108284"/>
                    <a:pt x="1871235" y="1108695"/>
                  </a:cubicBezTo>
                  <a:cubicBezTo>
                    <a:pt x="1869921" y="1109517"/>
                    <a:pt x="1869100" y="1110996"/>
                    <a:pt x="1868770" y="1113132"/>
                  </a:cubicBezTo>
                  <a:cubicBezTo>
                    <a:pt x="1868934" y="1115269"/>
                    <a:pt x="1869673" y="1117323"/>
                    <a:pt x="1870989" y="1119295"/>
                  </a:cubicBezTo>
                  <a:lnTo>
                    <a:pt x="1876412" y="1126197"/>
                  </a:lnTo>
                  <a:cubicBezTo>
                    <a:pt x="1877069" y="1123567"/>
                    <a:pt x="1877479" y="1121678"/>
                    <a:pt x="1877644" y="1120527"/>
                  </a:cubicBezTo>
                  <a:cubicBezTo>
                    <a:pt x="1878301" y="1116419"/>
                    <a:pt x="1877890" y="1113214"/>
                    <a:pt x="1876412" y="1110914"/>
                  </a:cubicBezTo>
                  <a:cubicBezTo>
                    <a:pt x="1875672" y="1109763"/>
                    <a:pt x="1874871" y="1109003"/>
                    <a:pt x="1874009" y="1108634"/>
                  </a:cubicBezTo>
                  <a:close/>
                  <a:moveTo>
                    <a:pt x="642301" y="1103272"/>
                  </a:moveTo>
                  <a:cubicBezTo>
                    <a:pt x="652161" y="1103108"/>
                    <a:pt x="660542" y="1106230"/>
                    <a:pt x="667444" y="1112639"/>
                  </a:cubicBezTo>
                  <a:cubicBezTo>
                    <a:pt x="672702" y="1117734"/>
                    <a:pt x="675085" y="1123567"/>
                    <a:pt x="674592" y="1130141"/>
                  </a:cubicBezTo>
                  <a:cubicBezTo>
                    <a:pt x="673442" y="1140493"/>
                    <a:pt x="668964" y="1148381"/>
                    <a:pt x="661158" y="1153804"/>
                  </a:cubicBezTo>
                  <a:cubicBezTo>
                    <a:pt x="653352" y="1159227"/>
                    <a:pt x="645670" y="1163828"/>
                    <a:pt x="638110" y="1167608"/>
                  </a:cubicBezTo>
                  <a:lnTo>
                    <a:pt x="637279" y="1168049"/>
                  </a:lnTo>
                  <a:lnTo>
                    <a:pt x="645305" y="1179640"/>
                  </a:lnTo>
                  <a:lnTo>
                    <a:pt x="650359" y="1190757"/>
                  </a:lnTo>
                  <a:lnTo>
                    <a:pt x="652346" y="1190409"/>
                  </a:lnTo>
                  <a:cubicBezTo>
                    <a:pt x="659371" y="1188108"/>
                    <a:pt x="666622" y="1183630"/>
                    <a:pt x="674099" y="1176975"/>
                  </a:cubicBezTo>
                  <a:cubicBezTo>
                    <a:pt x="681576" y="1170320"/>
                    <a:pt x="688108" y="1163664"/>
                    <a:pt x="693696" y="1157009"/>
                  </a:cubicBezTo>
                  <a:lnTo>
                    <a:pt x="695544" y="1154358"/>
                  </a:lnTo>
                  <a:lnTo>
                    <a:pt x="695544" y="1133099"/>
                  </a:lnTo>
                  <a:lnTo>
                    <a:pt x="695544" y="1125704"/>
                  </a:lnTo>
                  <a:lnTo>
                    <a:pt x="703186" y="1125704"/>
                  </a:lnTo>
                  <a:lnTo>
                    <a:pt x="725617" y="1125704"/>
                  </a:lnTo>
                  <a:lnTo>
                    <a:pt x="733258" y="1125704"/>
                  </a:lnTo>
                  <a:lnTo>
                    <a:pt x="733258" y="1133099"/>
                  </a:lnTo>
                  <a:cubicBezTo>
                    <a:pt x="733258" y="1133099"/>
                    <a:pt x="733258" y="1141315"/>
                    <a:pt x="733258" y="1157748"/>
                  </a:cubicBezTo>
                  <a:cubicBezTo>
                    <a:pt x="733258" y="1174181"/>
                    <a:pt x="733258" y="1182398"/>
                    <a:pt x="733258" y="1182398"/>
                  </a:cubicBezTo>
                  <a:lnTo>
                    <a:pt x="733258" y="1277546"/>
                  </a:lnTo>
                  <a:lnTo>
                    <a:pt x="733258" y="1280996"/>
                  </a:lnTo>
                  <a:cubicBezTo>
                    <a:pt x="733258" y="1286912"/>
                    <a:pt x="733340" y="1292705"/>
                    <a:pt x="733505" y="1298374"/>
                  </a:cubicBezTo>
                  <a:cubicBezTo>
                    <a:pt x="733669" y="1304044"/>
                    <a:pt x="734655" y="1309097"/>
                    <a:pt x="736463" y="1313534"/>
                  </a:cubicBezTo>
                  <a:cubicBezTo>
                    <a:pt x="737941" y="1317807"/>
                    <a:pt x="739995" y="1320354"/>
                    <a:pt x="742625" y="1321175"/>
                  </a:cubicBezTo>
                  <a:cubicBezTo>
                    <a:pt x="742789" y="1321175"/>
                    <a:pt x="742995" y="1321216"/>
                    <a:pt x="743241" y="1321299"/>
                  </a:cubicBezTo>
                  <a:cubicBezTo>
                    <a:pt x="743488" y="1321381"/>
                    <a:pt x="743775" y="1321422"/>
                    <a:pt x="744104" y="1321422"/>
                  </a:cubicBezTo>
                  <a:cubicBezTo>
                    <a:pt x="759880" y="1321751"/>
                    <a:pt x="773643" y="1310905"/>
                    <a:pt x="785392" y="1288884"/>
                  </a:cubicBezTo>
                  <a:cubicBezTo>
                    <a:pt x="797142" y="1266864"/>
                    <a:pt x="805975" y="1246980"/>
                    <a:pt x="811890" y="1229232"/>
                  </a:cubicBezTo>
                  <a:lnTo>
                    <a:pt x="825941" y="1234162"/>
                  </a:lnTo>
                  <a:cubicBezTo>
                    <a:pt x="815424" y="1265385"/>
                    <a:pt x="803920" y="1289542"/>
                    <a:pt x="791431" y="1306632"/>
                  </a:cubicBezTo>
                  <a:cubicBezTo>
                    <a:pt x="776477" y="1326845"/>
                    <a:pt x="760291" y="1336705"/>
                    <a:pt x="742871" y="1336212"/>
                  </a:cubicBezTo>
                  <a:cubicBezTo>
                    <a:pt x="741064" y="1336212"/>
                    <a:pt x="738352" y="1336047"/>
                    <a:pt x="734737" y="1335719"/>
                  </a:cubicBezTo>
                  <a:cubicBezTo>
                    <a:pt x="721919" y="1333911"/>
                    <a:pt x="712306" y="1328981"/>
                    <a:pt x="705897" y="1320929"/>
                  </a:cubicBezTo>
                  <a:cubicBezTo>
                    <a:pt x="700474" y="1315013"/>
                    <a:pt x="697393" y="1308522"/>
                    <a:pt x="696654" y="1301456"/>
                  </a:cubicBezTo>
                  <a:cubicBezTo>
                    <a:pt x="695914" y="1294389"/>
                    <a:pt x="695544" y="1287570"/>
                    <a:pt x="695544" y="1280996"/>
                  </a:cubicBezTo>
                  <a:lnTo>
                    <a:pt x="695544" y="1277546"/>
                  </a:lnTo>
                  <a:cubicBezTo>
                    <a:pt x="695544" y="1277546"/>
                    <a:pt x="695544" y="1272616"/>
                    <a:pt x="695544" y="1262756"/>
                  </a:cubicBezTo>
                  <a:cubicBezTo>
                    <a:pt x="695544" y="1252896"/>
                    <a:pt x="695544" y="1242009"/>
                    <a:pt x="695544" y="1230095"/>
                  </a:cubicBezTo>
                  <a:cubicBezTo>
                    <a:pt x="695544" y="1218181"/>
                    <a:pt x="695544" y="1207253"/>
                    <a:pt x="695544" y="1197311"/>
                  </a:cubicBezTo>
                  <a:cubicBezTo>
                    <a:pt x="695544" y="1187369"/>
                    <a:pt x="695544" y="1182398"/>
                    <a:pt x="695544" y="1182398"/>
                  </a:cubicBezTo>
                  <a:lnTo>
                    <a:pt x="695544" y="1176703"/>
                  </a:lnTo>
                  <a:lnTo>
                    <a:pt x="681740" y="1189793"/>
                  </a:lnTo>
                  <a:cubicBezTo>
                    <a:pt x="676728" y="1193654"/>
                    <a:pt x="671839" y="1196869"/>
                    <a:pt x="667074" y="1199437"/>
                  </a:cubicBezTo>
                  <a:lnTo>
                    <a:pt x="655019" y="1204424"/>
                  </a:lnTo>
                  <a:lnTo>
                    <a:pt x="657753" y="1215259"/>
                  </a:lnTo>
                  <a:cubicBezTo>
                    <a:pt x="658790" y="1221658"/>
                    <a:pt x="659309" y="1228287"/>
                    <a:pt x="659309" y="1235148"/>
                  </a:cubicBezTo>
                  <a:cubicBezTo>
                    <a:pt x="659309" y="1262756"/>
                    <a:pt x="651011" y="1286502"/>
                    <a:pt x="634413" y="1306386"/>
                  </a:cubicBezTo>
                  <a:cubicBezTo>
                    <a:pt x="617816" y="1326434"/>
                    <a:pt x="597521" y="1336458"/>
                    <a:pt x="573528" y="1336458"/>
                  </a:cubicBezTo>
                  <a:cubicBezTo>
                    <a:pt x="546413" y="1336458"/>
                    <a:pt x="523489" y="1326516"/>
                    <a:pt x="504756" y="1306632"/>
                  </a:cubicBezTo>
                  <a:cubicBezTo>
                    <a:pt x="485857" y="1287077"/>
                    <a:pt x="476408" y="1263249"/>
                    <a:pt x="476408" y="1235148"/>
                  </a:cubicBezTo>
                  <a:cubicBezTo>
                    <a:pt x="476408" y="1207541"/>
                    <a:pt x="485857" y="1183712"/>
                    <a:pt x="504756" y="1163664"/>
                  </a:cubicBezTo>
                  <a:cubicBezTo>
                    <a:pt x="523489" y="1143780"/>
                    <a:pt x="546413" y="1133838"/>
                    <a:pt x="573528" y="1133838"/>
                  </a:cubicBezTo>
                  <a:cubicBezTo>
                    <a:pt x="591523" y="1133838"/>
                    <a:pt x="607437" y="1139477"/>
                    <a:pt x="621272" y="1150754"/>
                  </a:cubicBezTo>
                  <a:lnTo>
                    <a:pt x="626330" y="1155818"/>
                  </a:lnTo>
                  <a:lnTo>
                    <a:pt x="627757" y="1154790"/>
                  </a:lnTo>
                  <a:cubicBezTo>
                    <a:pt x="632687" y="1151339"/>
                    <a:pt x="637248" y="1147724"/>
                    <a:pt x="641438" y="1143944"/>
                  </a:cubicBezTo>
                  <a:cubicBezTo>
                    <a:pt x="645629" y="1140165"/>
                    <a:pt x="647971" y="1135071"/>
                    <a:pt x="648463" y="1128662"/>
                  </a:cubicBezTo>
                  <a:cubicBezTo>
                    <a:pt x="648463" y="1126197"/>
                    <a:pt x="647477" y="1123814"/>
                    <a:pt x="645506" y="1121513"/>
                  </a:cubicBezTo>
                  <a:cubicBezTo>
                    <a:pt x="643534" y="1119541"/>
                    <a:pt x="641644" y="1118555"/>
                    <a:pt x="639836" y="1118555"/>
                  </a:cubicBezTo>
                  <a:lnTo>
                    <a:pt x="639836" y="1118309"/>
                  </a:lnTo>
                  <a:cubicBezTo>
                    <a:pt x="635728" y="1118966"/>
                    <a:pt x="631948" y="1120774"/>
                    <a:pt x="628497" y="1123732"/>
                  </a:cubicBezTo>
                  <a:lnTo>
                    <a:pt x="619130" y="1112146"/>
                  </a:lnTo>
                  <a:cubicBezTo>
                    <a:pt x="626525" y="1106066"/>
                    <a:pt x="634249" y="1103108"/>
                    <a:pt x="642301" y="1103272"/>
                  </a:cubicBezTo>
                  <a:close/>
                  <a:moveTo>
                    <a:pt x="1872221" y="1093659"/>
                  </a:moveTo>
                  <a:cubicBezTo>
                    <a:pt x="1878465" y="1093988"/>
                    <a:pt x="1883395" y="1096288"/>
                    <a:pt x="1887011" y="1100561"/>
                  </a:cubicBezTo>
                  <a:cubicBezTo>
                    <a:pt x="1891777" y="1106313"/>
                    <a:pt x="1893584" y="1113625"/>
                    <a:pt x="1892434" y="1122499"/>
                  </a:cubicBezTo>
                  <a:cubicBezTo>
                    <a:pt x="1891777" y="1126772"/>
                    <a:pt x="1890380" y="1132030"/>
                    <a:pt x="1888243" y="1138275"/>
                  </a:cubicBezTo>
                  <a:cubicBezTo>
                    <a:pt x="1892679" y="1142383"/>
                    <a:pt x="1897364" y="1146409"/>
                    <a:pt x="1902294" y="1150353"/>
                  </a:cubicBezTo>
                  <a:cubicBezTo>
                    <a:pt x="1907223" y="1154297"/>
                    <a:pt x="1912401" y="1158241"/>
                    <a:pt x="1917823" y="1162185"/>
                  </a:cubicBezTo>
                  <a:cubicBezTo>
                    <a:pt x="1926204" y="1168594"/>
                    <a:pt x="1933270" y="1174099"/>
                    <a:pt x="1939022" y="1178700"/>
                  </a:cubicBezTo>
                  <a:cubicBezTo>
                    <a:pt x="1950853" y="1188560"/>
                    <a:pt x="1961535" y="1200228"/>
                    <a:pt x="1971066" y="1213703"/>
                  </a:cubicBezTo>
                  <a:cubicBezTo>
                    <a:pt x="1980597" y="1227178"/>
                    <a:pt x="1984295" y="1243529"/>
                    <a:pt x="1982159" y="1262756"/>
                  </a:cubicBezTo>
                  <a:cubicBezTo>
                    <a:pt x="1980351" y="1278696"/>
                    <a:pt x="1973613" y="1293403"/>
                    <a:pt x="1961946" y="1306879"/>
                  </a:cubicBezTo>
                  <a:cubicBezTo>
                    <a:pt x="1949950" y="1320354"/>
                    <a:pt x="1935570" y="1329310"/>
                    <a:pt x="1918809" y="1333747"/>
                  </a:cubicBezTo>
                  <a:cubicBezTo>
                    <a:pt x="1911742" y="1335554"/>
                    <a:pt x="1902869" y="1336458"/>
                    <a:pt x="1892187" y="1336458"/>
                  </a:cubicBezTo>
                  <a:cubicBezTo>
                    <a:pt x="1861622" y="1336458"/>
                    <a:pt x="1839438" y="1325777"/>
                    <a:pt x="1825634" y="1304414"/>
                  </a:cubicBezTo>
                  <a:lnTo>
                    <a:pt x="1838204" y="1296279"/>
                  </a:lnTo>
                  <a:cubicBezTo>
                    <a:pt x="1843955" y="1305153"/>
                    <a:pt x="1852049" y="1311603"/>
                    <a:pt x="1862484" y="1315629"/>
                  </a:cubicBezTo>
                  <a:cubicBezTo>
                    <a:pt x="1872920" y="1319655"/>
                    <a:pt x="1882820" y="1321668"/>
                    <a:pt x="1892187" y="1321668"/>
                  </a:cubicBezTo>
                  <a:cubicBezTo>
                    <a:pt x="1895638" y="1321668"/>
                    <a:pt x="1899417" y="1320929"/>
                    <a:pt x="1903525" y="1319450"/>
                  </a:cubicBezTo>
                  <a:cubicBezTo>
                    <a:pt x="1914372" y="1315670"/>
                    <a:pt x="1923656" y="1308358"/>
                    <a:pt x="1931380" y="1297512"/>
                  </a:cubicBezTo>
                  <a:cubicBezTo>
                    <a:pt x="1938939" y="1286666"/>
                    <a:pt x="1943376" y="1274588"/>
                    <a:pt x="1944691" y="1261277"/>
                  </a:cubicBezTo>
                  <a:cubicBezTo>
                    <a:pt x="1946170" y="1245172"/>
                    <a:pt x="1943664" y="1231492"/>
                    <a:pt x="1937173" y="1220235"/>
                  </a:cubicBezTo>
                  <a:cubicBezTo>
                    <a:pt x="1930682" y="1208978"/>
                    <a:pt x="1923082" y="1198749"/>
                    <a:pt x="1914372" y="1189546"/>
                  </a:cubicBezTo>
                  <a:cubicBezTo>
                    <a:pt x="1911742" y="1186917"/>
                    <a:pt x="1908990" y="1184247"/>
                    <a:pt x="1906115" y="1181535"/>
                  </a:cubicBezTo>
                  <a:cubicBezTo>
                    <a:pt x="1903238" y="1178824"/>
                    <a:pt x="1900485" y="1176153"/>
                    <a:pt x="1897856" y="1173524"/>
                  </a:cubicBezTo>
                  <a:cubicBezTo>
                    <a:pt x="1894899" y="1170895"/>
                    <a:pt x="1891982" y="1168183"/>
                    <a:pt x="1889106" y="1165390"/>
                  </a:cubicBezTo>
                  <a:cubicBezTo>
                    <a:pt x="1886230" y="1162596"/>
                    <a:pt x="1883478" y="1159720"/>
                    <a:pt x="1880848" y="1156762"/>
                  </a:cubicBezTo>
                  <a:cubicBezTo>
                    <a:pt x="1854720" y="1220194"/>
                    <a:pt x="1820292" y="1281079"/>
                    <a:pt x="1777566" y="1339416"/>
                  </a:cubicBezTo>
                  <a:lnTo>
                    <a:pt x="1765734" y="1330789"/>
                  </a:lnTo>
                  <a:cubicBezTo>
                    <a:pt x="1808790" y="1271630"/>
                    <a:pt x="1843463" y="1209512"/>
                    <a:pt x="1869756" y="1144437"/>
                  </a:cubicBezTo>
                  <a:cubicBezTo>
                    <a:pt x="1863840" y="1137207"/>
                    <a:pt x="1859403" y="1130716"/>
                    <a:pt x="1856445" y="1124964"/>
                  </a:cubicBezTo>
                  <a:cubicBezTo>
                    <a:pt x="1854966" y="1122499"/>
                    <a:pt x="1854144" y="1119213"/>
                    <a:pt x="1853980" y="1115104"/>
                  </a:cubicBezTo>
                  <a:cubicBezTo>
                    <a:pt x="1853652" y="1108695"/>
                    <a:pt x="1855870" y="1103026"/>
                    <a:pt x="1860636" y="1098096"/>
                  </a:cubicBezTo>
                  <a:cubicBezTo>
                    <a:pt x="1863923" y="1095138"/>
                    <a:pt x="1867785" y="1093659"/>
                    <a:pt x="1872221" y="1093659"/>
                  </a:cubicBezTo>
                  <a:close/>
                  <a:moveTo>
                    <a:pt x="2074041" y="1061861"/>
                  </a:moveTo>
                  <a:lnTo>
                    <a:pt x="2074287" y="1061861"/>
                  </a:lnTo>
                  <a:cubicBezTo>
                    <a:pt x="2085790" y="1061861"/>
                    <a:pt x="2095734" y="1066627"/>
                    <a:pt x="2104114" y="1076158"/>
                  </a:cubicBezTo>
                  <a:cubicBezTo>
                    <a:pt x="2109536" y="1082567"/>
                    <a:pt x="2113810" y="1084785"/>
                    <a:pt x="2116932" y="1082813"/>
                  </a:cubicBezTo>
                  <a:cubicBezTo>
                    <a:pt x="2120382" y="1081334"/>
                    <a:pt x="2122848" y="1077144"/>
                    <a:pt x="2124326" y="1070242"/>
                  </a:cubicBezTo>
                  <a:cubicBezTo>
                    <a:pt x="2124326" y="1070242"/>
                    <a:pt x="2124326" y="1070201"/>
                    <a:pt x="2124326" y="1070119"/>
                  </a:cubicBezTo>
                  <a:cubicBezTo>
                    <a:pt x="2124326" y="1070036"/>
                    <a:pt x="2124326" y="1069995"/>
                    <a:pt x="2124326" y="1069995"/>
                  </a:cubicBezTo>
                  <a:cubicBezTo>
                    <a:pt x="2124326" y="1069502"/>
                    <a:pt x="2124409" y="1069174"/>
                    <a:pt x="2124573" y="1069009"/>
                  </a:cubicBezTo>
                  <a:cubicBezTo>
                    <a:pt x="2124573" y="1069009"/>
                    <a:pt x="2124573" y="1068927"/>
                    <a:pt x="2124573" y="1068763"/>
                  </a:cubicBezTo>
                  <a:cubicBezTo>
                    <a:pt x="2124573" y="1068599"/>
                    <a:pt x="2124573" y="1068434"/>
                    <a:pt x="2124573" y="1068270"/>
                  </a:cubicBezTo>
                  <a:cubicBezTo>
                    <a:pt x="2124573" y="1068270"/>
                    <a:pt x="2124573" y="1068147"/>
                    <a:pt x="2124573" y="1067900"/>
                  </a:cubicBezTo>
                  <a:cubicBezTo>
                    <a:pt x="2124573" y="1067654"/>
                    <a:pt x="2124573" y="1067366"/>
                    <a:pt x="2124573" y="1067037"/>
                  </a:cubicBezTo>
                  <a:lnTo>
                    <a:pt x="2139609" y="1068023"/>
                  </a:lnTo>
                  <a:cubicBezTo>
                    <a:pt x="2139609" y="1068681"/>
                    <a:pt x="2139527" y="1069174"/>
                    <a:pt x="2139362" y="1069502"/>
                  </a:cubicBezTo>
                  <a:cubicBezTo>
                    <a:pt x="2139362" y="1069502"/>
                    <a:pt x="2139362" y="1069543"/>
                    <a:pt x="2139362" y="1069626"/>
                  </a:cubicBezTo>
                  <a:cubicBezTo>
                    <a:pt x="2139362" y="1069708"/>
                    <a:pt x="2139362" y="1069749"/>
                    <a:pt x="2139362" y="1069749"/>
                  </a:cubicBezTo>
                  <a:cubicBezTo>
                    <a:pt x="2139362" y="1069913"/>
                    <a:pt x="2139362" y="1070119"/>
                    <a:pt x="2139362" y="1070365"/>
                  </a:cubicBezTo>
                  <a:cubicBezTo>
                    <a:pt x="2139362" y="1070612"/>
                    <a:pt x="2139362" y="1070735"/>
                    <a:pt x="2139362" y="1070735"/>
                  </a:cubicBezTo>
                  <a:cubicBezTo>
                    <a:pt x="2138213" y="1078294"/>
                    <a:pt x="2135172" y="1085114"/>
                    <a:pt x="2130243" y="1091194"/>
                  </a:cubicBezTo>
                  <a:cubicBezTo>
                    <a:pt x="2125313" y="1097274"/>
                    <a:pt x="2118657" y="1100314"/>
                    <a:pt x="2110275" y="1100314"/>
                  </a:cubicBezTo>
                  <a:lnTo>
                    <a:pt x="2110030" y="1100314"/>
                  </a:lnTo>
                  <a:cubicBezTo>
                    <a:pt x="2098692" y="1100314"/>
                    <a:pt x="2088749" y="1095549"/>
                    <a:pt x="2080204" y="1086018"/>
                  </a:cubicBezTo>
                  <a:cubicBezTo>
                    <a:pt x="2074781" y="1079937"/>
                    <a:pt x="2070508" y="1077719"/>
                    <a:pt x="2067386" y="1079362"/>
                  </a:cubicBezTo>
                  <a:cubicBezTo>
                    <a:pt x="2063934" y="1080841"/>
                    <a:pt x="2061470" y="1085032"/>
                    <a:pt x="2059991" y="1091934"/>
                  </a:cubicBezTo>
                  <a:cubicBezTo>
                    <a:pt x="2059991" y="1091934"/>
                    <a:pt x="2059991" y="1091975"/>
                    <a:pt x="2059991" y="1092057"/>
                  </a:cubicBezTo>
                  <a:cubicBezTo>
                    <a:pt x="2059991" y="1092139"/>
                    <a:pt x="2059991" y="1092180"/>
                    <a:pt x="2059991" y="1092180"/>
                  </a:cubicBezTo>
                  <a:cubicBezTo>
                    <a:pt x="2059991" y="1092344"/>
                    <a:pt x="2059991" y="1092550"/>
                    <a:pt x="2059991" y="1092796"/>
                  </a:cubicBezTo>
                  <a:cubicBezTo>
                    <a:pt x="2059991" y="1093043"/>
                    <a:pt x="2059991" y="1093166"/>
                    <a:pt x="2059991" y="1093166"/>
                  </a:cubicBezTo>
                  <a:cubicBezTo>
                    <a:pt x="2059991" y="1093330"/>
                    <a:pt x="2059950" y="1093495"/>
                    <a:pt x="2059868" y="1093659"/>
                  </a:cubicBezTo>
                  <a:cubicBezTo>
                    <a:pt x="2059786" y="1093823"/>
                    <a:pt x="2059744" y="1093906"/>
                    <a:pt x="2059744" y="1093906"/>
                  </a:cubicBezTo>
                  <a:cubicBezTo>
                    <a:pt x="2059744" y="1094070"/>
                    <a:pt x="2059744" y="1094275"/>
                    <a:pt x="2059744" y="1094522"/>
                  </a:cubicBezTo>
                  <a:cubicBezTo>
                    <a:pt x="2059744" y="1094768"/>
                    <a:pt x="2059744" y="1094974"/>
                    <a:pt x="2059744" y="1095138"/>
                  </a:cubicBezTo>
                  <a:lnTo>
                    <a:pt x="2044709" y="1094152"/>
                  </a:lnTo>
                  <a:cubicBezTo>
                    <a:pt x="2044709" y="1093988"/>
                    <a:pt x="2044748" y="1093782"/>
                    <a:pt x="2044833" y="1093536"/>
                  </a:cubicBezTo>
                  <a:cubicBezTo>
                    <a:pt x="2044914" y="1093289"/>
                    <a:pt x="2044955" y="1093002"/>
                    <a:pt x="2044955" y="1092673"/>
                  </a:cubicBezTo>
                  <a:cubicBezTo>
                    <a:pt x="2044955" y="1092673"/>
                    <a:pt x="2044955" y="1092632"/>
                    <a:pt x="2044955" y="1092550"/>
                  </a:cubicBezTo>
                  <a:cubicBezTo>
                    <a:pt x="2044955" y="1092468"/>
                    <a:pt x="2044955" y="1092427"/>
                    <a:pt x="2044955" y="1092427"/>
                  </a:cubicBezTo>
                  <a:cubicBezTo>
                    <a:pt x="2044955" y="1092427"/>
                    <a:pt x="2044955" y="1092303"/>
                    <a:pt x="2044955" y="1092057"/>
                  </a:cubicBezTo>
                  <a:cubicBezTo>
                    <a:pt x="2044955" y="1091810"/>
                    <a:pt x="2044955" y="1091605"/>
                    <a:pt x="2044955" y="1091441"/>
                  </a:cubicBezTo>
                  <a:cubicBezTo>
                    <a:pt x="2045941" y="1084046"/>
                    <a:pt x="2048940" y="1077267"/>
                    <a:pt x="2053951" y="1071105"/>
                  </a:cubicBezTo>
                  <a:cubicBezTo>
                    <a:pt x="2058964" y="1064942"/>
                    <a:pt x="2065661" y="1061861"/>
                    <a:pt x="2074041" y="1061861"/>
                  </a:cubicBezTo>
                  <a:close/>
                  <a:moveTo>
                    <a:pt x="4700772" y="1060136"/>
                  </a:moveTo>
                  <a:cubicBezTo>
                    <a:pt x="4706852" y="1060136"/>
                    <a:pt x="4712029" y="1062272"/>
                    <a:pt x="4716301" y="1066544"/>
                  </a:cubicBezTo>
                  <a:cubicBezTo>
                    <a:pt x="4720574" y="1070817"/>
                    <a:pt x="4722710" y="1075993"/>
                    <a:pt x="4722710" y="1082074"/>
                  </a:cubicBezTo>
                  <a:cubicBezTo>
                    <a:pt x="4722710" y="1088154"/>
                    <a:pt x="4720574" y="1093371"/>
                    <a:pt x="4716301" y="1097726"/>
                  </a:cubicBezTo>
                  <a:cubicBezTo>
                    <a:pt x="4712029" y="1102081"/>
                    <a:pt x="4706852" y="1104258"/>
                    <a:pt x="4700772" y="1104258"/>
                  </a:cubicBezTo>
                  <a:cubicBezTo>
                    <a:pt x="4694692" y="1104258"/>
                    <a:pt x="4689474" y="1102081"/>
                    <a:pt x="4685119" y="1097726"/>
                  </a:cubicBezTo>
                  <a:cubicBezTo>
                    <a:pt x="4680765" y="1093371"/>
                    <a:pt x="4678587" y="1088154"/>
                    <a:pt x="4678587" y="1082074"/>
                  </a:cubicBezTo>
                  <a:cubicBezTo>
                    <a:pt x="4678587" y="1075993"/>
                    <a:pt x="4680765" y="1070817"/>
                    <a:pt x="4685119" y="1066544"/>
                  </a:cubicBezTo>
                  <a:cubicBezTo>
                    <a:pt x="4689474" y="1062272"/>
                    <a:pt x="4694692" y="1060136"/>
                    <a:pt x="4700772" y="1060136"/>
                  </a:cubicBezTo>
                  <a:close/>
                  <a:moveTo>
                    <a:pt x="714278" y="1060136"/>
                  </a:moveTo>
                  <a:cubicBezTo>
                    <a:pt x="720358" y="1060136"/>
                    <a:pt x="725535" y="1062272"/>
                    <a:pt x="729807" y="1066544"/>
                  </a:cubicBezTo>
                  <a:cubicBezTo>
                    <a:pt x="734080" y="1070817"/>
                    <a:pt x="736216" y="1075993"/>
                    <a:pt x="736216" y="1082074"/>
                  </a:cubicBezTo>
                  <a:cubicBezTo>
                    <a:pt x="736216" y="1088154"/>
                    <a:pt x="734080" y="1093371"/>
                    <a:pt x="729807" y="1097726"/>
                  </a:cubicBezTo>
                  <a:cubicBezTo>
                    <a:pt x="725535" y="1102081"/>
                    <a:pt x="720358" y="1104258"/>
                    <a:pt x="714278" y="1104258"/>
                  </a:cubicBezTo>
                  <a:cubicBezTo>
                    <a:pt x="708198" y="1104258"/>
                    <a:pt x="702980" y="1102081"/>
                    <a:pt x="698626" y="1097726"/>
                  </a:cubicBezTo>
                  <a:cubicBezTo>
                    <a:pt x="694271" y="1093371"/>
                    <a:pt x="692093" y="1088154"/>
                    <a:pt x="692093" y="1082074"/>
                  </a:cubicBezTo>
                  <a:cubicBezTo>
                    <a:pt x="692093" y="1075993"/>
                    <a:pt x="694271" y="1070817"/>
                    <a:pt x="698626" y="1066544"/>
                  </a:cubicBezTo>
                  <a:cubicBezTo>
                    <a:pt x="702980" y="1062272"/>
                    <a:pt x="708198" y="1060136"/>
                    <a:pt x="714278" y="1060136"/>
                  </a:cubicBezTo>
                  <a:close/>
                  <a:moveTo>
                    <a:pt x="6457441" y="1054466"/>
                  </a:moveTo>
                  <a:lnTo>
                    <a:pt x="6461878" y="1058657"/>
                  </a:lnTo>
                  <a:lnTo>
                    <a:pt x="6506248" y="1098589"/>
                  </a:lnTo>
                  <a:lnTo>
                    <a:pt x="6497620" y="1110667"/>
                  </a:lnTo>
                  <a:lnTo>
                    <a:pt x="6445116" y="1082567"/>
                  </a:lnTo>
                  <a:lnTo>
                    <a:pt x="6420960" y="1101300"/>
                  </a:lnTo>
                  <a:lnTo>
                    <a:pt x="6409867" y="1109928"/>
                  </a:lnTo>
                  <a:lnTo>
                    <a:pt x="6400747" y="1098096"/>
                  </a:lnTo>
                  <a:lnTo>
                    <a:pt x="6452511" y="1058164"/>
                  </a:lnTo>
                  <a:close/>
                  <a:moveTo>
                    <a:pt x="4847716" y="1054466"/>
                  </a:moveTo>
                  <a:lnTo>
                    <a:pt x="4852153" y="1058657"/>
                  </a:lnTo>
                  <a:lnTo>
                    <a:pt x="4896523" y="1098589"/>
                  </a:lnTo>
                  <a:lnTo>
                    <a:pt x="4887895" y="1110667"/>
                  </a:lnTo>
                  <a:lnTo>
                    <a:pt x="4835391" y="1082567"/>
                  </a:lnTo>
                  <a:lnTo>
                    <a:pt x="4811235" y="1101300"/>
                  </a:lnTo>
                  <a:lnTo>
                    <a:pt x="4800142" y="1109928"/>
                  </a:lnTo>
                  <a:lnTo>
                    <a:pt x="4791022" y="1098096"/>
                  </a:lnTo>
                  <a:lnTo>
                    <a:pt x="4842786" y="1058164"/>
                  </a:lnTo>
                  <a:close/>
                  <a:moveTo>
                    <a:pt x="5461911" y="1052001"/>
                  </a:moveTo>
                  <a:lnTo>
                    <a:pt x="5466348" y="1056192"/>
                  </a:lnTo>
                  <a:lnTo>
                    <a:pt x="5510718" y="1096124"/>
                  </a:lnTo>
                  <a:lnTo>
                    <a:pt x="5502090" y="1108202"/>
                  </a:lnTo>
                  <a:lnTo>
                    <a:pt x="5449586" y="1080102"/>
                  </a:lnTo>
                  <a:lnTo>
                    <a:pt x="5425430" y="1098836"/>
                  </a:lnTo>
                  <a:lnTo>
                    <a:pt x="5414337" y="1107463"/>
                  </a:lnTo>
                  <a:lnTo>
                    <a:pt x="5405217" y="1095631"/>
                  </a:lnTo>
                  <a:lnTo>
                    <a:pt x="5456981" y="1055699"/>
                  </a:lnTo>
                  <a:close/>
                  <a:moveTo>
                    <a:pt x="3070664" y="1036472"/>
                  </a:moveTo>
                  <a:lnTo>
                    <a:pt x="3075840" y="1045592"/>
                  </a:lnTo>
                  <a:lnTo>
                    <a:pt x="3082988" y="1058657"/>
                  </a:lnTo>
                  <a:lnTo>
                    <a:pt x="3086193" y="1064572"/>
                  </a:lnTo>
                  <a:lnTo>
                    <a:pt x="3080770" y="1068270"/>
                  </a:lnTo>
                  <a:lnTo>
                    <a:pt x="3027281" y="1105244"/>
                  </a:lnTo>
                  <a:lnTo>
                    <a:pt x="3017669" y="1094152"/>
                  </a:lnTo>
                  <a:lnTo>
                    <a:pt x="3063762" y="1044113"/>
                  </a:lnTo>
                  <a:close/>
                  <a:moveTo>
                    <a:pt x="6456948" y="992102"/>
                  </a:moveTo>
                  <a:lnTo>
                    <a:pt x="6464097" y="999744"/>
                  </a:lnTo>
                  <a:lnTo>
                    <a:pt x="6509945" y="1049783"/>
                  </a:lnTo>
                  <a:lnTo>
                    <a:pt x="6500085" y="1060875"/>
                  </a:lnTo>
                  <a:lnTo>
                    <a:pt x="6447088" y="1023901"/>
                  </a:lnTo>
                  <a:lnTo>
                    <a:pt x="6441419" y="1020203"/>
                  </a:lnTo>
                  <a:lnTo>
                    <a:pt x="6444870" y="1014287"/>
                  </a:lnTo>
                  <a:lnTo>
                    <a:pt x="6452018" y="1001223"/>
                  </a:lnTo>
                  <a:close/>
                  <a:moveTo>
                    <a:pt x="6291186" y="929492"/>
                  </a:moveTo>
                  <a:cubicBezTo>
                    <a:pt x="6291186" y="929492"/>
                    <a:pt x="6303676" y="929492"/>
                    <a:pt x="6328654" y="929492"/>
                  </a:cubicBezTo>
                  <a:lnTo>
                    <a:pt x="6328654" y="1021682"/>
                  </a:lnTo>
                  <a:lnTo>
                    <a:pt x="6360698" y="1021682"/>
                  </a:lnTo>
                  <a:lnTo>
                    <a:pt x="6360698" y="1036718"/>
                  </a:lnTo>
                  <a:lnTo>
                    <a:pt x="6328654" y="1036718"/>
                  </a:lnTo>
                  <a:lnTo>
                    <a:pt x="6328654" y="1183137"/>
                  </a:lnTo>
                  <a:lnTo>
                    <a:pt x="6328654" y="1257579"/>
                  </a:lnTo>
                  <a:lnTo>
                    <a:pt x="6328654" y="1280010"/>
                  </a:lnTo>
                  <a:cubicBezTo>
                    <a:pt x="6328654" y="1295293"/>
                    <a:pt x="6330009" y="1305687"/>
                    <a:pt x="6332721" y="1311192"/>
                  </a:cubicBezTo>
                  <a:cubicBezTo>
                    <a:pt x="6335432" y="1316697"/>
                    <a:pt x="6337774" y="1319943"/>
                    <a:pt x="6339746" y="1320929"/>
                  </a:cubicBezTo>
                  <a:cubicBezTo>
                    <a:pt x="6341061" y="1321422"/>
                    <a:pt x="6342458" y="1321668"/>
                    <a:pt x="6343936" y="1321668"/>
                  </a:cubicBezTo>
                  <a:cubicBezTo>
                    <a:pt x="6351989" y="1321997"/>
                    <a:pt x="6362588" y="1319450"/>
                    <a:pt x="6375735" y="1314027"/>
                  </a:cubicBezTo>
                  <a:lnTo>
                    <a:pt x="6380913" y="1311791"/>
                  </a:lnTo>
                  <a:lnTo>
                    <a:pt x="6376791" y="1307541"/>
                  </a:lnTo>
                  <a:cubicBezTo>
                    <a:pt x="6368811" y="1297404"/>
                    <a:pt x="6363649" y="1284447"/>
                    <a:pt x="6361308" y="1268672"/>
                  </a:cubicBezTo>
                  <a:cubicBezTo>
                    <a:pt x="6358350" y="1250102"/>
                    <a:pt x="6359747" y="1231533"/>
                    <a:pt x="6365498" y="1212963"/>
                  </a:cubicBezTo>
                  <a:cubicBezTo>
                    <a:pt x="6371578" y="1193079"/>
                    <a:pt x="6382671" y="1175332"/>
                    <a:pt x="6398775" y="1159720"/>
                  </a:cubicBezTo>
                  <a:cubicBezTo>
                    <a:pt x="6417673" y="1141644"/>
                    <a:pt x="6438214" y="1132688"/>
                    <a:pt x="6460399" y="1132852"/>
                  </a:cubicBezTo>
                  <a:cubicBezTo>
                    <a:pt x="6473546" y="1132852"/>
                    <a:pt x="6483159" y="1137289"/>
                    <a:pt x="6489239" y="1146163"/>
                  </a:cubicBezTo>
                  <a:cubicBezTo>
                    <a:pt x="6494498" y="1153886"/>
                    <a:pt x="6496757" y="1163130"/>
                    <a:pt x="6496018" y="1173894"/>
                  </a:cubicBezTo>
                  <a:cubicBezTo>
                    <a:pt x="6495278" y="1184657"/>
                    <a:pt x="6493348" y="1194476"/>
                    <a:pt x="6490225" y="1203350"/>
                  </a:cubicBezTo>
                  <a:cubicBezTo>
                    <a:pt x="6481023" y="1228000"/>
                    <a:pt x="6465987" y="1251006"/>
                    <a:pt x="6445116" y="1272369"/>
                  </a:cubicBezTo>
                  <a:cubicBezTo>
                    <a:pt x="6439940" y="1277710"/>
                    <a:pt x="6434415" y="1282866"/>
                    <a:pt x="6428539" y="1287837"/>
                  </a:cubicBezTo>
                  <a:lnTo>
                    <a:pt x="6410925" y="1301382"/>
                  </a:lnTo>
                  <a:lnTo>
                    <a:pt x="6414700" y="1307712"/>
                  </a:lnTo>
                  <a:lnTo>
                    <a:pt x="6420005" y="1312841"/>
                  </a:lnTo>
                  <a:cubicBezTo>
                    <a:pt x="6427091" y="1318603"/>
                    <a:pt x="6434640" y="1321545"/>
                    <a:pt x="6442651" y="1321668"/>
                  </a:cubicBezTo>
                  <a:cubicBezTo>
                    <a:pt x="6460564" y="1321175"/>
                    <a:pt x="6477736" y="1314602"/>
                    <a:pt x="6494169" y="1301949"/>
                  </a:cubicBezTo>
                  <a:cubicBezTo>
                    <a:pt x="6503208" y="1294882"/>
                    <a:pt x="6511424" y="1286666"/>
                    <a:pt x="6518819" y="1277299"/>
                  </a:cubicBezTo>
                  <a:cubicBezTo>
                    <a:pt x="6529501" y="1263824"/>
                    <a:pt x="6538950" y="1247966"/>
                    <a:pt x="6547166" y="1229725"/>
                  </a:cubicBezTo>
                  <a:cubicBezTo>
                    <a:pt x="6550453" y="1225288"/>
                    <a:pt x="6553904" y="1224138"/>
                    <a:pt x="6557519" y="1226274"/>
                  </a:cubicBezTo>
                  <a:cubicBezTo>
                    <a:pt x="6561134" y="1228410"/>
                    <a:pt x="6562202" y="1231533"/>
                    <a:pt x="6560723" y="1235641"/>
                  </a:cubicBezTo>
                  <a:cubicBezTo>
                    <a:pt x="6552507" y="1254375"/>
                    <a:pt x="6542401" y="1271383"/>
                    <a:pt x="6530404" y="1286666"/>
                  </a:cubicBezTo>
                  <a:cubicBezTo>
                    <a:pt x="6521859" y="1297347"/>
                    <a:pt x="6512821" y="1306386"/>
                    <a:pt x="6503290" y="1313781"/>
                  </a:cubicBezTo>
                  <a:cubicBezTo>
                    <a:pt x="6484063" y="1328735"/>
                    <a:pt x="6463850" y="1336294"/>
                    <a:pt x="6442651" y="1336458"/>
                  </a:cubicBezTo>
                  <a:cubicBezTo>
                    <a:pt x="6442651" y="1336458"/>
                    <a:pt x="6442611" y="1336458"/>
                    <a:pt x="6442528" y="1336458"/>
                  </a:cubicBezTo>
                  <a:cubicBezTo>
                    <a:pt x="6442446" y="1336458"/>
                    <a:pt x="6442405" y="1336458"/>
                    <a:pt x="6442405" y="1336458"/>
                  </a:cubicBezTo>
                  <a:cubicBezTo>
                    <a:pt x="6425273" y="1336335"/>
                    <a:pt x="6410360" y="1332607"/>
                    <a:pt x="6397666" y="1325273"/>
                  </a:cubicBezTo>
                  <a:lnTo>
                    <a:pt x="6393143" y="1322044"/>
                  </a:lnTo>
                  <a:lnTo>
                    <a:pt x="6381404" y="1327831"/>
                  </a:lnTo>
                  <a:cubicBezTo>
                    <a:pt x="6366450" y="1334075"/>
                    <a:pt x="6353632" y="1337033"/>
                    <a:pt x="6342951" y="1336705"/>
                  </a:cubicBezTo>
                  <a:cubicBezTo>
                    <a:pt x="6337528" y="1336705"/>
                    <a:pt x="6332187" y="1336047"/>
                    <a:pt x="6326928" y="1334733"/>
                  </a:cubicBezTo>
                  <a:cubicBezTo>
                    <a:pt x="6321012" y="1333254"/>
                    <a:pt x="6315096" y="1330419"/>
                    <a:pt x="6309180" y="1326229"/>
                  </a:cubicBezTo>
                  <a:cubicBezTo>
                    <a:pt x="6303265" y="1322038"/>
                    <a:pt x="6298581" y="1315342"/>
                    <a:pt x="6295130" y="1306139"/>
                  </a:cubicBezTo>
                  <a:cubicBezTo>
                    <a:pt x="6289379" y="1313370"/>
                    <a:pt x="6283216" y="1319368"/>
                    <a:pt x="6276643" y="1324133"/>
                  </a:cubicBezTo>
                  <a:cubicBezTo>
                    <a:pt x="6264976" y="1332679"/>
                    <a:pt x="6252569" y="1336787"/>
                    <a:pt x="6239422" y="1336458"/>
                  </a:cubicBezTo>
                  <a:cubicBezTo>
                    <a:pt x="6209349" y="1335965"/>
                    <a:pt x="6184946" y="1323723"/>
                    <a:pt x="6166212" y="1299730"/>
                  </a:cubicBezTo>
                  <a:cubicBezTo>
                    <a:pt x="6151423" y="1280996"/>
                    <a:pt x="6144028" y="1258976"/>
                    <a:pt x="6144028" y="1233669"/>
                  </a:cubicBezTo>
                  <a:cubicBezTo>
                    <a:pt x="6144028" y="1210005"/>
                    <a:pt x="6152409" y="1188396"/>
                    <a:pt x="6169170" y="1168841"/>
                  </a:cubicBezTo>
                  <a:cubicBezTo>
                    <a:pt x="6188726" y="1145998"/>
                    <a:pt x="6213376" y="1134249"/>
                    <a:pt x="6243119" y="1133592"/>
                  </a:cubicBezTo>
                  <a:cubicBezTo>
                    <a:pt x="6243284" y="1133592"/>
                    <a:pt x="6243366" y="1133592"/>
                    <a:pt x="6243366" y="1133592"/>
                  </a:cubicBezTo>
                  <a:cubicBezTo>
                    <a:pt x="6254541" y="1133592"/>
                    <a:pt x="6264072" y="1135851"/>
                    <a:pt x="6271959" y="1140370"/>
                  </a:cubicBezTo>
                  <a:cubicBezTo>
                    <a:pt x="6279847" y="1144889"/>
                    <a:pt x="6286256" y="1149942"/>
                    <a:pt x="6291186" y="1155530"/>
                  </a:cubicBezTo>
                  <a:lnTo>
                    <a:pt x="6291186" y="1121513"/>
                  </a:lnTo>
                  <a:lnTo>
                    <a:pt x="6291186" y="1036718"/>
                  </a:lnTo>
                  <a:lnTo>
                    <a:pt x="6259142" y="1036718"/>
                  </a:lnTo>
                  <a:lnTo>
                    <a:pt x="6259142" y="1021682"/>
                  </a:lnTo>
                  <a:lnTo>
                    <a:pt x="6291186" y="1021682"/>
                  </a:lnTo>
                  <a:close/>
                  <a:moveTo>
                    <a:pt x="4518104" y="843712"/>
                  </a:moveTo>
                  <a:cubicBezTo>
                    <a:pt x="4512517" y="843712"/>
                    <a:pt x="4507094" y="847039"/>
                    <a:pt x="4501835" y="853695"/>
                  </a:cubicBezTo>
                  <a:cubicBezTo>
                    <a:pt x="4496577" y="860350"/>
                    <a:pt x="4492468" y="867622"/>
                    <a:pt x="4489510" y="875510"/>
                  </a:cubicBezTo>
                  <a:cubicBezTo>
                    <a:pt x="4482609" y="893586"/>
                    <a:pt x="4477843" y="913881"/>
                    <a:pt x="4475214" y="936394"/>
                  </a:cubicBezTo>
                  <a:cubicBezTo>
                    <a:pt x="4473077" y="954306"/>
                    <a:pt x="4472009" y="975587"/>
                    <a:pt x="4472009" y="1000237"/>
                  </a:cubicBezTo>
                  <a:lnTo>
                    <a:pt x="4472009" y="1097357"/>
                  </a:lnTo>
                  <a:cubicBezTo>
                    <a:pt x="4472009" y="1097192"/>
                    <a:pt x="4472050" y="1096987"/>
                    <a:pt x="4472132" y="1096740"/>
                  </a:cubicBezTo>
                  <a:cubicBezTo>
                    <a:pt x="4472215" y="1096494"/>
                    <a:pt x="4472338" y="1096206"/>
                    <a:pt x="4472502" y="1095878"/>
                  </a:cubicBezTo>
                  <a:cubicBezTo>
                    <a:pt x="4487292" y="1065476"/>
                    <a:pt x="4501342" y="1034294"/>
                    <a:pt x="4514653" y="1002332"/>
                  </a:cubicBezTo>
                  <a:cubicBezTo>
                    <a:pt x="4527964" y="970370"/>
                    <a:pt x="4536591" y="936641"/>
                    <a:pt x="4540535" y="901145"/>
                  </a:cubicBezTo>
                  <a:cubicBezTo>
                    <a:pt x="4542671" y="878961"/>
                    <a:pt x="4540699" y="863185"/>
                    <a:pt x="4534619" y="853818"/>
                  </a:cubicBezTo>
                  <a:cubicBezTo>
                    <a:pt x="4530018" y="847080"/>
                    <a:pt x="4524513" y="843712"/>
                    <a:pt x="4518104" y="843712"/>
                  </a:cubicBezTo>
                  <a:close/>
                  <a:moveTo>
                    <a:pt x="2794081" y="843712"/>
                  </a:moveTo>
                  <a:cubicBezTo>
                    <a:pt x="2788494" y="843712"/>
                    <a:pt x="2783071" y="847039"/>
                    <a:pt x="2777811" y="853695"/>
                  </a:cubicBezTo>
                  <a:cubicBezTo>
                    <a:pt x="2772552" y="860350"/>
                    <a:pt x="2768445" y="867622"/>
                    <a:pt x="2765488" y="875510"/>
                  </a:cubicBezTo>
                  <a:cubicBezTo>
                    <a:pt x="2758585" y="893586"/>
                    <a:pt x="2753820" y="913881"/>
                    <a:pt x="2751192" y="936394"/>
                  </a:cubicBezTo>
                  <a:cubicBezTo>
                    <a:pt x="2749054" y="954306"/>
                    <a:pt x="2747986" y="975587"/>
                    <a:pt x="2747986" y="1000237"/>
                  </a:cubicBezTo>
                  <a:lnTo>
                    <a:pt x="2747986" y="1097357"/>
                  </a:lnTo>
                  <a:cubicBezTo>
                    <a:pt x="2747986" y="1097192"/>
                    <a:pt x="2748026" y="1096987"/>
                    <a:pt x="2748108" y="1096740"/>
                  </a:cubicBezTo>
                  <a:cubicBezTo>
                    <a:pt x="2748190" y="1096494"/>
                    <a:pt x="2748315" y="1096206"/>
                    <a:pt x="2748480" y="1095878"/>
                  </a:cubicBezTo>
                  <a:cubicBezTo>
                    <a:pt x="2763269" y="1065476"/>
                    <a:pt x="2777319" y="1034294"/>
                    <a:pt x="2790629" y="1002332"/>
                  </a:cubicBezTo>
                  <a:cubicBezTo>
                    <a:pt x="2803941" y="970370"/>
                    <a:pt x="2812567" y="936641"/>
                    <a:pt x="2816512" y="901145"/>
                  </a:cubicBezTo>
                  <a:cubicBezTo>
                    <a:pt x="2818649" y="878961"/>
                    <a:pt x="2816675" y="863185"/>
                    <a:pt x="2810597" y="853818"/>
                  </a:cubicBezTo>
                  <a:cubicBezTo>
                    <a:pt x="2805995" y="847080"/>
                    <a:pt x="2800490" y="843712"/>
                    <a:pt x="2794081" y="843712"/>
                  </a:cubicBezTo>
                  <a:close/>
                  <a:moveTo>
                    <a:pt x="3392788" y="841986"/>
                  </a:moveTo>
                  <a:cubicBezTo>
                    <a:pt x="3391309" y="841986"/>
                    <a:pt x="3389254" y="842643"/>
                    <a:pt x="3386625" y="843958"/>
                  </a:cubicBezTo>
                  <a:cubicBezTo>
                    <a:pt x="3377424" y="848888"/>
                    <a:pt x="3369945" y="858912"/>
                    <a:pt x="3364194" y="874031"/>
                  </a:cubicBezTo>
                  <a:cubicBezTo>
                    <a:pt x="3357456" y="892436"/>
                    <a:pt x="3352773" y="912648"/>
                    <a:pt x="3350144" y="934669"/>
                  </a:cubicBezTo>
                  <a:cubicBezTo>
                    <a:pt x="3347843" y="951924"/>
                    <a:pt x="3346694" y="973287"/>
                    <a:pt x="3346694" y="998758"/>
                  </a:cubicBezTo>
                  <a:lnTo>
                    <a:pt x="3346694" y="1078869"/>
                  </a:lnTo>
                  <a:cubicBezTo>
                    <a:pt x="3348007" y="1076404"/>
                    <a:pt x="3349363" y="1073816"/>
                    <a:pt x="3350760" y="1071105"/>
                  </a:cubicBezTo>
                  <a:cubicBezTo>
                    <a:pt x="3352157" y="1068393"/>
                    <a:pt x="3353595" y="1065641"/>
                    <a:pt x="3355073" y="1062847"/>
                  </a:cubicBezTo>
                  <a:cubicBezTo>
                    <a:pt x="3368714" y="1037211"/>
                    <a:pt x="3381285" y="1011494"/>
                    <a:pt x="3392788" y="985694"/>
                  </a:cubicBezTo>
                  <a:cubicBezTo>
                    <a:pt x="3404291" y="959894"/>
                    <a:pt x="3411769" y="931218"/>
                    <a:pt x="3415219" y="899666"/>
                  </a:cubicBezTo>
                  <a:cubicBezTo>
                    <a:pt x="3417355" y="877317"/>
                    <a:pt x="3415383" y="861542"/>
                    <a:pt x="3409304" y="852339"/>
                  </a:cubicBezTo>
                  <a:cubicBezTo>
                    <a:pt x="3404866" y="845437"/>
                    <a:pt x="3399361" y="841986"/>
                    <a:pt x="3392788" y="841986"/>
                  </a:cubicBezTo>
                  <a:close/>
                  <a:moveTo>
                    <a:pt x="4518351" y="828675"/>
                  </a:moveTo>
                  <a:cubicBezTo>
                    <a:pt x="4529689" y="828675"/>
                    <a:pt x="4539220" y="834263"/>
                    <a:pt x="4546944" y="845437"/>
                  </a:cubicBezTo>
                  <a:cubicBezTo>
                    <a:pt x="4555161" y="857762"/>
                    <a:pt x="4557954" y="876906"/>
                    <a:pt x="4555325" y="902871"/>
                  </a:cubicBezTo>
                  <a:cubicBezTo>
                    <a:pt x="4551381" y="939517"/>
                    <a:pt x="4542589" y="974190"/>
                    <a:pt x="4528950" y="1006892"/>
                  </a:cubicBezTo>
                  <a:cubicBezTo>
                    <a:pt x="4515310" y="1039594"/>
                    <a:pt x="4501014" y="1071474"/>
                    <a:pt x="4486059" y="1102533"/>
                  </a:cubicBezTo>
                  <a:cubicBezTo>
                    <a:pt x="4483595" y="1107463"/>
                    <a:pt x="4481212" y="1112352"/>
                    <a:pt x="4478911" y="1117200"/>
                  </a:cubicBezTo>
                  <a:cubicBezTo>
                    <a:pt x="4476610" y="1122047"/>
                    <a:pt x="4474310" y="1126936"/>
                    <a:pt x="4472009" y="1131866"/>
                  </a:cubicBezTo>
                  <a:lnTo>
                    <a:pt x="4472009" y="1168841"/>
                  </a:lnTo>
                  <a:lnTo>
                    <a:pt x="4472009" y="1205569"/>
                  </a:lnTo>
                  <a:cubicBezTo>
                    <a:pt x="4477596" y="1193572"/>
                    <a:pt x="4483019" y="1183712"/>
                    <a:pt x="4488278" y="1175989"/>
                  </a:cubicBezTo>
                  <a:cubicBezTo>
                    <a:pt x="4494358" y="1166458"/>
                    <a:pt x="4502411" y="1157666"/>
                    <a:pt x="4512435" y="1149614"/>
                  </a:cubicBezTo>
                  <a:cubicBezTo>
                    <a:pt x="4526238" y="1138604"/>
                    <a:pt x="4540617" y="1133181"/>
                    <a:pt x="4555572" y="1133345"/>
                  </a:cubicBezTo>
                  <a:cubicBezTo>
                    <a:pt x="4579071" y="1134002"/>
                    <a:pt x="4595586" y="1141397"/>
                    <a:pt x="4605117" y="1155530"/>
                  </a:cubicBezTo>
                  <a:cubicBezTo>
                    <a:pt x="4609226" y="1161939"/>
                    <a:pt x="4611855" y="1168717"/>
                    <a:pt x="4613005" y="1175866"/>
                  </a:cubicBezTo>
                  <a:cubicBezTo>
                    <a:pt x="4614155" y="1183014"/>
                    <a:pt x="4614731" y="1190039"/>
                    <a:pt x="4614731" y="1196941"/>
                  </a:cubicBezTo>
                  <a:cubicBezTo>
                    <a:pt x="4614731" y="1210909"/>
                    <a:pt x="4614731" y="1224919"/>
                    <a:pt x="4614731" y="1238969"/>
                  </a:cubicBezTo>
                  <a:cubicBezTo>
                    <a:pt x="4614731" y="1253019"/>
                    <a:pt x="4614731" y="1266946"/>
                    <a:pt x="4614731" y="1280750"/>
                  </a:cubicBezTo>
                  <a:cubicBezTo>
                    <a:pt x="4614731" y="1286666"/>
                    <a:pt x="4614854" y="1292582"/>
                    <a:pt x="4615100" y="1298498"/>
                  </a:cubicBezTo>
                  <a:cubicBezTo>
                    <a:pt x="4615347" y="1304414"/>
                    <a:pt x="4616374" y="1309590"/>
                    <a:pt x="4618182" y="1314027"/>
                  </a:cubicBezTo>
                  <a:cubicBezTo>
                    <a:pt x="4620318" y="1319286"/>
                    <a:pt x="4622947" y="1321915"/>
                    <a:pt x="4626070" y="1321915"/>
                  </a:cubicBezTo>
                  <a:cubicBezTo>
                    <a:pt x="4634286" y="1321915"/>
                    <a:pt x="4641558" y="1318094"/>
                    <a:pt x="4647884" y="1310453"/>
                  </a:cubicBezTo>
                  <a:cubicBezTo>
                    <a:pt x="4654211" y="1302811"/>
                    <a:pt x="4659922" y="1294636"/>
                    <a:pt x="4665016" y="1285926"/>
                  </a:cubicBezTo>
                  <a:cubicBezTo>
                    <a:pt x="4668631" y="1280010"/>
                    <a:pt x="4671877" y="1273807"/>
                    <a:pt x="4674753" y="1267316"/>
                  </a:cubicBezTo>
                  <a:lnTo>
                    <a:pt x="4682038" y="1250590"/>
                  </a:lnTo>
                  <a:lnTo>
                    <a:pt x="4682038" y="1237613"/>
                  </a:lnTo>
                  <a:lnTo>
                    <a:pt x="4668234" y="1232683"/>
                  </a:lnTo>
                  <a:cubicBezTo>
                    <a:pt x="4673657" y="1217565"/>
                    <a:pt x="4678259" y="1202446"/>
                    <a:pt x="4682038" y="1187328"/>
                  </a:cubicBezTo>
                  <a:lnTo>
                    <a:pt x="4682038" y="1182891"/>
                  </a:lnTo>
                  <a:lnTo>
                    <a:pt x="4682038" y="1133345"/>
                  </a:lnTo>
                  <a:lnTo>
                    <a:pt x="4719506" y="1133345"/>
                  </a:lnTo>
                  <a:lnTo>
                    <a:pt x="4719506" y="1182891"/>
                  </a:lnTo>
                  <a:lnTo>
                    <a:pt x="4719506" y="1257333"/>
                  </a:lnTo>
                  <a:lnTo>
                    <a:pt x="4719506" y="1279764"/>
                  </a:lnTo>
                  <a:cubicBezTo>
                    <a:pt x="4719506" y="1295047"/>
                    <a:pt x="4720861" y="1305441"/>
                    <a:pt x="4723573" y="1310946"/>
                  </a:cubicBezTo>
                  <a:cubicBezTo>
                    <a:pt x="4726284" y="1316451"/>
                    <a:pt x="4728626" y="1319696"/>
                    <a:pt x="4730598" y="1320682"/>
                  </a:cubicBezTo>
                  <a:cubicBezTo>
                    <a:pt x="4731913" y="1321175"/>
                    <a:pt x="4733227" y="1321422"/>
                    <a:pt x="4734542" y="1321422"/>
                  </a:cubicBezTo>
                  <a:cubicBezTo>
                    <a:pt x="4742759" y="1321751"/>
                    <a:pt x="4753440" y="1319203"/>
                    <a:pt x="4766587" y="1313781"/>
                  </a:cubicBezTo>
                  <a:lnTo>
                    <a:pt x="4771682" y="1311271"/>
                  </a:lnTo>
                  <a:lnTo>
                    <a:pt x="4760025" y="1296464"/>
                  </a:lnTo>
                  <a:cubicBezTo>
                    <a:pt x="4755958" y="1288453"/>
                    <a:pt x="4753144" y="1279189"/>
                    <a:pt x="4751583" y="1268672"/>
                  </a:cubicBezTo>
                  <a:cubicBezTo>
                    <a:pt x="4748625" y="1250102"/>
                    <a:pt x="4750022" y="1231533"/>
                    <a:pt x="4755773" y="1212963"/>
                  </a:cubicBezTo>
                  <a:cubicBezTo>
                    <a:pt x="4761853" y="1193079"/>
                    <a:pt x="4772946" y="1175332"/>
                    <a:pt x="4789050" y="1159720"/>
                  </a:cubicBezTo>
                  <a:cubicBezTo>
                    <a:pt x="4807948" y="1141644"/>
                    <a:pt x="4828489" y="1132688"/>
                    <a:pt x="4850674" y="1132852"/>
                  </a:cubicBezTo>
                  <a:cubicBezTo>
                    <a:pt x="4863821" y="1132852"/>
                    <a:pt x="4873434" y="1137289"/>
                    <a:pt x="4879514" y="1146163"/>
                  </a:cubicBezTo>
                  <a:cubicBezTo>
                    <a:pt x="4884773" y="1153886"/>
                    <a:pt x="4887032" y="1163130"/>
                    <a:pt x="4886293" y="1173894"/>
                  </a:cubicBezTo>
                  <a:cubicBezTo>
                    <a:pt x="4885553" y="1184657"/>
                    <a:pt x="4883623" y="1194476"/>
                    <a:pt x="4880500" y="1203350"/>
                  </a:cubicBezTo>
                  <a:cubicBezTo>
                    <a:pt x="4871298" y="1228000"/>
                    <a:pt x="4856262" y="1251006"/>
                    <a:pt x="4835391" y="1272369"/>
                  </a:cubicBezTo>
                  <a:lnTo>
                    <a:pt x="4801649" y="1300920"/>
                  </a:lnTo>
                  <a:lnTo>
                    <a:pt x="4806089" y="1308369"/>
                  </a:lnTo>
                  <a:lnTo>
                    <a:pt x="4817521" y="1317663"/>
                  </a:lnTo>
                  <a:cubicBezTo>
                    <a:pt x="4822451" y="1320251"/>
                    <a:pt x="4827586" y="1321586"/>
                    <a:pt x="4832926" y="1321668"/>
                  </a:cubicBezTo>
                  <a:cubicBezTo>
                    <a:pt x="4850839" y="1321175"/>
                    <a:pt x="4868011" y="1314602"/>
                    <a:pt x="4884444" y="1301949"/>
                  </a:cubicBezTo>
                  <a:cubicBezTo>
                    <a:pt x="4893483" y="1294882"/>
                    <a:pt x="4901699" y="1286666"/>
                    <a:pt x="4909094" y="1277299"/>
                  </a:cubicBezTo>
                  <a:cubicBezTo>
                    <a:pt x="4914435" y="1270561"/>
                    <a:pt x="4919468" y="1263228"/>
                    <a:pt x="4924192" y="1255299"/>
                  </a:cubicBezTo>
                  <a:lnTo>
                    <a:pt x="4930181" y="1243739"/>
                  </a:lnTo>
                  <a:lnTo>
                    <a:pt x="4930181" y="1243283"/>
                  </a:lnTo>
                  <a:lnTo>
                    <a:pt x="4930181" y="1237034"/>
                  </a:lnTo>
                  <a:lnTo>
                    <a:pt x="4916377" y="1232190"/>
                  </a:lnTo>
                  <a:cubicBezTo>
                    <a:pt x="4919664" y="1223316"/>
                    <a:pt x="4922704" y="1213456"/>
                    <a:pt x="4925497" y="1202611"/>
                  </a:cubicBezTo>
                  <a:cubicBezTo>
                    <a:pt x="4926976" y="1197188"/>
                    <a:pt x="4928332" y="1191970"/>
                    <a:pt x="4929565" y="1186958"/>
                  </a:cubicBezTo>
                  <a:lnTo>
                    <a:pt x="4930181" y="1184419"/>
                  </a:lnTo>
                  <a:lnTo>
                    <a:pt x="4930181" y="1133345"/>
                  </a:lnTo>
                  <a:lnTo>
                    <a:pt x="4941273" y="1133345"/>
                  </a:lnTo>
                  <a:lnTo>
                    <a:pt x="4948915" y="1133345"/>
                  </a:lnTo>
                  <a:lnTo>
                    <a:pt x="4967895" y="1133345"/>
                  </a:lnTo>
                  <a:cubicBezTo>
                    <a:pt x="4967895" y="1133345"/>
                    <a:pt x="4967854" y="1156598"/>
                    <a:pt x="4967772" y="1203104"/>
                  </a:cubicBezTo>
                  <a:cubicBezTo>
                    <a:pt x="4967690" y="1249609"/>
                    <a:pt x="4967648" y="1272862"/>
                    <a:pt x="4967648" y="1272862"/>
                  </a:cubicBezTo>
                  <a:cubicBezTo>
                    <a:pt x="4967648" y="1278942"/>
                    <a:pt x="4967895" y="1285023"/>
                    <a:pt x="4968388" y="1291103"/>
                  </a:cubicBezTo>
                  <a:cubicBezTo>
                    <a:pt x="4968881" y="1297183"/>
                    <a:pt x="4970113" y="1302770"/>
                    <a:pt x="4972085" y="1307865"/>
                  </a:cubicBezTo>
                  <a:cubicBezTo>
                    <a:pt x="4975701" y="1317560"/>
                    <a:pt x="4983753" y="1322079"/>
                    <a:pt x="4996242" y="1321422"/>
                  </a:cubicBezTo>
                  <a:cubicBezTo>
                    <a:pt x="4996407" y="1321422"/>
                    <a:pt x="4996530" y="1321422"/>
                    <a:pt x="4996612" y="1321422"/>
                  </a:cubicBezTo>
                  <a:cubicBezTo>
                    <a:pt x="4996694" y="1321422"/>
                    <a:pt x="4996735" y="1321422"/>
                    <a:pt x="4996735" y="1321422"/>
                  </a:cubicBezTo>
                  <a:cubicBezTo>
                    <a:pt x="5010868" y="1321258"/>
                    <a:pt x="5025493" y="1309344"/>
                    <a:pt x="5040611" y="1285680"/>
                  </a:cubicBezTo>
                  <a:cubicBezTo>
                    <a:pt x="5047513" y="1274505"/>
                    <a:pt x="5055278" y="1258237"/>
                    <a:pt x="5063905" y="1236874"/>
                  </a:cubicBezTo>
                  <a:lnTo>
                    <a:pt x="5069205" y="1222832"/>
                  </a:lnTo>
                  <a:lnTo>
                    <a:pt x="5069205" y="1197557"/>
                  </a:lnTo>
                  <a:cubicBezTo>
                    <a:pt x="5069205" y="1187615"/>
                    <a:pt x="5069205" y="1182644"/>
                    <a:pt x="5069205" y="1182644"/>
                  </a:cubicBezTo>
                  <a:lnTo>
                    <a:pt x="5069205" y="1133345"/>
                  </a:lnTo>
                  <a:lnTo>
                    <a:pt x="5106672" y="1133345"/>
                  </a:lnTo>
                  <a:cubicBezTo>
                    <a:pt x="5106672" y="1133345"/>
                    <a:pt x="5106672" y="1141562"/>
                    <a:pt x="5106672" y="1157995"/>
                  </a:cubicBezTo>
                  <a:cubicBezTo>
                    <a:pt x="5106672" y="1174428"/>
                    <a:pt x="5106672" y="1182644"/>
                    <a:pt x="5106672" y="1182644"/>
                  </a:cubicBezTo>
                  <a:lnTo>
                    <a:pt x="5106672" y="1277792"/>
                  </a:lnTo>
                  <a:lnTo>
                    <a:pt x="5106672" y="1281243"/>
                  </a:lnTo>
                  <a:cubicBezTo>
                    <a:pt x="5106672" y="1287159"/>
                    <a:pt x="5106796" y="1292952"/>
                    <a:pt x="5107042" y="1298621"/>
                  </a:cubicBezTo>
                  <a:cubicBezTo>
                    <a:pt x="5107289" y="1304290"/>
                    <a:pt x="5108234" y="1309344"/>
                    <a:pt x="5109877" y="1313781"/>
                  </a:cubicBezTo>
                  <a:cubicBezTo>
                    <a:pt x="5111849" y="1318875"/>
                    <a:pt x="5114150" y="1321422"/>
                    <a:pt x="5116779" y="1321422"/>
                  </a:cubicBezTo>
                  <a:cubicBezTo>
                    <a:pt x="5130747" y="1321422"/>
                    <a:pt x="5144058" y="1312712"/>
                    <a:pt x="5156711" y="1295293"/>
                  </a:cubicBezTo>
                  <a:cubicBezTo>
                    <a:pt x="5162134" y="1287734"/>
                    <a:pt x="5167640" y="1278039"/>
                    <a:pt x="5173227" y="1266207"/>
                  </a:cubicBezTo>
                  <a:cubicBezTo>
                    <a:pt x="5177993" y="1256018"/>
                    <a:pt x="5182758" y="1244597"/>
                    <a:pt x="5187523" y="1231944"/>
                  </a:cubicBezTo>
                  <a:lnTo>
                    <a:pt x="5201574" y="1237120"/>
                  </a:lnTo>
                  <a:cubicBezTo>
                    <a:pt x="5195822" y="1252074"/>
                    <a:pt x="5190892" y="1263906"/>
                    <a:pt x="5186784" y="1272616"/>
                  </a:cubicBezTo>
                  <a:cubicBezTo>
                    <a:pt x="5181032" y="1284612"/>
                    <a:pt x="5175035" y="1295047"/>
                    <a:pt x="5168790" y="1303921"/>
                  </a:cubicBezTo>
                  <a:cubicBezTo>
                    <a:pt x="5153178" y="1325612"/>
                    <a:pt x="5135842" y="1336458"/>
                    <a:pt x="5116779" y="1336458"/>
                  </a:cubicBezTo>
                  <a:cubicBezTo>
                    <a:pt x="5100510" y="1336458"/>
                    <a:pt x="5088103" y="1331364"/>
                    <a:pt x="5079558" y="1321175"/>
                  </a:cubicBezTo>
                  <a:cubicBezTo>
                    <a:pt x="5074135" y="1315095"/>
                    <a:pt x="5071013" y="1308522"/>
                    <a:pt x="5070191" y="1301456"/>
                  </a:cubicBezTo>
                  <a:cubicBezTo>
                    <a:pt x="5069370" y="1294389"/>
                    <a:pt x="5069041" y="1287570"/>
                    <a:pt x="5069205" y="1280996"/>
                  </a:cubicBezTo>
                  <a:lnTo>
                    <a:pt x="5069205" y="1277792"/>
                  </a:lnTo>
                  <a:cubicBezTo>
                    <a:pt x="5069205" y="1277792"/>
                    <a:pt x="5069205" y="1272862"/>
                    <a:pt x="5069205" y="1263002"/>
                  </a:cubicBezTo>
                  <a:lnTo>
                    <a:pt x="5069205" y="1262626"/>
                  </a:lnTo>
                  <a:lnTo>
                    <a:pt x="5064984" y="1271753"/>
                  </a:lnTo>
                  <a:cubicBezTo>
                    <a:pt x="5060814" y="1280298"/>
                    <a:pt x="5056798" y="1287570"/>
                    <a:pt x="5052936" y="1293568"/>
                  </a:cubicBezTo>
                  <a:cubicBezTo>
                    <a:pt x="5048006" y="1301456"/>
                    <a:pt x="5040653" y="1310494"/>
                    <a:pt x="5030875" y="1320682"/>
                  </a:cubicBezTo>
                  <a:cubicBezTo>
                    <a:pt x="5021097" y="1330871"/>
                    <a:pt x="5009882" y="1336129"/>
                    <a:pt x="4997228" y="1336458"/>
                  </a:cubicBezTo>
                  <a:cubicBezTo>
                    <a:pt x="4997228" y="1336458"/>
                    <a:pt x="4997187" y="1336458"/>
                    <a:pt x="4997105" y="1336458"/>
                  </a:cubicBezTo>
                  <a:cubicBezTo>
                    <a:pt x="4997023" y="1336458"/>
                    <a:pt x="4996982" y="1336458"/>
                    <a:pt x="4996982" y="1336458"/>
                  </a:cubicBezTo>
                  <a:cubicBezTo>
                    <a:pt x="4996653" y="1336458"/>
                    <a:pt x="4996325" y="1336458"/>
                    <a:pt x="4995996" y="1336458"/>
                  </a:cubicBezTo>
                  <a:cubicBezTo>
                    <a:pt x="4995667" y="1336458"/>
                    <a:pt x="4995256" y="1336458"/>
                    <a:pt x="4994763" y="1336458"/>
                  </a:cubicBezTo>
                  <a:cubicBezTo>
                    <a:pt x="4994763" y="1336458"/>
                    <a:pt x="4994681" y="1336458"/>
                    <a:pt x="4994517" y="1336458"/>
                  </a:cubicBezTo>
                  <a:cubicBezTo>
                    <a:pt x="4994353" y="1336458"/>
                    <a:pt x="4994188" y="1336458"/>
                    <a:pt x="4994024" y="1336458"/>
                  </a:cubicBezTo>
                  <a:cubicBezTo>
                    <a:pt x="4966252" y="1336458"/>
                    <a:pt x="4947929" y="1329063"/>
                    <a:pt x="4939055" y="1314274"/>
                  </a:cubicBezTo>
                  <a:cubicBezTo>
                    <a:pt x="4935111" y="1307865"/>
                    <a:pt x="4932646" y="1301086"/>
                    <a:pt x="4931660" y="1293938"/>
                  </a:cubicBezTo>
                  <a:cubicBezTo>
                    <a:pt x="4930674" y="1286789"/>
                    <a:pt x="4930181" y="1279764"/>
                    <a:pt x="4930181" y="1272862"/>
                  </a:cubicBezTo>
                  <a:lnTo>
                    <a:pt x="4930181" y="1272784"/>
                  </a:lnTo>
                  <a:lnTo>
                    <a:pt x="4920679" y="1286666"/>
                  </a:lnTo>
                  <a:cubicBezTo>
                    <a:pt x="4912134" y="1297347"/>
                    <a:pt x="4903096" y="1306386"/>
                    <a:pt x="4893565" y="1313781"/>
                  </a:cubicBezTo>
                  <a:cubicBezTo>
                    <a:pt x="4874338" y="1328735"/>
                    <a:pt x="4854125" y="1336294"/>
                    <a:pt x="4832926" y="1336458"/>
                  </a:cubicBezTo>
                  <a:cubicBezTo>
                    <a:pt x="4832926" y="1336458"/>
                    <a:pt x="4832886" y="1336458"/>
                    <a:pt x="4832803" y="1336458"/>
                  </a:cubicBezTo>
                  <a:cubicBezTo>
                    <a:pt x="4832721" y="1336458"/>
                    <a:pt x="4832680" y="1336458"/>
                    <a:pt x="4832680" y="1336458"/>
                  </a:cubicBezTo>
                  <a:cubicBezTo>
                    <a:pt x="4821259" y="1336376"/>
                    <a:pt x="4810824" y="1334692"/>
                    <a:pt x="4801375" y="1331405"/>
                  </a:cubicBezTo>
                  <a:lnTo>
                    <a:pt x="4784325" y="1321556"/>
                  </a:lnTo>
                  <a:lnTo>
                    <a:pt x="4772009" y="1327584"/>
                  </a:lnTo>
                  <a:cubicBezTo>
                    <a:pt x="4757220" y="1333829"/>
                    <a:pt x="4744484" y="1336787"/>
                    <a:pt x="4733803" y="1336458"/>
                  </a:cubicBezTo>
                  <a:cubicBezTo>
                    <a:pt x="4728215" y="1336458"/>
                    <a:pt x="4722874" y="1335801"/>
                    <a:pt x="4717780" y="1334486"/>
                  </a:cubicBezTo>
                  <a:cubicBezTo>
                    <a:pt x="4709728" y="1332514"/>
                    <a:pt x="4701758" y="1327625"/>
                    <a:pt x="4693870" y="1319820"/>
                  </a:cubicBezTo>
                  <a:cubicBezTo>
                    <a:pt x="4687954" y="1313965"/>
                    <a:pt x="4684257" y="1304991"/>
                    <a:pt x="4682778" y="1292898"/>
                  </a:cubicBezTo>
                  <a:lnTo>
                    <a:pt x="4682352" y="1285334"/>
                  </a:lnTo>
                  <a:lnTo>
                    <a:pt x="4678080" y="1293568"/>
                  </a:lnTo>
                  <a:cubicBezTo>
                    <a:pt x="4673150" y="1301620"/>
                    <a:pt x="4666536" y="1310781"/>
                    <a:pt x="4658237" y="1321052"/>
                  </a:cubicBezTo>
                  <a:cubicBezTo>
                    <a:pt x="4649938" y="1331323"/>
                    <a:pt x="4639298" y="1336458"/>
                    <a:pt x="4626316" y="1336458"/>
                  </a:cubicBezTo>
                  <a:cubicBezTo>
                    <a:pt x="4626316" y="1336458"/>
                    <a:pt x="4626275" y="1336458"/>
                    <a:pt x="4626193" y="1336458"/>
                  </a:cubicBezTo>
                  <a:cubicBezTo>
                    <a:pt x="4626111" y="1336458"/>
                    <a:pt x="4626070" y="1336458"/>
                    <a:pt x="4626070" y="1336458"/>
                  </a:cubicBezTo>
                  <a:cubicBezTo>
                    <a:pt x="4608815" y="1336458"/>
                    <a:pt x="4595997" y="1331446"/>
                    <a:pt x="4587616" y="1321422"/>
                  </a:cubicBezTo>
                  <a:cubicBezTo>
                    <a:pt x="4582193" y="1315342"/>
                    <a:pt x="4579112" y="1308727"/>
                    <a:pt x="4578372" y="1301579"/>
                  </a:cubicBezTo>
                  <a:cubicBezTo>
                    <a:pt x="4577633" y="1294431"/>
                    <a:pt x="4577263" y="1287488"/>
                    <a:pt x="4577263" y="1280750"/>
                  </a:cubicBezTo>
                  <a:cubicBezTo>
                    <a:pt x="4577263" y="1266946"/>
                    <a:pt x="4577263" y="1253019"/>
                    <a:pt x="4577263" y="1238969"/>
                  </a:cubicBezTo>
                  <a:cubicBezTo>
                    <a:pt x="4577263" y="1224919"/>
                    <a:pt x="4577263" y="1210909"/>
                    <a:pt x="4577263" y="1196941"/>
                  </a:cubicBezTo>
                  <a:cubicBezTo>
                    <a:pt x="4577263" y="1191025"/>
                    <a:pt x="4577017" y="1185027"/>
                    <a:pt x="4576524" y="1178947"/>
                  </a:cubicBezTo>
                  <a:cubicBezTo>
                    <a:pt x="4576031" y="1172867"/>
                    <a:pt x="4574798" y="1167279"/>
                    <a:pt x="4572826" y="1162185"/>
                  </a:cubicBezTo>
                  <a:cubicBezTo>
                    <a:pt x="4569540" y="1153311"/>
                    <a:pt x="4563706" y="1148710"/>
                    <a:pt x="4555325" y="1148381"/>
                  </a:cubicBezTo>
                  <a:cubicBezTo>
                    <a:pt x="4543822" y="1148217"/>
                    <a:pt x="4532647" y="1152572"/>
                    <a:pt x="4521801" y="1161446"/>
                  </a:cubicBezTo>
                  <a:cubicBezTo>
                    <a:pt x="4512928" y="1168676"/>
                    <a:pt x="4505861" y="1176318"/>
                    <a:pt x="4500603" y="1184370"/>
                  </a:cubicBezTo>
                  <a:cubicBezTo>
                    <a:pt x="4496166" y="1191107"/>
                    <a:pt x="4491359" y="1199735"/>
                    <a:pt x="4486183" y="1210252"/>
                  </a:cubicBezTo>
                  <a:cubicBezTo>
                    <a:pt x="4481006" y="1220769"/>
                    <a:pt x="4476282" y="1231451"/>
                    <a:pt x="4472009" y="1242297"/>
                  </a:cubicBezTo>
                  <a:lnTo>
                    <a:pt x="4472009" y="1336458"/>
                  </a:lnTo>
                  <a:lnTo>
                    <a:pt x="4434295" y="1336458"/>
                  </a:lnTo>
                  <a:lnTo>
                    <a:pt x="4434295" y="1212224"/>
                  </a:lnTo>
                  <a:cubicBezTo>
                    <a:pt x="4429530" y="1222412"/>
                    <a:pt x="4425257" y="1231368"/>
                    <a:pt x="4421477" y="1239092"/>
                  </a:cubicBezTo>
                  <a:cubicBezTo>
                    <a:pt x="4417040" y="1248459"/>
                    <a:pt x="4412439" y="1257744"/>
                    <a:pt x="4407674" y="1266946"/>
                  </a:cubicBezTo>
                  <a:cubicBezTo>
                    <a:pt x="4402908" y="1276149"/>
                    <a:pt x="4397896" y="1285105"/>
                    <a:pt x="4392637" y="1293814"/>
                  </a:cubicBezTo>
                  <a:cubicBezTo>
                    <a:pt x="4389351" y="1299237"/>
                    <a:pt x="4386064" y="1304537"/>
                    <a:pt x="4382777" y="1309713"/>
                  </a:cubicBezTo>
                  <a:cubicBezTo>
                    <a:pt x="4379491" y="1314890"/>
                    <a:pt x="4375711" y="1319696"/>
                    <a:pt x="4371439" y="1324133"/>
                  </a:cubicBezTo>
                  <a:cubicBezTo>
                    <a:pt x="4362565" y="1332843"/>
                    <a:pt x="4352458" y="1337033"/>
                    <a:pt x="4341120" y="1336705"/>
                  </a:cubicBezTo>
                  <a:cubicBezTo>
                    <a:pt x="4324851" y="1336540"/>
                    <a:pt x="4312526" y="1331528"/>
                    <a:pt x="4304145" y="1321668"/>
                  </a:cubicBezTo>
                  <a:cubicBezTo>
                    <a:pt x="4298722" y="1315588"/>
                    <a:pt x="4295600" y="1308892"/>
                    <a:pt x="4294778" y="1301579"/>
                  </a:cubicBezTo>
                  <a:cubicBezTo>
                    <a:pt x="4293956" y="1294266"/>
                    <a:pt x="4293628" y="1287405"/>
                    <a:pt x="4293792" y="1280996"/>
                  </a:cubicBezTo>
                  <a:cubicBezTo>
                    <a:pt x="4293792" y="1267193"/>
                    <a:pt x="4293751" y="1253266"/>
                    <a:pt x="4293669" y="1239215"/>
                  </a:cubicBezTo>
                  <a:cubicBezTo>
                    <a:pt x="4293587" y="1225165"/>
                    <a:pt x="4293546" y="1211156"/>
                    <a:pt x="4293546" y="1197188"/>
                  </a:cubicBezTo>
                  <a:cubicBezTo>
                    <a:pt x="4293546" y="1191272"/>
                    <a:pt x="4293340" y="1185274"/>
                    <a:pt x="4292929" y="1179193"/>
                  </a:cubicBezTo>
                  <a:cubicBezTo>
                    <a:pt x="4292518" y="1173113"/>
                    <a:pt x="4291327" y="1167526"/>
                    <a:pt x="4289355" y="1162432"/>
                  </a:cubicBezTo>
                  <a:cubicBezTo>
                    <a:pt x="4286069" y="1153886"/>
                    <a:pt x="4280481" y="1149285"/>
                    <a:pt x="4272593" y="1148628"/>
                  </a:cubicBezTo>
                  <a:cubicBezTo>
                    <a:pt x="4268978" y="1148628"/>
                    <a:pt x="4266267" y="1148792"/>
                    <a:pt x="4264459" y="1149121"/>
                  </a:cubicBezTo>
                  <a:cubicBezTo>
                    <a:pt x="4255914" y="1150435"/>
                    <a:pt x="4247410" y="1154708"/>
                    <a:pt x="4238947" y="1161939"/>
                  </a:cubicBezTo>
                  <a:cubicBezTo>
                    <a:pt x="4230484" y="1169169"/>
                    <a:pt x="4223623" y="1176728"/>
                    <a:pt x="4218364" y="1184616"/>
                  </a:cubicBezTo>
                  <a:cubicBezTo>
                    <a:pt x="4213599" y="1191682"/>
                    <a:pt x="4208463" y="1201049"/>
                    <a:pt x="4202958" y="1212717"/>
                  </a:cubicBezTo>
                  <a:cubicBezTo>
                    <a:pt x="4197453" y="1224384"/>
                    <a:pt x="4192482" y="1235888"/>
                    <a:pt x="4188045" y="1247226"/>
                  </a:cubicBezTo>
                  <a:lnTo>
                    <a:pt x="4188292" y="1336458"/>
                  </a:lnTo>
                  <a:lnTo>
                    <a:pt x="4150578" y="1336458"/>
                  </a:lnTo>
                  <a:lnTo>
                    <a:pt x="4150578" y="1242543"/>
                  </a:lnTo>
                  <a:cubicBezTo>
                    <a:pt x="4150578" y="1242543"/>
                    <a:pt x="4150578" y="1234984"/>
                    <a:pt x="4150578" y="1219865"/>
                  </a:cubicBezTo>
                  <a:cubicBezTo>
                    <a:pt x="4150578" y="1204747"/>
                    <a:pt x="4150578" y="1197188"/>
                    <a:pt x="4150578" y="1197188"/>
                  </a:cubicBezTo>
                  <a:cubicBezTo>
                    <a:pt x="4150578" y="1181905"/>
                    <a:pt x="4149181" y="1170320"/>
                    <a:pt x="4146387" y="1162432"/>
                  </a:cubicBezTo>
                  <a:cubicBezTo>
                    <a:pt x="4142607" y="1153229"/>
                    <a:pt x="4136363" y="1148628"/>
                    <a:pt x="4127653" y="1148628"/>
                  </a:cubicBezTo>
                  <a:cubicBezTo>
                    <a:pt x="4126010" y="1148628"/>
                    <a:pt x="4123710" y="1148792"/>
                    <a:pt x="4120752" y="1149121"/>
                  </a:cubicBezTo>
                  <a:cubicBezTo>
                    <a:pt x="4111385" y="1150600"/>
                    <a:pt x="4101689" y="1155776"/>
                    <a:pt x="4091665" y="1164650"/>
                  </a:cubicBezTo>
                  <a:cubicBezTo>
                    <a:pt x="4084106" y="1171552"/>
                    <a:pt x="4077779" y="1178947"/>
                    <a:pt x="4072685" y="1186835"/>
                  </a:cubicBezTo>
                  <a:lnTo>
                    <a:pt x="4060113" y="1178700"/>
                  </a:lnTo>
                  <a:cubicBezTo>
                    <a:pt x="4067508" y="1167690"/>
                    <a:pt x="4075643" y="1158488"/>
                    <a:pt x="4084516" y="1151093"/>
                  </a:cubicBezTo>
                  <a:cubicBezTo>
                    <a:pt x="4095691" y="1141562"/>
                    <a:pt x="4107112" y="1135974"/>
                    <a:pt x="4118780" y="1134331"/>
                  </a:cubicBezTo>
                  <a:cubicBezTo>
                    <a:pt x="4120587" y="1134002"/>
                    <a:pt x="4123381" y="1133838"/>
                    <a:pt x="4127160" y="1133838"/>
                  </a:cubicBezTo>
                  <a:lnTo>
                    <a:pt x="4127160" y="1133592"/>
                  </a:lnTo>
                  <a:cubicBezTo>
                    <a:pt x="4151810" y="1133592"/>
                    <a:pt x="4168983" y="1140986"/>
                    <a:pt x="4178678" y="1155776"/>
                  </a:cubicBezTo>
                  <a:cubicBezTo>
                    <a:pt x="4182786" y="1162350"/>
                    <a:pt x="4185416" y="1169169"/>
                    <a:pt x="4186566" y="1176235"/>
                  </a:cubicBezTo>
                  <a:cubicBezTo>
                    <a:pt x="4187716" y="1183302"/>
                    <a:pt x="4188292" y="1190286"/>
                    <a:pt x="4188292" y="1197188"/>
                  </a:cubicBezTo>
                  <a:cubicBezTo>
                    <a:pt x="4188292" y="1197188"/>
                    <a:pt x="4188251" y="1198338"/>
                    <a:pt x="4188168" y="1200639"/>
                  </a:cubicBezTo>
                  <a:cubicBezTo>
                    <a:pt x="4188086" y="1202939"/>
                    <a:pt x="4188045" y="1205815"/>
                    <a:pt x="4188045" y="1209266"/>
                  </a:cubicBezTo>
                  <a:cubicBezTo>
                    <a:pt x="4195111" y="1194640"/>
                    <a:pt x="4201027" y="1183712"/>
                    <a:pt x="4205793" y="1176482"/>
                  </a:cubicBezTo>
                  <a:cubicBezTo>
                    <a:pt x="4211873" y="1167444"/>
                    <a:pt x="4219925" y="1158570"/>
                    <a:pt x="4229950" y="1149860"/>
                  </a:cubicBezTo>
                  <a:cubicBezTo>
                    <a:pt x="4239974" y="1141151"/>
                    <a:pt x="4250737" y="1135974"/>
                    <a:pt x="4262241" y="1134331"/>
                  </a:cubicBezTo>
                  <a:cubicBezTo>
                    <a:pt x="4266020" y="1133838"/>
                    <a:pt x="4269389" y="1133674"/>
                    <a:pt x="4272347" y="1133838"/>
                  </a:cubicBezTo>
                  <a:lnTo>
                    <a:pt x="4272347" y="1133592"/>
                  </a:lnTo>
                  <a:cubicBezTo>
                    <a:pt x="4272347" y="1133592"/>
                    <a:pt x="4272388" y="1133592"/>
                    <a:pt x="4272470" y="1133592"/>
                  </a:cubicBezTo>
                  <a:cubicBezTo>
                    <a:pt x="4272552" y="1133592"/>
                    <a:pt x="4272593" y="1133592"/>
                    <a:pt x="4272593" y="1133592"/>
                  </a:cubicBezTo>
                  <a:cubicBezTo>
                    <a:pt x="4295928" y="1134249"/>
                    <a:pt x="4312279" y="1141644"/>
                    <a:pt x="4321646" y="1155776"/>
                  </a:cubicBezTo>
                  <a:cubicBezTo>
                    <a:pt x="4325754" y="1162350"/>
                    <a:pt x="4328384" y="1169169"/>
                    <a:pt x="4329534" y="1176235"/>
                  </a:cubicBezTo>
                  <a:cubicBezTo>
                    <a:pt x="4330684" y="1183302"/>
                    <a:pt x="4331260" y="1190286"/>
                    <a:pt x="4331260" y="1197188"/>
                  </a:cubicBezTo>
                  <a:cubicBezTo>
                    <a:pt x="4331260" y="1211156"/>
                    <a:pt x="4331260" y="1225165"/>
                    <a:pt x="4331260" y="1239215"/>
                  </a:cubicBezTo>
                  <a:cubicBezTo>
                    <a:pt x="4331260" y="1253266"/>
                    <a:pt x="4331260" y="1267193"/>
                    <a:pt x="4331260" y="1280996"/>
                  </a:cubicBezTo>
                  <a:cubicBezTo>
                    <a:pt x="4331260" y="1286912"/>
                    <a:pt x="4331383" y="1292828"/>
                    <a:pt x="4331629" y="1298744"/>
                  </a:cubicBezTo>
                  <a:cubicBezTo>
                    <a:pt x="4331876" y="1304660"/>
                    <a:pt x="4332903" y="1309837"/>
                    <a:pt x="4334711" y="1314274"/>
                  </a:cubicBezTo>
                  <a:cubicBezTo>
                    <a:pt x="4336683" y="1319532"/>
                    <a:pt x="4339394" y="1322161"/>
                    <a:pt x="4342845" y="1322161"/>
                  </a:cubicBezTo>
                  <a:cubicBezTo>
                    <a:pt x="4349254" y="1321997"/>
                    <a:pt x="4355499" y="1318875"/>
                    <a:pt x="4361579" y="1312795"/>
                  </a:cubicBezTo>
                  <a:cubicBezTo>
                    <a:pt x="4365194" y="1309015"/>
                    <a:pt x="4368440" y="1304783"/>
                    <a:pt x="4371315" y="1300100"/>
                  </a:cubicBezTo>
                  <a:cubicBezTo>
                    <a:pt x="4374191" y="1295417"/>
                    <a:pt x="4377026" y="1290774"/>
                    <a:pt x="4379819" y="1286173"/>
                  </a:cubicBezTo>
                  <a:cubicBezTo>
                    <a:pt x="4384914" y="1277628"/>
                    <a:pt x="4389762" y="1268836"/>
                    <a:pt x="4394363" y="1259798"/>
                  </a:cubicBezTo>
                  <a:cubicBezTo>
                    <a:pt x="4398964" y="1250760"/>
                    <a:pt x="4403483" y="1241639"/>
                    <a:pt x="4407920" y="1232437"/>
                  </a:cubicBezTo>
                  <a:cubicBezTo>
                    <a:pt x="4412357" y="1223398"/>
                    <a:pt x="4416794" y="1214196"/>
                    <a:pt x="4421231" y="1204829"/>
                  </a:cubicBezTo>
                  <a:cubicBezTo>
                    <a:pt x="4425668" y="1195462"/>
                    <a:pt x="4430023" y="1186260"/>
                    <a:pt x="4434295" y="1177221"/>
                  </a:cubicBezTo>
                  <a:lnTo>
                    <a:pt x="4434295" y="1168841"/>
                  </a:lnTo>
                  <a:lnTo>
                    <a:pt x="4434295" y="1000237"/>
                  </a:lnTo>
                  <a:cubicBezTo>
                    <a:pt x="4434295" y="975916"/>
                    <a:pt x="4435938" y="953896"/>
                    <a:pt x="4439225" y="934176"/>
                  </a:cubicBezTo>
                  <a:cubicBezTo>
                    <a:pt x="4443169" y="910841"/>
                    <a:pt x="4450317" y="889313"/>
                    <a:pt x="4460670" y="869594"/>
                  </a:cubicBezTo>
                  <a:cubicBezTo>
                    <a:pt x="4465600" y="860227"/>
                    <a:pt x="4473118" y="851065"/>
                    <a:pt x="4483225" y="842109"/>
                  </a:cubicBezTo>
                  <a:cubicBezTo>
                    <a:pt x="4493331" y="833153"/>
                    <a:pt x="4505040" y="828675"/>
                    <a:pt x="4518351" y="828675"/>
                  </a:cubicBezTo>
                  <a:close/>
                  <a:moveTo>
                    <a:pt x="2794327" y="828675"/>
                  </a:moveTo>
                  <a:cubicBezTo>
                    <a:pt x="2805667" y="828675"/>
                    <a:pt x="2815198" y="834263"/>
                    <a:pt x="2822920" y="845437"/>
                  </a:cubicBezTo>
                  <a:cubicBezTo>
                    <a:pt x="2831138" y="857762"/>
                    <a:pt x="2833932" y="876906"/>
                    <a:pt x="2831302" y="902871"/>
                  </a:cubicBezTo>
                  <a:cubicBezTo>
                    <a:pt x="2827359" y="939517"/>
                    <a:pt x="2818566" y="974190"/>
                    <a:pt x="2804925" y="1006892"/>
                  </a:cubicBezTo>
                  <a:cubicBezTo>
                    <a:pt x="2791288" y="1039594"/>
                    <a:pt x="2776990" y="1071474"/>
                    <a:pt x="2762036" y="1102533"/>
                  </a:cubicBezTo>
                  <a:cubicBezTo>
                    <a:pt x="2759570" y="1107463"/>
                    <a:pt x="2757188" y="1112352"/>
                    <a:pt x="2754887" y="1117200"/>
                  </a:cubicBezTo>
                  <a:cubicBezTo>
                    <a:pt x="2752588" y="1122047"/>
                    <a:pt x="2750287" y="1126936"/>
                    <a:pt x="2747986" y="1131866"/>
                  </a:cubicBezTo>
                  <a:lnTo>
                    <a:pt x="2747986" y="1168841"/>
                  </a:lnTo>
                  <a:lnTo>
                    <a:pt x="2747986" y="1205569"/>
                  </a:lnTo>
                  <a:cubicBezTo>
                    <a:pt x="2753572" y="1193572"/>
                    <a:pt x="2758997" y="1183712"/>
                    <a:pt x="2764255" y="1175989"/>
                  </a:cubicBezTo>
                  <a:cubicBezTo>
                    <a:pt x="2770334" y="1166458"/>
                    <a:pt x="2778388" y="1157666"/>
                    <a:pt x="2788412" y="1149614"/>
                  </a:cubicBezTo>
                  <a:cubicBezTo>
                    <a:pt x="2802215" y="1138604"/>
                    <a:pt x="2816593" y="1133181"/>
                    <a:pt x="2831548" y="1133345"/>
                  </a:cubicBezTo>
                  <a:cubicBezTo>
                    <a:pt x="2855047" y="1134002"/>
                    <a:pt x="2871562" y="1141397"/>
                    <a:pt x="2881093" y="1155530"/>
                  </a:cubicBezTo>
                  <a:cubicBezTo>
                    <a:pt x="2885202" y="1161939"/>
                    <a:pt x="2887831" y="1168717"/>
                    <a:pt x="2888982" y="1175866"/>
                  </a:cubicBezTo>
                  <a:cubicBezTo>
                    <a:pt x="2890131" y="1183014"/>
                    <a:pt x="2890708" y="1190039"/>
                    <a:pt x="2890708" y="1196941"/>
                  </a:cubicBezTo>
                  <a:cubicBezTo>
                    <a:pt x="2890708" y="1210909"/>
                    <a:pt x="2890708" y="1224919"/>
                    <a:pt x="2890708" y="1238969"/>
                  </a:cubicBezTo>
                  <a:cubicBezTo>
                    <a:pt x="2890708" y="1253019"/>
                    <a:pt x="2890708" y="1266946"/>
                    <a:pt x="2890708" y="1280750"/>
                  </a:cubicBezTo>
                  <a:cubicBezTo>
                    <a:pt x="2890708" y="1286666"/>
                    <a:pt x="2890831" y="1292582"/>
                    <a:pt x="2891078" y="1298498"/>
                  </a:cubicBezTo>
                  <a:cubicBezTo>
                    <a:pt x="2891324" y="1304414"/>
                    <a:pt x="2892350" y="1309590"/>
                    <a:pt x="2894158" y="1314027"/>
                  </a:cubicBezTo>
                  <a:cubicBezTo>
                    <a:pt x="2896294" y="1319286"/>
                    <a:pt x="2898924" y="1321915"/>
                    <a:pt x="2902046" y="1321915"/>
                  </a:cubicBezTo>
                  <a:cubicBezTo>
                    <a:pt x="2910262" y="1321915"/>
                    <a:pt x="2917533" y="1318094"/>
                    <a:pt x="2923861" y="1310453"/>
                  </a:cubicBezTo>
                  <a:cubicBezTo>
                    <a:pt x="2930189" y="1302811"/>
                    <a:pt x="2935899" y="1294636"/>
                    <a:pt x="2940992" y="1285926"/>
                  </a:cubicBezTo>
                  <a:lnTo>
                    <a:pt x="2948146" y="1272254"/>
                  </a:lnTo>
                  <a:lnTo>
                    <a:pt x="2933364" y="1234655"/>
                  </a:lnTo>
                  <a:cubicBezTo>
                    <a:pt x="2933364" y="1206555"/>
                    <a:pt x="2942732" y="1182726"/>
                    <a:pt x="2961465" y="1163171"/>
                  </a:cubicBezTo>
                  <a:cubicBezTo>
                    <a:pt x="2980199" y="1143287"/>
                    <a:pt x="3003123" y="1133345"/>
                    <a:pt x="3030237" y="1133345"/>
                  </a:cubicBezTo>
                  <a:cubicBezTo>
                    <a:pt x="3048232" y="1133345"/>
                    <a:pt x="3064193" y="1138984"/>
                    <a:pt x="3078121" y="1150261"/>
                  </a:cubicBezTo>
                  <a:lnTo>
                    <a:pt x="3083742" y="1155844"/>
                  </a:lnTo>
                  <a:lnTo>
                    <a:pt x="3085207" y="1154790"/>
                  </a:lnTo>
                  <a:cubicBezTo>
                    <a:pt x="3090137" y="1151339"/>
                    <a:pt x="3094697" y="1147724"/>
                    <a:pt x="3098888" y="1143944"/>
                  </a:cubicBezTo>
                  <a:cubicBezTo>
                    <a:pt x="3103077" y="1140165"/>
                    <a:pt x="3105420" y="1135071"/>
                    <a:pt x="3105912" y="1128662"/>
                  </a:cubicBezTo>
                  <a:cubicBezTo>
                    <a:pt x="3105912" y="1126197"/>
                    <a:pt x="3104927" y="1123814"/>
                    <a:pt x="3102956" y="1121513"/>
                  </a:cubicBezTo>
                  <a:cubicBezTo>
                    <a:pt x="3100982" y="1119541"/>
                    <a:pt x="3099093" y="1118555"/>
                    <a:pt x="3097286" y="1118555"/>
                  </a:cubicBezTo>
                  <a:lnTo>
                    <a:pt x="3097286" y="1118309"/>
                  </a:lnTo>
                  <a:cubicBezTo>
                    <a:pt x="3093178" y="1118966"/>
                    <a:pt x="3089398" y="1120774"/>
                    <a:pt x="3085946" y="1123732"/>
                  </a:cubicBezTo>
                  <a:lnTo>
                    <a:pt x="3076580" y="1112146"/>
                  </a:lnTo>
                  <a:cubicBezTo>
                    <a:pt x="3083975" y="1106066"/>
                    <a:pt x="3091698" y="1103108"/>
                    <a:pt x="3099750" y="1103272"/>
                  </a:cubicBezTo>
                  <a:cubicBezTo>
                    <a:pt x="3109610" y="1103108"/>
                    <a:pt x="3117991" y="1106230"/>
                    <a:pt x="3124892" y="1112639"/>
                  </a:cubicBezTo>
                  <a:cubicBezTo>
                    <a:pt x="3130152" y="1117734"/>
                    <a:pt x="3132534" y="1123567"/>
                    <a:pt x="3132042" y="1130141"/>
                  </a:cubicBezTo>
                  <a:cubicBezTo>
                    <a:pt x="3130891" y="1140493"/>
                    <a:pt x="3126412" y="1148381"/>
                    <a:pt x="3118606" y="1153804"/>
                  </a:cubicBezTo>
                  <a:cubicBezTo>
                    <a:pt x="3110802" y="1159227"/>
                    <a:pt x="3103118" y="1163828"/>
                    <a:pt x="3095559" y="1167608"/>
                  </a:cubicBezTo>
                  <a:lnTo>
                    <a:pt x="3094149" y="1168355"/>
                  </a:lnTo>
                  <a:lnTo>
                    <a:pt x="3109856" y="1196263"/>
                  </a:lnTo>
                  <a:cubicBezTo>
                    <a:pt x="3113964" y="1208136"/>
                    <a:pt x="3116020" y="1220933"/>
                    <a:pt x="3116020" y="1234655"/>
                  </a:cubicBezTo>
                  <a:cubicBezTo>
                    <a:pt x="3116020" y="1262263"/>
                    <a:pt x="3107803" y="1285926"/>
                    <a:pt x="3091369" y="1305646"/>
                  </a:cubicBezTo>
                  <a:cubicBezTo>
                    <a:pt x="3074443" y="1325859"/>
                    <a:pt x="3054066" y="1335965"/>
                    <a:pt x="3030237" y="1335965"/>
                  </a:cubicBezTo>
                  <a:cubicBezTo>
                    <a:pt x="3003123" y="1335965"/>
                    <a:pt x="2980199" y="1326023"/>
                    <a:pt x="2961465" y="1306139"/>
                  </a:cubicBezTo>
                  <a:lnTo>
                    <a:pt x="2955461" y="1290862"/>
                  </a:lnTo>
                  <a:lnTo>
                    <a:pt x="2954057" y="1293568"/>
                  </a:lnTo>
                  <a:cubicBezTo>
                    <a:pt x="2949127" y="1301620"/>
                    <a:pt x="2942512" y="1310781"/>
                    <a:pt x="2934214" y="1321052"/>
                  </a:cubicBezTo>
                  <a:cubicBezTo>
                    <a:pt x="2925915" y="1331323"/>
                    <a:pt x="2915275" y="1336458"/>
                    <a:pt x="2902292" y="1336458"/>
                  </a:cubicBezTo>
                  <a:cubicBezTo>
                    <a:pt x="2902292" y="1336458"/>
                    <a:pt x="2902251" y="1336458"/>
                    <a:pt x="2902169" y="1336458"/>
                  </a:cubicBezTo>
                  <a:cubicBezTo>
                    <a:pt x="2902087" y="1336458"/>
                    <a:pt x="2902046" y="1336458"/>
                    <a:pt x="2902046" y="1336458"/>
                  </a:cubicBezTo>
                  <a:cubicBezTo>
                    <a:pt x="2884792" y="1336458"/>
                    <a:pt x="2871974" y="1331446"/>
                    <a:pt x="2863593" y="1321422"/>
                  </a:cubicBezTo>
                  <a:cubicBezTo>
                    <a:pt x="2858170" y="1315342"/>
                    <a:pt x="2855089" y="1308727"/>
                    <a:pt x="2854350" y="1301579"/>
                  </a:cubicBezTo>
                  <a:cubicBezTo>
                    <a:pt x="2853609" y="1294431"/>
                    <a:pt x="2853240" y="1287488"/>
                    <a:pt x="2853240" y="1280750"/>
                  </a:cubicBezTo>
                  <a:cubicBezTo>
                    <a:pt x="2853240" y="1266946"/>
                    <a:pt x="2853240" y="1253019"/>
                    <a:pt x="2853240" y="1238969"/>
                  </a:cubicBezTo>
                  <a:cubicBezTo>
                    <a:pt x="2853240" y="1224919"/>
                    <a:pt x="2853240" y="1210909"/>
                    <a:pt x="2853240" y="1196941"/>
                  </a:cubicBezTo>
                  <a:cubicBezTo>
                    <a:pt x="2853240" y="1191025"/>
                    <a:pt x="2852995" y="1185027"/>
                    <a:pt x="2852500" y="1178947"/>
                  </a:cubicBezTo>
                  <a:cubicBezTo>
                    <a:pt x="2852008" y="1172867"/>
                    <a:pt x="2850775" y="1167279"/>
                    <a:pt x="2848803" y="1162185"/>
                  </a:cubicBezTo>
                  <a:cubicBezTo>
                    <a:pt x="2845516" y="1153311"/>
                    <a:pt x="2839683" y="1148710"/>
                    <a:pt x="2831302" y="1148381"/>
                  </a:cubicBezTo>
                  <a:cubicBezTo>
                    <a:pt x="2819800" y="1148217"/>
                    <a:pt x="2808624" y="1152572"/>
                    <a:pt x="2797779" y="1161446"/>
                  </a:cubicBezTo>
                  <a:cubicBezTo>
                    <a:pt x="2788904" y="1168676"/>
                    <a:pt x="2781838" y="1176318"/>
                    <a:pt x="2776579" y="1184370"/>
                  </a:cubicBezTo>
                  <a:cubicBezTo>
                    <a:pt x="2772143" y="1191107"/>
                    <a:pt x="2767336" y="1199735"/>
                    <a:pt x="2762160" y="1210252"/>
                  </a:cubicBezTo>
                  <a:cubicBezTo>
                    <a:pt x="2756983" y="1220769"/>
                    <a:pt x="2752258" y="1231451"/>
                    <a:pt x="2747986" y="1242297"/>
                  </a:cubicBezTo>
                  <a:lnTo>
                    <a:pt x="2747986" y="1336458"/>
                  </a:lnTo>
                  <a:lnTo>
                    <a:pt x="2710272" y="1336458"/>
                  </a:lnTo>
                  <a:lnTo>
                    <a:pt x="2710272" y="1212224"/>
                  </a:lnTo>
                  <a:cubicBezTo>
                    <a:pt x="2705506" y="1222412"/>
                    <a:pt x="2701234" y="1231368"/>
                    <a:pt x="2697454" y="1239092"/>
                  </a:cubicBezTo>
                  <a:cubicBezTo>
                    <a:pt x="2693018" y="1248459"/>
                    <a:pt x="2688416" y="1257744"/>
                    <a:pt x="2683650" y="1266946"/>
                  </a:cubicBezTo>
                  <a:cubicBezTo>
                    <a:pt x="2678885" y="1276149"/>
                    <a:pt x="2673873" y="1285105"/>
                    <a:pt x="2668615" y="1293814"/>
                  </a:cubicBezTo>
                  <a:cubicBezTo>
                    <a:pt x="2665327" y="1299237"/>
                    <a:pt x="2662042" y="1304537"/>
                    <a:pt x="2658755" y="1309713"/>
                  </a:cubicBezTo>
                  <a:cubicBezTo>
                    <a:pt x="2655467" y="1314890"/>
                    <a:pt x="2651688" y="1319696"/>
                    <a:pt x="2647415" y="1324133"/>
                  </a:cubicBezTo>
                  <a:cubicBezTo>
                    <a:pt x="2638541" y="1332843"/>
                    <a:pt x="2628435" y="1337033"/>
                    <a:pt x="2617096" y="1336705"/>
                  </a:cubicBezTo>
                  <a:cubicBezTo>
                    <a:pt x="2600828" y="1336540"/>
                    <a:pt x="2588502" y="1331528"/>
                    <a:pt x="2580122" y="1321668"/>
                  </a:cubicBezTo>
                  <a:cubicBezTo>
                    <a:pt x="2574699" y="1315588"/>
                    <a:pt x="2571576" y="1308892"/>
                    <a:pt x="2570755" y="1301579"/>
                  </a:cubicBezTo>
                  <a:cubicBezTo>
                    <a:pt x="2569933" y="1294266"/>
                    <a:pt x="2569604" y="1287405"/>
                    <a:pt x="2569769" y="1280996"/>
                  </a:cubicBezTo>
                  <a:cubicBezTo>
                    <a:pt x="2569769" y="1267193"/>
                    <a:pt x="2569727" y="1253266"/>
                    <a:pt x="2569646" y="1239215"/>
                  </a:cubicBezTo>
                  <a:cubicBezTo>
                    <a:pt x="2569564" y="1225165"/>
                    <a:pt x="2569522" y="1211156"/>
                    <a:pt x="2569522" y="1197188"/>
                  </a:cubicBezTo>
                  <a:cubicBezTo>
                    <a:pt x="2569522" y="1191272"/>
                    <a:pt x="2569317" y="1185274"/>
                    <a:pt x="2568906" y="1179193"/>
                  </a:cubicBezTo>
                  <a:cubicBezTo>
                    <a:pt x="2568495" y="1173113"/>
                    <a:pt x="2567303" y="1167526"/>
                    <a:pt x="2565332" y="1162432"/>
                  </a:cubicBezTo>
                  <a:cubicBezTo>
                    <a:pt x="2562045" y="1153886"/>
                    <a:pt x="2556458" y="1149285"/>
                    <a:pt x="2548570" y="1148628"/>
                  </a:cubicBezTo>
                  <a:cubicBezTo>
                    <a:pt x="2544955" y="1148628"/>
                    <a:pt x="2542244" y="1148792"/>
                    <a:pt x="2540436" y="1149121"/>
                  </a:cubicBezTo>
                  <a:cubicBezTo>
                    <a:pt x="2531891" y="1150435"/>
                    <a:pt x="2523386" y="1154708"/>
                    <a:pt x="2514924" y="1161939"/>
                  </a:cubicBezTo>
                  <a:cubicBezTo>
                    <a:pt x="2506461" y="1169169"/>
                    <a:pt x="2499600" y="1176728"/>
                    <a:pt x="2494340" y="1184616"/>
                  </a:cubicBezTo>
                  <a:cubicBezTo>
                    <a:pt x="2489575" y="1191682"/>
                    <a:pt x="2484441" y="1201049"/>
                    <a:pt x="2478935" y="1212717"/>
                  </a:cubicBezTo>
                  <a:cubicBezTo>
                    <a:pt x="2473429" y="1224384"/>
                    <a:pt x="2468459" y="1235888"/>
                    <a:pt x="2464022" y="1247226"/>
                  </a:cubicBezTo>
                  <a:lnTo>
                    <a:pt x="2464269" y="1336458"/>
                  </a:lnTo>
                  <a:lnTo>
                    <a:pt x="2426554" y="1336458"/>
                  </a:lnTo>
                  <a:lnTo>
                    <a:pt x="2426554" y="1242543"/>
                  </a:lnTo>
                  <a:cubicBezTo>
                    <a:pt x="2426554" y="1242543"/>
                    <a:pt x="2426554" y="1234984"/>
                    <a:pt x="2426554" y="1219865"/>
                  </a:cubicBezTo>
                  <a:cubicBezTo>
                    <a:pt x="2426554" y="1204747"/>
                    <a:pt x="2426554" y="1197188"/>
                    <a:pt x="2426554" y="1197188"/>
                  </a:cubicBezTo>
                  <a:cubicBezTo>
                    <a:pt x="2426554" y="1181905"/>
                    <a:pt x="2425158" y="1170320"/>
                    <a:pt x="2422364" y="1162432"/>
                  </a:cubicBezTo>
                  <a:cubicBezTo>
                    <a:pt x="2418583" y="1153229"/>
                    <a:pt x="2412340" y="1148628"/>
                    <a:pt x="2403631" y="1148628"/>
                  </a:cubicBezTo>
                  <a:cubicBezTo>
                    <a:pt x="2401987" y="1148628"/>
                    <a:pt x="2399687" y="1148792"/>
                    <a:pt x="2396728" y="1149121"/>
                  </a:cubicBezTo>
                  <a:cubicBezTo>
                    <a:pt x="2387362" y="1150600"/>
                    <a:pt x="2377666" y="1155776"/>
                    <a:pt x="2367642" y="1164650"/>
                  </a:cubicBezTo>
                  <a:cubicBezTo>
                    <a:pt x="2360082" y="1171552"/>
                    <a:pt x="2353755" y="1178947"/>
                    <a:pt x="2348661" y="1186835"/>
                  </a:cubicBezTo>
                  <a:lnTo>
                    <a:pt x="2336091" y="1178700"/>
                  </a:lnTo>
                  <a:cubicBezTo>
                    <a:pt x="2343484" y="1167690"/>
                    <a:pt x="2351620" y="1158488"/>
                    <a:pt x="2360493" y="1151093"/>
                  </a:cubicBezTo>
                  <a:cubicBezTo>
                    <a:pt x="2371668" y="1141562"/>
                    <a:pt x="2383089" y="1135974"/>
                    <a:pt x="2394757" y="1134331"/>
                  </a:cubicBezTo>
                  <a:cubicBezTo>
                    <a:pt x="2396563" y="1134002"/>
                    <a:pt x="2399358" y="1133838"/>
                    <a:pt x="2403138" y="1133838"/>
                  </a:cubicBezTo>
                  <a:lnTo>
                    <a:pt x="2403138" y="1133592"/>
                  </a:lnTo>
                  <a:cubicBezTo>
                    <a:pt x="2427787" y="1133592"/>
                    <a:pt x="2444959" y="1140986"/>
                    <a:pt x="2454655" y="1155776"/>
                  </a:cubicBezTo>
                  <a:cubicBezTo>
                    <a:pt x="2458763" y="1162350"/>
                    <a:pt x="2461392" y="1169169"/>
                    <a:pt x="2462544" y="1176235"/>
                  </a:cubicBezTo>
                  <a:cubicBezTo>
                    <a:pt x="2463693" y="1183302"/>
                    <a:pt x="2464269" y="1190286"/>
                    <a:pt x="2464269" y="1197188"/>
                  </a:cubicBezTo>
                  <a:cubicBezTo>
                    <a:pt x="2464269" y="1197188"/>
                    <a:pt x="2464227" y="1198338"/>
                    <a:pt x="2464145" y="1200639"/>
                  </a:cubicBezTo>
                  <a:cubicBezTo>
                    <a:pt x="2464063" y="1202939"/>
                    <a:pt x="2464022" y="1205815"/>
                    <a:pt x="2464022" y="1209266"/>
                  </a:cubicBezTo>
                  <a:cubicBezTo>
                    <a:pt x="2471088" y="1194640"/>
                    <a:pt x="2477004" y="1183712"/>
                    <a:pt x="2481770" y="1176482"/>
                  </a:cubicBezTo>
                  <a:cubicBezTo>
                    <a:pt x="2487850" y="1167444"/>
                    <a:pt x="2495902" y="1158570"/>
                    <a:pt x="2505927" y="1149860"/>
                  </a:cubicBezTo>
                  <a:cubicBezTo>
                    <a:pt x="2515950" y="1141151"/>
                    <a:pt x="2526713" y="1135974"/>
                    <a:pt x="2538217" y="1134331"/>
                  </a:cubicBezTo>
                  <a:cubicBezTo>
                    <a:pt x="2541996" y="1133838"/>
                    <a:pt x="2545365" y="1133674"/>
                    <a:pt x="2548323" y="1133838"/>
                  </a:cubicBezTo>
                  <a:lnTo>
                    <a:pt x="2548323" y="1133592"/>
                  </a:lnTo>
                  <a:cubicBezTo>
                    <a:pt x="2548323" y="1133592"/>
                    <a:pt x="2548365" y="1133592"/>
                    <a:pt x="2548447" y="1133592"/>
                  </a:cubicBezTo>
                  <a:cubicBezTo>
                    <a:pt x="2548528" y="1133592"/>
                    <a:pt x="2548570" y="1133592"/>
                    <a:pt x="2548570" y="1133592"/>
                  </a:cubicBezTo>
                  <a:cubicBezTo>
                    <a:pt x="2571906" y="1134249"/>
                    <a:pt x="2588256" y="1141644"/>
                    <a:pt x="2597623" y="1155776"/>
                  </a:cubicBezTo>
                  <a:cubicBezTo>
                    <a:pt x="2601732" y="1162350"/>
                    <a:pt x="2604361" y="1169169"/>
                    <a:pt x="2605511" y="1176235"/>
                  </a:cubicBezTo>
                  <a:cubicBezTo>
                    <a:pt x="2606661" y="1183302"/>
                    <a:pt x="2607236" y="1190286"/>
                    <a:pt x="2607236" y="1197188"/>
                  </a:cubicBezTo>
                  <a:cubicBezTo>
                    <a:pt x="2607236" y="1211156"/>
                    <a:pt x="2607236" y="1225165"/>
                    <a:pt x="2607236" y="1239215"/>
                  </a:cubicBezTo>
                  <a:cubicBezTo>
                    <a:pt x="2607236" y="1253266"/>
                    <a:pt x="2607236" y="1267193"/>
                    <a:pt x="2607236" y="1280996"/>
                  </a:cubicBezTo>
                  <a:cubicBezTo>
                    <a:pt x="2607236" y="1286912"/>
                    <a:pt x="2607360" y="1292828"/>
                    <a:pt x="2607607" y="1298744"/>
                  </a:cubicBezTo>
                  <a:cubicBezTo>
                    <a:pt x="2607854" y="1304660"/>
                    <a:pt x="2608880" y="1309837"/>
                    <a:pt x="2610688" y="1314274"/>
                  </a:cubicBezTo>
                  <a:cubicBezTo>
                    <a:pt x="2612659" y="1319532"/>
                    <a:pt x="2615371" y="1322161"/>
                    <a:pt x="2618822" y="1322161"/>
                  </a:cubicBezTo>
                  <a:cubicBezTo>
                    <a:pt x="2625230" y="1321997"/>
                    <a:pt x="2631476" y="1318875"/>
                    <a:pt x="2637555" y="1312795"/>
                  </a:cubicBezTo>
                  <a:cubicBezTo>
                    <a:pt x="2641171" y="1309015"/>
                    <a:pt x="2644416" y="1304783"/>
                    <a:pt x="2647292" y="1300100"/>
                  </a:cubicBezTo>
                  <a:cubicBezTo>
                    <a:pt x="2650167" y="1295417"/>
                    <a:pt x="2653002" y="1290774"/>
                    <a:pt x="2655797" y="1286173"/>
                  </a:cubicBezTo>
                  <a:cubicBezTo>
                    <a:pt x="2660891" y="1277628"/>
                    <a:pt x="2665738" y="1268836"/>
                    <a:pt x="2670339" y="1259798"/>
                  </a:cubicBezTo>
                  <a:cubicBezTo>
                    <a:pt x="2674940" y="1250760"/>
                    <a:pt x="2679460" y="1241639"/>
                    <a:pt x="2683896" y="1232437"/>
                  </a:cubicBezTo>
                  <a:cubicBezTo>
                    <a:pt x="2688333" y="1223398"/>
                    <a:pt x="2692771" y="1214196"/>
                    <a:pt x="2697209" y="1204829"/>
                  </a:cubicBezTo>
                  <a:cubicBezTo>
                    <a:pt x="2701644" y="1195462"/>
                    <a:pt x="2706000" y="1186260"/>
                    <a:pt x="2710272" y="1177221"/>
                  </a:cubicBezTo>
                  <a:lnTo>
                    <a:pt x="2710272" y="1168841"/>
                  </a:lnTo>
                  <a:lnTo>
                    <a:pt x="2710272" y="1000237"/>
                  </a:lnTo>
                  <a:cubicBezTo>
                    <a:pt x="2710272" y="975916"/>
                    <a:pt x="2711915" y="953896"/>
                    <a:pt x="2715202" y="934176"/>
                  </a:cubicBezTo>
                  <a:cubicBezTo>
                    <a:pt x="2719147" y="910841"/>
                    <a:pt x="2726294" y="889313"/>
                    <a:pt x="2736646" y="869594"/>
                  </a:cubicBezTo>
                  <a:cubicBezTo>
                    <a:pt x="2741576" y="860227"/>
                    <a:pt x="2749095" y="851065"/>
                    <a:pt x="2759202" y="842109"/>
                  </a:cubicBezTo>
                  <a:cubicBezTo>
                    <a:pt x="2769308" y="833153"/>
                    <a:pt x="2781017" y="828675"/>
                    <a:pt x="2794327" y="828675"/>
                  </a:cubicBezTo>
                  <a:close/>
                  <a:moveTo>
                    <a:pt x="308861" y="828675"/>
                  </a:moveTo>
                  <a:lnTo>
                    <a:pt x="310833" y="828675"/>
                  </a:lnTo>
                  <a:lnTo>
                    <a:pt x="312804" y="828675"/>
                  </a:lnTo>
                  <a:lnTo>
                    <a:pt x="323404" y="828675"/>
                  </a:lnTo>
                  <a:lnTo>
                    <a:pt x="330552" y="828675"/>
                  </a:lnTo>
                  <a:lnTo>
                    <a:pt x="331045" y="835824"/>
                  </a:lnTo>
                  <a:lnTo>
                    <a:pt x="350518" y="1317724"/>
                  </a:lnTo>
                  <a:cubicBezTo>
                    <a:pt x="375168" y="1291267"/>
                    <a:pt x="392916" y="1254786"/>
                    <a:pt x="403762" y="1208280"/>
                  </a:cubicBezTo>
                  <a:cubicBezTo>
                    <a:pt x="408692" y="1186753"/>
                    <a:pt x="412348" y="1164650"/>
                    <a:pt x="414731" y="1141972"/>
                  </a:cubicBezTo>
                  <a:cubicBezTo>
                    <a:pt x="417113" y="1119295"/>
                    <a:pt x="419209" y="1096617"/>
                    <a:pt x="421016" y="1073939"/>
                  </a:cubicBezTo>
                  <a:lnTo>
                    <a:pt x="421263" y="1072953"/>
                  </a:lnTo>
                  <a:cubicBezTo>
                    <a:pt x="424714" y="1026941"/>
                    <a:pt x="430342" y="983804"/>
                    <a:pt x="438148" y="943543"/>
                  </a:cubicBezTo>
                  <a:cubicBezTo>
                    <a:pt x="445954" y="903282"/>
                    <a:pt x="464482" y="872223"/>
                    <a:pt x="493733" y="850367"/>
                  </a:cubicBezTo>
                  <a:cubicBezTo>
                    <a:pt x="513288" y="835906"/>
                    <a:pt x="533665" y="828757"/>
                    <a:pt x="554864" y="828922"/>
                  </a:cubicBezTo>
                  <a:cubicBezTo>
                    <a:pt x="570147" y="829250"/>
                    <a:pt x="582636" y="833441"/>
                    <a:pt x="592332" y="841493"/>
                  </a:cubicBezTo>
                  <a:cubicBezTo>
                    <a:pt x="610573" y="856776"/>
                    <a:pt x="616160" y="875838"/>
                    <a:pt x="609094" y="898680"/>
                  </a:cubicBezTo>
                  <a:cubicBezTo>
                    <a:pt x="608929" y="899173"/>
                    <a:pt x="608765" y="899543"/>
                    <a:pt x="608601" y="899790"/>
                  </a:cubicBezTo>
                  <a:cubicBezTo>
                    <a:pt x="608437" y="900036"/>
                    <a:pt x="608354" y="900324"/>
                    <a:pt x="608354" y="900652"/>
                  </a:cubicBezTo>
                  <a:cubicBezTo>
                    <a:pt x="608190" y="901145"/>
                    <a:pt x="607985" y="901679"/>
                    <a:pt x="607738" y="902255"/>
                  </a:cubicBezTo>
                  <a:cubicBezTo>
                    <a:pt x="607492" y="902830"/>
                    <a:pt x="607368" y="903364"/>
                    <a:pt x="607368" y="903857"/>
                  </a:cubicBezTo>
                  <a:cubicBezTo>
                    <a:pt x="607861" y="903035"/>
                    <a:pt x="607204" y="904432"/>
                    <a:pt x="605396" y="908047"/>
                  </a:cubicBezTo>
                  <a:cubicBezTo>
                    <a:pt x="596687" y="924973"/>
                    <a:pt x="583458" y="935573"/>
                    <a:pt x="565710" y="939845"/>
                  </a:cubicBezTo>
                  <a:lnTo>
                    <a:pt x="562012" y="925548"/>
                  </a:lnTo>
                  <a:cubicBezTo>
                    <a:pt x="575652" y="921604"/>
                    <a:pt x="584772" y="911252"/>
                    <a:pt x="589374" y="894490"/>
                  </a:cubicBezTo>
                  <a:cubicBezTo>
                    <a:pt x="593975" y="877728"/>
                    <a:pt x="590442" y="863842"/>
                    <a:pt x="578774" y="852832"/>
                  </a:cubicBezTo>
                  <a:cubicBezTo>
                    <a:pt x="572201" y="846916"/>
                    <a:pt x="564149" y="843958"/>
                    <a:pt x="554617" y="843958"/>
                  </a:cubicBezTo>
                  <a:cubicBezTo>
                    <a:pt x="536706" y="843794"/>
                    <a:pt x="519451" y="849956"/>
                    <a:pt x="502853" y="862445"/>
                  </a:cubicBezTo>
                  <a:cubicBezTo>
                    <a:pt x="476232" y="882165"/>
                    <a:pt x="459306" y="911334"/>
                    <a:pt x="452075" y="949952"/>
                  </a:cubicBezTo>
                  <a:cubicBezTo>
                    <a:pt x="444844" y="988569"/>
                    <a:pt x="439504" y="1029981"/>
                    <a:pt x="436053" y="1074186"/>
                  </a:cubicBezTo>
                  <a:lnTo>
                    <a:pt x="436053" y="1075172"/>
                  </a:lnTo>
                  <a:cubicBezTo>
                    <a:pt x="434081" y="1098014"/>
                    <a:pt x="431944" y="1120979"/>
                    <a:pt x="429644" y="1144068"/>
                  </a:cubicBezTo>
                  <a:cubicBezTo>
                    <a:pt x="427343" y="1167156"/>
                    <a:pt x="423646" y="1189628"/>
                    <a:pt x="418551" y="1211484"/>
                  </a:cubicBezTo>
                  <a:cubicBezTo>
                    <a:pt x="406720" y="1261112"/>
                    <a:pt x="387411" y="1300223"/>
                    <a:pt x="360625" y="1328817"/>
                  </a:cubicBezTo>
                  <a:cubicBezTo>
                    <a:pt x="358324" y="1331446"/>
                    <a:pt x="355120" y="1333336"/>
                    <a:pt x="351011" y="1334486"/>
                  </a:cubicBezTo>
                  <a:lnTo>
                    <a:pt x="351258" y="1335226"/>
                  </a:lnTo>
                  <a:lnTo>
                    <a:pt x="343863" y="1335719"/>
                  </a:lnTo>
                  <a:cubicBezTo>
                    <a:pt x="341727" y="1335883"/>
                    <a:pt x="338687" y="1335965"/>
                    <a:pt x="334743" y="1335965"/>
                  </a:cubicBezTo>
                  <a:lnTo>
                    <a:pt x="332524" y="1335965"/>
                  </a:lnTo>
                  <a:lnTo>
                    <a:pt x="315516" y="1335965"/>
                  </a:lnTo>
                  <a:lnTo>
                    <a:pt x="308367" y="1335965"/>
                  </a:lnTo>
                  <a:lnTo>
                    <a:pt x="308121" y="1328817"/>
                  </a:lnTo>
                  <a:lnTo>
                    <a:pt x="289387" y="865157"/>
                  </a:lnTo>
                  <a:cubicBezTo>
                    <a:pt x="274433" y="884384"/>
                    <a:pt x="264204" y="909403"/>
                    <a:pt x="258699" y="940215"/>
                  </a:cubicBezTo>
                  <a:cubicBezTo>
                    <a:pt x="253193" y="971027"/>
                    <a:pt x="249208" y="1003852"/>
                    <a:pt x="246743" y="1038690"/>
                  </a:cubicBezTo>
                  <a:lnTo>
                    <a:pt x="244772" y="1065065"/>
                  </a:lnTo>
                  <a:cubicBezTo>
                    <a:pt x="243292" y="1084785"/>
                    <a:pt x="241690" y="1104505"/>
                    <a:pt x="239965" y="1124225"/>
                  </a:cubicBezTo>
                  <a:cubicBezTo>
                    <a:pt x="238239" y="1143944"/>
                    <a:pt x="235815" y="1162760"/>
                    <a:pt x="232693" y="1180672"/>
                  </a:cubicBezTo>
                  <a:cubicBezTo>
                    <a:pt x="225298" y="1221262"/>
                    <a:pt x="213548" y="1252321"/>
                    <a:pt x="197444" y="1273848"/>
                  </a:cubicBezTo>
                  <a:cubicBezTo>
                    <a:pt x="192186" y="1280914"/>
                    <a:pt x="185941" y="1288474"/>
                    <a:pt x="178710" y="1296526"/>
                  </a:cubicBezTo>
                  <a:cubicBezTo>
                    <a:pt x="171480" y="1304578"/>
                    <a:pt x="163345" y="1311809"/>
                    <a:pt x="154307" y="1318217"/>
                  </a:cubicBezTo>
                  <a:cubicBezTo>
                    <a:pt x="135081" y="1331200"/>
                    <a:pt x="114128" y="1337115"/>
                    <a:pt x="91451" y="1335965"/>
                  </a:cubicBezTo>
                  <a:cubicBezTo>
                    <a:pt x="61707" y="1333993"/>
                    <a:pt x="38536" y="1322161"/>
                    <a:pt x="21939" y="1300470"/>
                  </a:cubicBezTo>
                  <a:cubicBezTo>
                    <a:pt x="7477" y="1281736"/>
                    <a:pt x="165" y="1258319"/>
                    <a:pt x="0" y="1230218"/>
                  </a:cubicBezTo>
                  <a:cubicBezTo>
                    <a:pt x="0" y="1205240"/>
                    <a:pt x="8217" y="1183055"/>
                    <a:pt x="24650" y="1163664"/>
                  </a:cubicBezTo>
                  <a:cubicBezTo>
                    <a:pt x="42234" y="1143451"/>
                    <a:pt x="63843" y="1133427"/>
                    <a:pt x="89478" y="1133592"/>
                  </a:cubicBezTo>
                  <a:cubicBezTo>
                    <a:pt x="89643" y="1133592"/>
                    <a:pt x="89889" y="1133592"/>
                    <a:pt x="90218" y="1133592"/>
                  </a:cubicBezTo>
                  <a:cubicBezTo>
                    <a:pt x="90547" y="1133592"/>
                    <a:pt x="90958" y="1133592"/>
                    <a:pt x="91451" y="1133592"/>
                  </a:cubicBezTo>
                  <a:cubicBezTo>
                    <a:pt x="91451" y="1133592"/>
                    <a:pt x="91533" y="1133592"/>
                    <a:pt x="91697" y="1133592"/>
                  </a:cubicBezTo>
                  <a:cubicBezTo>
                    <a:pt x="116840" y="1134413"/>
                    <a:pt x="136477" y="1146656"/>
                    <a:pt x="150610" y="1170320"/>
                  </a:cubicBezTo>
                  <a:cubicBezTo>
                    <a:pt x="162935" y="1191682"/>
                    <a:pt x="166796" y="1213867"/>
                    <a:pt x="162195" y="1236874"/>
                  </a:cubicBezTo>
                  <a:lnTo>
                    <a:pt x="147405" y="1233669"/>
                  </a:lnTo>
                  <a:cubicBezTo>
                    <a:pt x="151514" y="1214935"/>
                    <a:pt x="148227" y="1196366"/>
                    <a:pt x="137545" y="1177961"/>
                  </a:cubicBezTo>
                  <a:cubicBezTo>
                    <a:pt x="134423" y="1172702"/>
                    <a:pt x="129123" y="1166581"/>
                    <a:pt x="121646" y="1159597"/>
                  </a:cubicBezTo>
                  <a:cubicBezTo>
                    <a:pt x="114169" y="1152613"/>
                    <a:pt x="104022" y="1148874"/>
                    <a:pt x="91204" y="1148381"/>
                  </a:cubicBezTo>
                  <a:cubicBezTo>
                    <a:pt x="90711" y="1148381"/>
                    <a:pt x="90341" y="1148381"/>
                    <a:pt x="90095" y="1148381"/>
                  </a:cubicBezTo>
                  <a:cubicBezTo>
                    <a:pt x="89848" y="1148381"/>
                    <a:pt x="89643" y="1148381"/>
                    <a:pt x="89478" y="1148381"/>
                  </a:cubicBezTo>
                  <a:cubicBezTo>
                    <a:pt x="73374" y="1148710"/>
                    <a:pt x="59899" y="1156844"/>
                    <a:pt x="49053" y="1172784"/>
                  </a:cubicBezTo>
                  <a:cubicBezTo>
                    <a:pt x="37714" y="1189382"/>
                    <a:pt x="32045" y="1208526"/>
                    <a:pt x="32045" y="1230218"/>
                  </a:cubicBezTo>
                  <a:cubicBezTo>
                    <a:pt x="32045" y="1255032"/>
                    <a:pt x="37057" y="1275738"/>
                    <a:pt x="47081" y="1292335"/>
                  </a:cubicBezTo>
                  <a:cubicBezTo>
                    <a:pt x="57927" y="1309919"/>
                    <a:pt x="73045" y="1319450"/>
                    <a:pt x="92436" y="1320929"/>
                  </a:cubicBezTo>
                  <a:cubicBezTo>
                    <a:pt x="111499" y="1322244"/>
                    <a:pt x="129247" y="1317231"/>
                    <a:pt x="145680" y="1305893"/>
                  </a:cubicBezTo>
                  <a:cubicBezTo>
                    <a:pt x="153896" y="1300141"/>
                    <a:pt x="161373" y="1293527"/>
                    <a:pt x="168111" y="1286050"/>
                  </a:cubicBezTo>
                  <a:cubicBezTo>
                    <a:pt x="174849" y="1278573"/>
                    <a:pt x="180682" y="1271547"/>
                    <a:pt x="185612" y="1264974"/>
                  </a:cubicBezTo>
                  <a:cubicBezTo>
                    <a:pt x="202210" y="1242790"/>
                    <a:pt x="213014" y="1213374"/>
                    <a:pt x="218027" y="1176728"/>
                  </a:cubicBezTo>
                  <a:cubicBezTo>
                    <a:pt x="223039" y="1140083"/>
                    <a:pt x="226942" y="1102533"/>
                    <a:pt x="229735" y="1064079"/>
                  </a:cubicBezTo>
                  <a:lnTo>
                    <a:pt x="231707" y="1037704"/>
                  </a:lnTo>
                  <a:cubicBezTo>
                    <a:pt x="233515" y="1013055"/>
                    <a:pt x="235733" y="990624"/>
                    <a:pt x="238363" y="970411"/>
                  </a:cubicBezTo>
                  <a:cubicBezTo>
                    <a:pt x="240992" y="950198"/>
                    <a:pt x="244854" y="931464"/>
                    <a:pt x="249948" y="914210"/>
                  </a:cubicBezTo>
                  <a:cubicBezTo>
                    <a:pt x="259643" y="880193"/>
                    <a:pt x="274515" y="854886"/>
                    <a:pt x="294564" y="838289"/>
                  </a:cubicBezTo>
                  <a:cubicBezTo>
                    <a:pt x="294564" y="838289"/>
                    <a:pt x="294605" y="838289"/>
                    <a:pt x="294687" y="838289"/>
                  </a:cubicBezTo>
                  <a:cubicBezTo>
                    <a:pt x="294769" y="838289"/>
                    <a:pt x="294810" y="838206"/>
                    <a:pt x="294810" y="838042"/>
                  </a:cubicBezTo>
                  <a:cubicBezTo>
                    <a:pt x="294975" y="838042"/>
                    <a:pt x="295221" y="837878"/>
                    <a:pt x="295550" y="837549"/>
                  </a:cubicBezTo>
                  <a:cubicBezTo>
                    <a:pt x="298508" y="835249"/>
                    <a:pt x="302287" y="832619"/>
                    <a:pt x="306889" y="829661"/>
                  </a:cubicBezTo>
                  <a:close/>
                  <a:moveTo>
                    <a:pt x="3392788" y="827196"/>
                  </a:moveTo>
                  <a:cubicBezTo>
                    <a:pt x="3404455" y="827196"/>
                    <a:pt x="3414151" y="832784"/>
                    <a:pt x="3421875" y="843958"/>
                  </a:cubicBezTo>
                  <a:cubicBezTo>
                    <a:pt x="3429926" y="856447"/>
                    <a:pt x="3432639" y="875592"/>
                    <a:pt x="3430009" y="901392"/>
                  </a:cubicBezTo>
                  <a:cubicBezTo>
                    <a:pt x="3426394" y="934422"/>
                    <a:pt x="3418711" y="964207"/>
                    <a:pt x="3406962" y="990747"/>
                  </a:cubicBezTo>
                  <a:cubicBezTo>
                    <a:pt x="3395213" y="1017286"/>
                    <a:pt x="3382353" y="1043702"/>
                    <a:pt x="3368385" y="1069995"/>
                  </a:cubicBezTo>
                  <a:cubicBezTo>
                    <a:pt x="3361483" y="1082649"/>
                    <a:pt x="3354252" y="1096535"/>
                    <a:pt x="3346694" y="1111653"/>
                  </a:cubicBezTo>
                  <a:lnTo>
                    <a:pt x="3346694" y="1167115"/>
                  </a:lnTo>
                  <a:cubicBezTo>
                    <a:pt x="3346694" y="1178947"/>
                    <a:pt x="3347103" y="1193326"/>
                    <a:pt x="3347925" y="1210252"/>
                  </a:cubicBezTo>
                  <a:cubicBezTo>
                    <a:pt x="3348747" y="1227178"/>
                    <a:pt x="3350226" y="1243611"/>
                    <a:pt x="3352362" y="1259551"/>
                  </a:cubicBezTo>
                  <a:cubicBezTo>
                    <a:pt x="3353184" y="1266782"/>
                    <a:pt x="3356389" y="1278778"/>
                    <a:pt x="3361976" y="1295540"/>
                  </a:cubicBezTo>
                  <a:cubicBezTo>
                    <a:pt x="3367562" y="1312302"/>
                    <a:pt x="3378163" y="1320929"/>
                    <a:pt x="3393774" y="1321422"/>
                  </a:cubicBezTo>
                  <a:cubicBezTo>
                    <a:pt x="3393774" y="1321422"/>
                    <a:pt x="3393815" y="1321422"/>
                    <a:pt x="3393897" y="1321422"/>
                  </a:cubicBezTo>
                  <a:cubicBezTo>
                    <a:pt x="3393979" y="1321422"/>
                    <a:pt x="3394103" y="1321422"/>
                    <a:pt x="3394267" y="1321422"/>
                  </a:cubicBezTo>
                  <a:cubicBezTo>
                    <a:pt x="3394267" y="1321422"/>
                    <a:pt x="3394349" y="1321422"/>
                    <a:pt x="3394513" y="1321422"/>
                  </a:cubicBezTo>
                  <a:cubicBezTo>
                    <a:pt x="3394678" y="1321422"/>
                    <a:pt x="3394842" y="1321422"/>
                    <a:pt x="3395006" y="1321422"/>
                  </a:cubicBezTo>
                  <a:cubicBezTo>
                    <a:pt x="3396649" y="1321422"/>
                    <a:pt x="3397882" y="1321340"/>
                    <a:pt x="3398705" y="1321175"/>
                  </a:cubicBezTo>
                  <a:cubicBezTo>
                    <a:pt x="3411850" y="1320189"/>
                    <a:pt x="3424092" y="1312712"/>
                    <a:pt x="3435432" y="1298744"/>
                  </a:cubicBezTo>
                  <a:cubicBezTo>
                    <a:pt x="3451371" y="1279353"/>
                    <a:pt x="3460985" y="1251417"/>
                    <a:pt x="3464272" y="1214935"/>
                  </a:cubicBezTo>
                  <a:cubicBezTo>
                    <a:pt x="3464929" y="1206555"/>
                    <a:pt x="3464929" y="1198667"/>
                    <a:pt x="3464272" y="1191272"/>
                  </a:cubicBezTo>
                  <a:cubicBezTo>
                    <a:pt x="3446852" y="1190450"/>
                    <a:pt x="3433541" y="1185602"/>
                    <a:pt x="3424340" y="1176728"/>
                  </a:cubicBezTo>
                  <a:cubicBezTo>
                    <a:pt x="3419573" y="1172127"/>
                    <a:pt x="3416451" y="1166293"/>
                    <a:pt x="3414973" y="1159227"/>
                  </a:cubicBezTo>
                  <a:cubicBezTo>
                    <a:pt x="3413330" y="1152654"/>
                    <a:pt x="3414480" y="1146902"/>
                    <a:pt x="3418423" y="1141972"/>
                  </a:cubicBezTo>
                  <a:cubicBezTo>
                    <a:pt x="3422532" y="1136385"/>
                    <a:pt x="3429434" y="1133592"/>
                    <a:pt x="3439130" y="1133592"/>
                  </a:cubicBezTo>
                  <a:cubicBezTo>
                    <a:pt x="3441430" y="1133592"/>
                    <a:pt x="3443813" y="1133838"/>
                    <a:pt x="3446278" y="1134331"/>
                  </a:cubicBezTo>
                  <a:cubicBezTo>
                    <a:pt x="3459259" y="1137618"/>
                    <a:pt x="3468298" y="1146984"/>
                    <a:pt x="3473393" y="1162432"/>
                  </a:cubicBezTo>
                  <a:cubicBezTo>
                    <a:pt x="3474706" y="1166376"/>
                    <a:pt x="3476022" y="1171141"/>
                    <a:pt x="3477336" y="1176728"/>
                  </a:cubicBezTo>
                  <a:cubicBezTo>
                    <a:pt x="3483991" y="1176482"/>
                    <a:pt x="3490698" y="1175794"/>
                    <a:pt x="3497457" y="1174664"/>
                  </a:cubicBezTo>
                  <a:lnTo>
                    <a:pt x="3509721" y="1171833"/>
                  </a:lnTo>
                  <a:lnTo>
                    <a:pt x="3511696" y="1168594"/>
                  </a:lnTo>
                  <a:cubicBezTo>
                    <a:pt x="3531251" y="1145916"/>
                    <a:pt x="3555983" y="1134249"/>
                    <a:pt x="3585891" y="1133592"/>
                  </a:cubicBezTo>
                  <a:cubicBezTo>
                    <a:pt x="3601667" y="1133263"/>
                    <a:pt x="3614238" y="1137412"/>
                    <a:pt x="3623605" y="1146040"/>
                  </a:cubicBezTo>
                  <a:lnTo>
                    <a:pt x="3635191" y="1157714"/>
                  </a:lnTo>
                  <a:lnTo>
                    <a:pt x="3635191" y="1133345"/>
                  </a:lnTo>
                  <a:lnTo>
                    <a:pt x="3672658" y="1133345"/>
                  </a:lnTo>
                  <a:cubicBezTo>
                    <a:pt x="3672658" y="1133345"/>
                    <a:pt x="3672658" y="1141562"/>
                    <a:pt x="3672658" y="1157995"/>
                  </a:cubicBezTo>
                  <a:cubicBezTo>
                    <a:pt x="3672658" y="1174428"/>
                    <a:pt x="3672658" y="1182644"/>
                    <a:pt x="3672658" y="1182644"/>
                  </a:cubicBezTo>
                  <a:lnTo>
                    <a:pt x="3672658" y="1277792"/>
                  </a:lnTo>
                  <a:lnTo>
                    <a:pt x="3672658" y="1281243"/>
                  </a:lnTo>
                  <a:cubicBezTo>
                    <a:pt x="3672658" y="1287159"/>
                    <a:pt x="3672782" y="1292952"/>
                    <a:pt x="3673028" y="1298621"/>
                  </a:cubicBezTo>
                  <a:cubicBezTo>
                    <a:pt x="3673274" y="1304290"/>
                    <a:pt x="3674219" y="1309344"/>
                    <a:pt x="3675863" y="1313781"/>
                  </a:cubicBezTo>
                  <a:cubicBezTo>
                    <a:pt x="3677835" y="1318875"/>
                    <a:pt x="3680135" y="1321422"/>
                    <a:pt x="3682765" y="1321422"/>
                  </a:cubicBezTo>
                  <a:cubicBezTo>
                    <a:pt x="3696733" y="1321422"/>
                    <a:pt x="3710043" y="1312712"/>
                    <a:pt x="3722697" y="1295293"/>
                  </a:cubicBezTo>
                  <a:cubicBezTo>
                    <a:pt x="3725408" y="1291514"/>
                    <a:pt x="3728140" y="1287200"/>
                    <a:pt x="3730893" y="1282352"/>
                  </a:cubicBezTo>
                  <a:lnTo>
                    <a:pt x="3733211" y="1277854"/>
                  </a:lnTo>
                  <a:lnTo>
                    <a:pt x="3730964" y="1273478"/>
                  </a:lnTo>
                  <a:cubicBezTo>
                    <a:pt x="3726280" y="1261564"/>
                    <a:pt x="3723939" y="1248623"/>
                    <a:pt x="3723939" y="1234655"/>
                  </a:cubicBezTo>
                  <a:cubicBezTo>
                    <a:pt x="3723939" y="1206555"/>
                    <a:pt x="3733305" y="1182726"/>
                    <a:pt x="3752039" y="1163171"/>
                  </a:cubicBezTo>
                  <a:cubicBezTo>
                    <a:pt x="3770773" y="1143287"/>
                    <a:pt x="3793697" y="1133345"/>
                    <a:pt x="3820812" y="1133345"/>
                  </a:cubicBezTo>
                  <a:cubicBezTo>
                    <a:pt x="3844804" y="1133345"/>
                    <a:pt x="3865181" y="1143369"/>
                    <a:pt x="3881943" y="1163418"/>
                  </a:cubicBezTo>
                  <a:cubicBezTo>
                    <a:pt x="3898376" y="1183466"/>
                    <a:pt x="3906592" y="1207212"/>
                    <a:pt x="3906592" y="1234655"/>
                  </a:cubicBezTo>
                  <a:cubicBezTo>
                    <a:pt x="3906592" y="1262263"/>
                    <a:pt x="3898376" y="1285926"/>
                    <a:pt x="3881943" y="1305646"/>
                  </a:cubicBezTo>
                  <a:cubicBezTo>
                    <a:pt x="3865017" y="1325859"/>
                    <a:pt x="3844640" y="1335965"/>
                    <a:pt x="3820812" y="1335965"/>
                  </a:cubicBezTo>
                  <a:cubicBezTo>
                    <a:pt x="3793697" y="1335965"/>
                    <a:pt x="3770773" y="1326023"/>
                    <a:pt x="3752039" y="1306139"/>
                  </a:cubicBezTo>
                  <a:lnTo>
                    <a:pt x="3741681" y="1293029"/>
                  </a:lnTo>
                  <a:lnTo>
                    <a:pt x="3734775" y="1303921"/>
                  </a:lnTo>
                  <a:cubicBezTo>
                    <a:pt x="3719164" y="1325612"/>
                    <a:pt x="3701827" y="1336458"/>
                    <a:pt x="3682765" y="1336458"/>
                  </a:cubicBezTo>
                  <a:cubicBezTo>
                    <a:pt x="3666496" y="1336458"/>
                    <a:pt x="3654089" y="1331364"/>
                    <a:pt x="3645544" y="1321175"/>
                  </a:cubicBezTo>
                  <a:cubicBezTo>
                    <a:pt x="3642832" y="1318135"/>
                    <a:pt x="3640696" y="1314972"/>
                    <a:pt x="3639135" y="1311685"/>
                  </a:cubicBezTo>
                  <a:lnTo>
                    <a:pt x="3637494" y="1306012"/>
                  </a:lnTo>
                  <a:lnTo>
                    <a:pt x="3631555" y="1313164"/>
                  </a:lnTo>
                  <a:cubicBezTo>
                    <a:pt x="3627570" y="1317355"/>
                    <a:pt x="3623523" y="1321011"/>
                    <a:pt x="3619415" y="1324133"/>
                  </a:cubicBezTo>
                  <a:cubicBezTo>
                    <a:pt x="3607911" y="1332350"/>
                    <a:pt x="3595505" y="1336376"/>
                    <a:pt x="3582194" y="1336212"/>
                  </a:cubicBezTo>
                  <a:cubicBezTo>
                    <a:pt x="3551793" y="1336047"/>
                    <a:pt x="3527307" y="1323805"/>
                    <a:pt x="3508739" y="1299484"/>
                  </a:cubicBezTo>
                  <a:cubicBezTo>
                    <a:pt x="3493949" y="1280421"/>
                    <a:pt x="3486554" y="1258483"/>
                    <a:pt x="3486554" y="1233669"/>
                  </a:cubicBezTo>
                  <a:cubicBezTo>
                    <a:pt x="3486554" y="1221755"/>
                    <a:pt x="3488650" y="1210375"/>
                    <a:pt x="3492840" y="1199529"/>
                  </a:cubicBezTo>
                  <a:lnTo>
                    <a:pt x="3498928" y="1189542"/>
                  </a:lnTo>
                  <a:lnTo>
                    <a:pt x="3479308" y="1191518"/>
                  </a:lnTo>
                  <a:cubicBezTo>
                    <a:pt x="3479801" y="1198584"/>
                    <a:pt x="3479719" y="1206801"/>
                    <a:pt x="3479062" y="1216168"/>
                  </a:cubicBezTo>
                  <a:cubicBezTo>
                    <a:pt x="3475610" y="1255772"/>
                    <a:pt x="3464929" y="1286419"/>
                    <a:pt x="3447017" y="1308111"/>
                  </a:cubicBezTo>
                  <a:cubicBezTo>
                    <a:pt x="3433048" y="1325694"/>
                    <a:pt x="3417355" y="1335061"/>
                    <a:pt x="3399936" y="1336212"/>
                  </a:cubicBezTo>
                  <a:cubicBezTo>
                    <a:pt x="3397964" y="1336212"/>
                    <a:pt x="3396485" y="1336294"/>
                    <a:pt x="3395500" y="1336458"/>
                  </a:cubicBezTo>
                  <a:cubicBezTo>
                    <a:pt x="3373807" y="1336458"/>
                    <a:pt x="3355813" y="1328899"/>
                    <a:pt x="3341517" y="1313781"/>
                  </a:cubicBezTo>
                  <a:cubicBezTo>
                    <a:pt x="3329027" y="1300470"/>
                    <a:pt x="3320975" y="1283133"/>
                    <a:pt x="3317360" y="1261770"/>
                  </a:cubicBezTo>
                  <a:cubicBezTo>
                    <a:pt x="3314895" y="1249445"/>
                    <a:pt x="3313086" y="1236627"/>
                    <a:pt x="3311937" y="1223316"/>
                  </a:cubicBezTo>
                  <a:cubicBezTo>
                    <a:pt x="3310786" y="1210005"/>
                    <a:pt x="3309966" y="1197681"/>
                    <a:pt x="3309472" y="1186342"/>
                  </a:cubicBezTo>
                  <a:cubicBezTo>
                    <a:pt x="3299612" y="1204747"/>
                    <a:pt x="3289341" y="1223398"/>
                    <a:pt x="3278659" y="1242297"/>
                  </a:cubicBezTo>
                  <a:lnTo>
                    <a:pt x="3265596" y="1234902"/>
                  </a:lnTo>
                  <a:cubicBezTo>
                    <a:pt x="3272662" y="1222577"/>
                    <a:pt x="3279851" y="1209718"/>
                    <a:pt x="3287164" y="1196325"/>
                  </a:cubicBezTo>
                  <a:cubicBezTo>
                    <a:pt x="3294477" y="1182932"/>
                    <a:pt x="3301830" y="1169169"/>
                    <a:pt x="3309226" y="1155037"/>
                  </a:cubicBezTo>
                  <a:lnTo>
                    <a:pt x="3309226" y="998758"/>
                  </a:lnTo>
                  <a:cubicBezTo>
                    <a:pt x="3309226" y="973287"/>
                    <a:pt x="3310786" y="951184"/>
                    <a:pt x="3313910" y="932450"/>
                  </a:cubicBezTo>
                  <a:cubicBezTo>
                    <a:pt x="3317853" y="909444"/>
                    <a:pt x="3325002" y="887917"/>
                    <a:pt x="3335354" y="867868"/>
                  </a:cubicBezTo>
                  <a:cubicBezTo>
                    <a:pt x="3345050" y="849299"/>
                    <a:pt x="3358525" y="836810"/>
                    <a:pt x="3375779" y="830401"/>
                  </a:cubicBezTo>
                  <a:cubicBezTo>
                    <a:pt x="3381203" y="828264"/>
                    <a:pt x="3386871" y="827196"/>
                    <a:pt x="3392788" y="827196"/>
                  </a:cubicBezTo>
                  <a:close/>
                  <a:moveTo>
                    <a:pt x="3203857" y="564231"/>
                  </a:moveTo>
                  <a:cubicBezTo>
                    <a:pt x="3197611" y="573762"/>
                    <a:pt x="3192599" y="581814"/>
                    <a:pt x="3188819" y="588388"/>
                  </a:cubicBezTo>
                  <a:cubicBezTo>
                    <a:pt x="3172879" y="615338"/>
                    <a:pt x="3160801" y="641467"/>
                    <a:pt x="3152584" y="666774"/>
                  </a:cubicBezTo>
                  <a:cubicBezTo>
                    <a:pt x="3143218" y="695696"/>
                    <a:pt x="3137467" y="720099"/>
                    <a:pt x="3135330" y="739983"/>
                  </a:cubicBezTo>
                  <a:cubicBezTo>
                    <a:pt x="3133029" y="762332"/>
                    <a:pt x="3135002" y="778108"/>
                    <a:pt x="3141246" y="787310"/>
                  </a:cubicBezTo>
                  <a:cubicBezTo>
                    <a:pt x="3145681" y="794212"/>
                    <a:pt x="3151106" y="797663"/>
                    <a:pt x="3157515" y="797663"/>
                  </a:cubicBezTo>
                  <a:cubicBezTo>
                    <a:pt x="3159487" y="797663"/>
                    <a:pt x="3161706" y="797006"/>
                    <a:pt x="3164169" y="795691"/>
                  </a:cubicBezTo>
                  <a:cubicBezTo>
                    <a:pt x="3173373" y="790597"/>
                    <a:pt x="3180766" y="780573"/>
                    <a:pt x="3186354" y="765619"/>
                  </a:cubicBezTo>
                  <a:cubicBezTo>
                    <a:pt x="3187340" y="762825"/>
                    <a:pt x="3188943" y="757566"/>
                    <a:pt x="3191160" y="749843"/>
                  </a:cubicBezTo>
                  <a:cubicBezTo>
                    <a:pt x="3193380" y="742119"/>
                    <a:pt x="3195557" y="731849"/>
                    <a:pt x="3197693" y="719031"/>
                  </a:cubicBezTo>
                  <a:cubicBezTo>
                    <a:pt x="3201802" y="694710"/>
                    <a:pt x="3203857" y="668663"/>
                    <a:pt x="3203857" y="640891"/>
                  </a:cubicBezTo>
                  <a:close/>
                  <a:moveTo>
                    <a:pt x="6369465" y="544018"/>
                  </a:moveTo>
                  <a:cubicBezTo>
                    <a:pt x="6354675" y="564724"/>
                    <a:pt x="6341611" y="588141"/>
                    <a:pt x="6330272" y="614270"/>
                  </a:cubicBezTo>
                  <a:cubicBezTo>
                    <a:pt x="6314332" y="651080"/>
                    <a:pt x="6304555" y="687972"/>
                    <a:pt x="6300939" y="724947"/>
                  </a:cubicBezTo>
                  <a:cubicBezTo>
                    <a:pt x="6298803" y="751075"/>
                    <a:pt x="6300939" y="770220"/>
                    <a:pt x="6307348" y="782380"/>
                  </a:cubicBezTo>
                  <a:cubicBezTo>
                    <a:pt x="6309978" y="787310"/>
                    <a:pt x="6312771" y="791008"/>
                    <a:pt x="6315729" y="793473"/>
                  </a:cubicBezTo>
                  <a:cubicBezTo>
                    <a:pt x="6318851" y="796266"/>
                    <a:pt x="6322220" y="797663"/>
                    <a:pt x="6325835" y="797663"/>
                  </a:cubicBezTo>
                  <a:cubicBezTo>
                    <a:pt x="6329944" y="797663"/>
                    <a:pt x="6334874" y="794212"/>
                    <a:pt x="6340625" y="787310"/>
                  </a:cubicBezTo>
                  <a:cubicBezTo>
                    <a:pt x="6345391" y="781559"/>
                    <a:pt x="6349252" y="774493"/>
                    <a:pt x="6352210" y="766112"/>
                  </a:cubicBezTo>
                  <a:cubicBezTo>
                    <a:pt x="6353196" y="763318"/>
                    <a:pt x="6354799" y="758059"/>
                    <a:pt x="6357017" y="750336"/>
                  </a:cubicBezTo>
                  <a:cubicBezTo>
                    <a:pt x="6359236" y="742612"/>
                    <a:pt x="6361413" y="732342"/>
                    <a:pt x="6363549" y="719524"/>
                  </a:cubicBezTo>
                  <a:cubicBezTo>
                    <a:pt x="6367493" y="694874"/>
                    <a:pt x="6369465" y="668828"/>
                    <a:pt x="6369465" y="641384"/>
                  </a:cubicBezTo>
                  <a:close/>
                  <a:moveTo>
                    <a:pt x="4635860" y="536623"/>
                  </a:moveTo>
                  <a:cubicBezTo>
                    <a:pt x="4641940" y="536623"/>
                    <a:pt x="4647116" y="538760"/>
                    <a:pt x="4651389" y="543032"/>
                  </a:cubicBezTo>
                  <a:cubicBezTo>
                    <a:pt x="4655662" y="547305"/>
                    <a:pt x="4657798" y="552481"/>
                    <a:pt x="4657798" y="558562"/>
                  </a:cubicBezTo>
                  <a:cubicBezTo>
                    <a:pt x="4657798" y="564642"/>
                    <a:pt x="4655662" y="569859"/>
                    <a:pt x="4651389" y="574214"/>
                  </a:cubicBezTo>
                  <a:cubicBezTo>
                    <a:pt x="4647116" y="578569"/>
                    <a:pt x="4641940" y="580746"/>
                    <a:pt x="4635860" y="580746"/>
                  </a:cubicBezTo>
                  <a:cubicBezTo>
                    <a:pt x="4629779" y="580746"/>
                    <a:pt x="4624603" y="578569"/>
                    <a:pt x="4620330" y="574214"/>
                  </a:cubicBezTo>
                  <a:cubicBezTo>
                    <a:pt x="4616058" y="569859"/>
                    <a:pt x="4613921" y="564642"/>
                    <a:pt x="4613921" y="558562"/>
                  </a:cubicBezTo>
                  <a:cubicBezTo>
                    <a:pt x="4613921" y="552481"/>
                    <a:pt x="4616058" y="547305"/>
                    <a:pt x="4620330" y="543032"/>
                  </a:cubicBezTo>
                  <a:cubicBezTo>
                    <a:pt x="4624603" y="538760"/>
                    <a:pt x="4629779" y="536623"/>
                    <a:pt x="4635860" y="536623"/>
                  </a:cubicBezTo>
                  <a:close/>
                  <a:moveTo>
                    <a:pt x="4683926" y="349532"/>
                  </a:moveTo>
                  <a:cubicBezTo>
                    <a:pt x="4683926" y="349532"/>
                    <a:pt x="4683926" y="349574"/>
                    <a:pt x="4683926" y="349656"/>
                  </a:cubicBezTo>
                  <a:cubicBezTo>
                    <a:pt x="4683926" y="349738"/>
                    <a:pt x="4683926" y="349779"/>
                    <a:pt x="4683926" y="349779"/>
                  </a:cubicBezTo>
                  <a:cubicBezTo>
                    <a:pt x="4684255" y="355202"/>
                    <a:pt x="4686474" y="358735"/>
                    <a:pt x="4690582" y="360378"/>
                  </a:cubicBezTo>
                  <a:cubicBezTo>
                    <a:pt x="4688446" y="356270"/>
                    <a:pt x="4686227" y="352655"/>
                    <a:pt x="4683926" y="349532"/>
                  </a:cubicBezTo>
                  <a:close/>
                  <a:moveTo>
                    <a:pt x="2740336" y="349286"/>
                  </a:moveTo>
                  <a:cubicBezTo>
                    <a:pt x="2740336" y="350272"/>
                    <a:pt x="2740417" y="351094"/>
                    <a:pt x="2740582" y="351751"/>
                  </a:cubicBezTo>
                  <a:cubicBezTo>
                    <a:pt x="2741239" y="355859"/>
                    <a:pt x="2743212" y="358242"/>
                    <a:pt x="2746497" y="358899"/>
                  </a:cubicBezTo>
                  <a:cubicBezTo>
                    <a:pt x="2745019" y="356106"/>
                    <a:pt x="2742964" y="352901"/>
                    <a:pt x="2740336" y="349286"/>
                  </a:cubicBezTo>
                  <a:close/>
                  <a:moveTo>
                    <a:pt x="2687586" y="320199"/>
                  </a:moveTo>
                  <a:cubicBezTo>
                    <a:pt x="2671645" y="320199"/>
                    <a:pt x="2657840" y="328334"/>
                    <a:pt x="2646174" y="344602"/>
                  </a:cubicBezTo>
                  <a:cubicBezTo>
                    <a:pt x="2640094" y="353148"/>
                    <a:pt x="2635533" y="362576"/>
                    <a:pt x="2632493" y="372888"/>
                  </a:cubicBezTo>
                  <a:lnTo>
                    <a:pt x="2628222" y="404345"/>
                  </a:lnTo>
                  <a:lnTo>
                    <a:pt x="2639351" y="408445"/>
                  </a:lnTo>
                  <a:cubicBezTo>
                    <a:pt x="2636475" y="415922"/>
                    <a:pt x="2633805" y="422619"/>
                    <a:pt x="2631340" y="428535"/>
                  </a:cubicBezTo>
                  <a:lnTo>
                    <a:pt x="2631004" y="429298"/>
                  </a:lnTo>
                  <a:lnTo>
                    <a:pt x="2632493" y="440366"/>
                  </a:lnTo>
                  <a:cubicBezTo>
                    <a:pt x="2635533" y="450719"/>
                    <a:pt x="2640094" y="460127"/>
                    <a:pt x="2646174" y="468590"/>
                  </a:cubicBezTo>
                  <a:cubicBezTo>
                    <a:pt x="2657840" y="484859"/>
                    <a:pt x="2671645" y="492993"/>
                    <a:pt x="2687586" y="492993"/>
                  </a:cubicBezTo>
                  <a:cubicBezTo>
                    <a:pt x="2706811" y="492993"/>
                    <a:pt x="2723327" y="484695"/>
                    <a:pt x="2737131" y="468097"/>
                  </a:cubicBezTo>
                  <a:cubicBezTo>
                    <a:pt x="2751263" y="451171"/>
                    <a:pt x="2758329" y="430630"/>
                    <a:pt x="2758329" y="406473"/>
                  </a:cubicBezTo>
                  <a:cubicBezTo>
                    <a:pt x="2758329" y="395299"/>
                    <a:pt x="2756522" y="384288"/>
                    <a:pt x="2752906" y="373443"/>
                  </a:cubicBezTo>
                  <a:cubicBezTo>
                    <a:pt x="2750114" y="374100"/>
                    <a:pt x="2747565" y="374264"/>
                    <a:pt x="2745265" y="373936"/>
                  </a:cubicBezTo>
                  <a:cubicBezTo>
                    <a:pt x="2734912" y="372950"/>
                    <a:pt x="2728504" y="366705"/>
                    <a:pt x="2726038" y="355202"/>
                  </a:cubicBezTo>
                  <a:cubicBezTo>
                    <a:pt x="2724395" y="348464"/>
                    <a:pt x="2725545" y="342466"/>
                    <a:pt x="2729490" y="337208"/>
                  </a:cubicBezTo>
                  <a:cubicBezTo>
                    <a:pt x="2716999" y="325869"/>
                    <a:pt x="2703033" y="320199"/>
                    <a:pt x="2687586" y="320199"/>
                  </a:cubicBezTo>
                  <a:close/>
                  <a:moveTo>
                    <a:pt x="4630683" y="319953"/>
                  </a:moveTo>
                  <a:cubicBezTo>
                    <a:pt x="4615072" y="319953"/>
                    <a:pt x="4601268" y="328087"/>
                    <a:pt x="4589272" y="344356"/>
                  </a:cubicBezTo>
                  <a:cubicBezTo>
                    <a:pt x="4577111" y="361282"/>
                    <a:pt x="4571031" y="381988"/>
                    <a:pt x="4571031" y="406473"/>
                  </a:cubicBezTo>
                  <a:lnTo>
                    <a:pt x="4571065" y="406724"/>
                  </a:lnTo>
                  <a:lnTo>
                    <a:pt x="4575654" y="408445"/>
                  </a:lnTo>
                  <a:lnTo>
                    <a:pt x="4572375" y="416447"/>
                  </a:lnTo>
                  <a:lnTo>
                    <a:pt x="4575591" y="440305"/>
                  </a:lnTo>
                  <a:cubicBezTo>
                    <a:pt x="4578631" y="450617"/>
                    <a:pt x="4583191" y="459963"/>
                    <a:pt x="4589272" y="468344"/>
                  </a:cubicBezTo>
                  <a:cubicBezTo>
                    <a:pt x="4601104" y="484613"/>
                    <a:pt x="4614907" y="492747"/>
                    <a:pt x="4630683" y="492747"/>
                  </a:cubicBezTo>
                  <a:cubicBezTo>
                    <a:pt x="4650074" y="492747"/>
                    <a:pt x="4666589" y="484530"/>
                    <a:pt x="4680229" y="468097"/>
                  </a:cubicBezTo>
                  <a:cubicBezTo>
                    <a:pt x="4694362" y="450843"/>
                    <a:pt x="4701428" y="430301"/>
                    <a:pt x="4701428" y="406473"/>
                  </a:cubicBezTo>
                  <a:cubicBezTo>
                    <a:pt x="4701428" y="396449"/>
                    <a:pt x="4700031" y="386753"/>
                    <a:pt x="4697237" y="377387"/>
                  </a:cubicBezTo>
                  <a:cubicBezTo>
                    <a:pt x="4694279" y="376894"/>
                    <a:pt x="4690500" y="375990"/>
                    <a:pt x="4685898" y="374675"/>
                  </a:cubicBezTo>
                  <a:cubicBezTo>
                    <a:pt x="4675874" y="371060"/>
                    <a:pt x="4670205" y="363254"/>
                    <a:pt x="4668890" y="351258"/>
                  </a:cubicBezTo>
                  <a:cubicBezTo>
                    <a:pt x="4668397" y="345342"/>
                    <a:pt x="4669630" y="340576"/>
                    <a:pt x="4672588" y="336961"/>
                  </a:cubicBezTo>
                  <a:cubicBezTo>
                    <a:pt x="4660263" y="325622"/>
                    <a:pt x="4646295" y="319953"/>
                    <a:pt x="4630683" y="319953"/>
                  </a:cubicBezTo>
                  <a:close/>
                  <a:moveTo>
                    <a:pt x="3157515" y="319706"/>
                  </a:moveTo>
                  <a:cubicBezTo>
                    <a:pt x="3139274" y="320364"/>
                    <a:pt x="3124073" y="330059"/>
                    <a:pt x="3111914" y="348793"/>
                  </a:cubicBezTo>
                  <a:cubicBezTo>
                    <a:pt x="3100902" y="366048"/>
                    <a:pt x="3095397" y="384781"/>
                    <a:pt x="3095397" y="404994"/>
                  </a:cubicBezTo>
                  <a:lnTo>
                    <a:pt x="3095737" y="407797"/>
                  </a:lnTo>
                  <a:lnTo>
                    <a:pt x="3099481" y="409431"/>
                  </a:lnTo>
                  <a:lnTo>
                    <a:pt x="3096730" y="416033"/>
                  </a:lnTo>
                  <a:lnTo>
                    <a:pt x="3099095" y="435621"/>
                  </a:lnTo>
                  <a:cubicBezTo>
                    <a:pt x="3101560" y="445194"/>
                    <a:pt x="3105257" y="454129"/>
                    <a:pt x="3110187" y="462428"/>
                  </a:cubicBezTo>
                  <a:cubicBezTo>
                    <a:pt x="3114296" y="469658"/>
                    <a:pt x="3120128" y="476478"/>
                    <a:pt x="3127689" y="482887"/>
                  </a:cubicBezTo>
                  <a:cubicBezTo>
                    <a:pt x="3135247" y="489296"/>
                    <a:pt x="3143957" y="492583"/>
                    <a:pt x="3153817" y="492747"/>
                  </a:cubicBezTo>
                  <a:cubicBezTo>
                    <a:pt x="3165156" y="493076"/>
                    <a:pt x="3174892" y="489666"/>
                    <a:pt x="3183027" y="482517"/>
                  </a:cubicBezTo>
                  <a:cubicBezTo>
                    <a:pt x="3191160" y="475369"/>
                    <a:pt x="3197693" y="468344"/>
                    <a:pt x="3202623" y="461442"/>
                  </a:cubicBezTo>
                  <a:lnTo>
                    <a:pt x="3203857" y="459267"/>
                  </a:lnTo>
                  <a:lnTo>
                    <a:pt x="3203857" y="351572"/>
                  </a:lnTo>
                  <a:lnTo>
                    <a:pt x="3202377" y="347807"/>
                  </a:lnTo>
                  <a:cubicBezTo>
                    <a:pt x="3199090" y="342548"/>
                    <a:pt x="3193791" y="336550"/>
                    <a:pt x="3186478" y="329813"/>
                  </a:cubicBezTo>
                  <a:cubicBezTo>
                    <a:pt x="3179164" y="323075"/>
                    <a:pt x="3169511" y="319706"/>
                    <a:pt x="3157515" y="319706"/>
                  </a:cubicBezTo>
                  <a:close/>
                  <a:moveTo>
                    <a:pt x="1595415" y="319706"/>
                  </a:moveTo>
                  <a:cubicBezTo>
                    <a:pt x="1577175" y="320364"/>
                    <a:pt x="1561974" y="330059"/>
                    <a:pt x="1549814" y="348793"/>
                  </a:cubicBezTo>
                  <a:cubicBezTo>
                    <a:pt x="1538803" y="366048"/>
                    <a:pt x="1533298" y="384781"/>
                    <a:pt x="1533298" y="404994"/>
                  </a:cubicBezTo>
                  <a:lnTo>
                    <a:pt x="1533385" y="405710"/>
                  </a:lnTo>
                  <a:lnTo>
                    <a:pt x="1536312" y="406720"/>
                  </a:lnTo>
                  <a:lnTo>
                    <a:pt x="1534175" y="412251"/>
                  </a:lnTo>
                  <a:lnTo>
                    <a:pt x="1536996" y="435621"/>
                  </a:lnTo>
                  <a:cubicBezTo>
                    <a:pt x="1539461" y="445194"/>
                    <a:pt x="1543158" y="454129"/>
                    <a:pt x="1548088" y="462428"/>
                  </a:cubicBezTo>
                  <a:cubicBezTo>
                    <a:pt x="1552196" y="469658"/>
                    <a:pt x="1558030" y="476478"/>
                    <a:pt x="1565589" y="482887"/>
                  </a:cubicBezTo>
                  <a:cubicBezTo>
                    <a:pt x="1573149" y="489296"/>
                    <a:pt x="1581858" y="492583"/>
                    <a:pt x="1591718" y="492747"/>
                  </a:cubicBezTo>
                  <a:cubicBezTo>
                    <a:pt x="1603057" y="493076"/>
                    <a:pt x="1612793" y="489666"/>
                    <a:pt x="1620928" y="482517"/>
                  </a:cubicBezTo>
                  <a:cubicBezTo>
                    <a:pt x="1629062" y="475369"/>
                    <a:pt x="1635594" y="468344"/>
                    <a:pt x="1640524" y="461442"/>
                  </a:cubicBezTo>
                  <a:lnTo>
                    <a:pt x="1644563" y="454313"/>
                  </a:lnTo>
                  <a:lnTo>
                    <a:pt x="1644468" y="452321"/>
                  </a:lnTo>
                  <a:lnTo>
                    <a:pt x="1644468" y="449117"/>
                  </a:lnTo>
                  <a:cubicBezTo>
                    <a:pt x="1644468" y="449117"/>
                    <a:pt x="1644468" y="444187"/>
                    <a:pt x="1644468" y="434327"/>
                  </a:cubicBezTo>
                  <a:cubicBezTo>
                    <a:pt x="1644468" y="424467"/>
                    <a:pt x="1644468" y="413580"/>
                    <a:pt x="1644468" y="401666"/>
                  </a:cubicBezTo>
                  <a:cubicBezTo>
                    <a:pt x="1644468" y="389752"/>
                    <a:pt x="1644468" y="378824"/>
                    <a:pt x="1644468" y="368882"/>
                  </a:cubicBezTo>
                  <a:cubicBezTo>
                    <a:pt x="1644468" y="366397"/>
                    <a:pt x="1644468" y="364222"/>
                    <a:pt x="1644468" y="362358"/>
                  </a:cubicBezTo>
                  <a:lnTo>
                    <a:pt x="1644468" y="358474"/>
                  </a:lnTo>
                  <a:lnTo>
                    <a:pt x="1640278" y="347807"/>
                  </a:lnTo>
                  <a:cubicBezTo>
                    <a:pt x="1636991" y="342548"/>
                    <a:pt x="1631691" y="336550"/>
                    <a:pt x="1624379" y="329813"/>
                  </a:cubicBezTo>
                  <a:cubicBezTo>
                    <a:pt x="1617066" y="323075"/>
                    <a:pt x="1607411" y="319706"/>
                    <a:pt x="1595415" y="319706"/>
                  </a:cubicBezTo>
                  <a:close/>
                  <a:moveTo>
                    <a:pt x="6517549" y="318967"/>
                  </a:moveTo>
                  <a:cubicBezTo>
                    <a:pt x="6502595" y="318967"/>
                    <a:pt x="6489818" y="326937"/>
                    <a:pt x="6479219" y="342877"/>
                  </a:cubicBezTo>
                  <a:cubicBezTo>
                    <a:pt x="6468620" y="358817"/>
                    <a:pt x="6461677" y="373936"/>
                    <a:pt x="6458390" y="388232"/>
                  </a:cubicBezTo>
                  <a:cubicBezTo>
                    <a:pt x="6455761" y="399571"/>
                    <a:pt x="6454487" y="411773"/>
                    <a:pt x="6454569" y="424837"/>
                  </a:cubicBezTo>
                  <a:cubicBezTo>
                    <a:pt x="6454652" y="437901"/>
                    <a:pt x="6456583" y="449610"/>
                    <a:pt x="6460362" y="459963"/>
                  </a:cubicBezTo>
                  <a:cubicBezTo>
                    <a:pt x="6471044" y="452404"/>
                    <a:pt x="6481479" y="443530"/>
                    <a:pt x="6491667" y="433341"/>
                  </a:cubicBezTo>
                  <a:cubicBezTo>
                    <a:pt x="6510894" y="413622"/>
                    <a:pt x="6524780" y="392341"/>
                    <a:pt x="6533325" y="369499"/>
                  </a:cubicBezTo>
                  <a:cubicBezTo>
                    <a:pt x="6535954" y="362268"/>
                    <a:pt x="6537598" y="354462"/>
                    <a:pt x="6538255" y="346081"/>
                  </a:cubicBezTo>
                  <a:cubicBezTo>
                    <a:pt x="6538912" y="337701"/>
                    <a:pt x="6537515" y="331045"/>
                    <a:pt x="6534064" y="326115"/>
                  </a:cubicBezTo>
                  <a:cubicBezTo>
                    <a:pt x="6530778" y="321350"/>
                    <a:pt x="6525273" y="318967"/>
                    <a:pt x="6517549" y="318967"/>
                  </a:cubicBezTo>
                  <a:close/>
                  <a:moveTo>
                    <a:pt x="5612674" y="318967"/>
                  </a:moveTo>
                  <a:cubicBezTo>
                    <a:pt x="5597720" y="318967"/>
                    <a:pt x="5584943" y="326937"/>
                    <a:pt x="5574344" y="342877"/>
                  </a:cubicBezTo>
                  <a:cubicBezTo>
                    <a:pt x="5563745" y="358817"/>
                    <a:pt x="5556802" y="373936"/>
                    <a:pt x="5553515" y="388232"/>
                  </a:cubicBezTo>
                  <a:cubicBezTo>
                    <a:pt x="5550886" y="399571"/>
                    <a:pt x="5549612" y="411773"/>
                    <a:pt x="5549694" y="424837"/>
                  </a:cubicBezTo>
                  <a:cubicBezTo>
                    <a:pt x="5549777" y="437901"/>
                    <a:pt x="5551708" y="449610"/>
                    <a:pt x="5555487" y="459963"/>
                  </a:cubicBezTo>
                  <a:cubicBezTo>
                    <a:pt x="5566169" y="452404"/>
                    <a:pt x="5576604" y="443530"/>
                    <a:pt x="5586792" y="433341"/>
                  </a:cubicBezTo>
                  <a:cubicBezTo>
                    <a:pt x="5606019" y="413622"/>
                    <a:pt x="5619905" y="392341"/>
                    <a:pt x="5628450" y="369499"/>
                  </a:cubicBezTo>
                  <a:cubicBezTo>
                    <a:pt x="5631079" y="362268"/>
                    <a:pt x="5632723" y="354462"/>
                    <a:pt x="5633380" y="346081"/>
                  </a:cubicBezTo>
                  <a:cubicBezTo>
                    <a:pt x="5634037" y="337701"/>
                    <a:pt x="5632640" y="331045"/>
                    <a:pt x="5629189" y="326115"/>
                  </a:cubicBezTo>
                  <a:cubicBezTo>
                    <a:pt x="5625903" y="321350"/>
                    <a:pt x="5620398" y="318967"/>
                    <a:pt x="5612674" y="318967"/>
                  </a:cubicBezTo>
                  <a:close/>
                  <a:moveTo>
                    <a:pt x="3764824" y="318967"/>
                  </a:moveTo>
                  <a:cubicBezTo>
                    <a:pt x="3749870" y="318967"/>
                    <a:pt x="3737093" y="326937"/>
                    <a:pt x="3726495" y="342877"/>
                  </a:cubicBezTo>
                  <a:cubicBezTo>
                    <a:pt x="3715895" y="358817"/>
                    <a:pt x="3708952" y="373936"/>
                    <a:pt x="3705665" y="388232"/>
                  </a:cubicBezTo>
                  <a:cubicBezTo>
                    <a:pt x="3703036" y="399571"/>
                    <a:pt x="3701762" y="411773"/>
                    <a:pt x="3701844" y="424837"/>
                  </a:cubicBezTo>
                  <a:cubicBezTo>
                    <a:pt x="3701927" y="437901"/>
                    <a:pt x="3703858" y="449610"/>
                    <a:pt x="3707638" y="459963"/>
                  </a:cubicBezTo>
                  <a:cubicBezTo>
                    <a:pt x="3718318" y="452404"/>
                    <a:pt x="3728754" y="443530"/>
                    <a:pt x="3738942" y="433341"/>
                  </a:cubicBezTo>
                  <a:cubicBezTo>
                    <a:pt x="3758169" y="413622"/>
                    <a:pt x="3772055" y="392341"/>
                    <a:pt x="3780600" y="369499"/>
                  </a:cubicBezTo>
                  <a:cubicBezTo>
                    <a:pt x="3783229" y="362268"/>
                    <a:pt x="3784873" y="354462"/>
                    <a:pt x="3785530" y="346081"/>
                  </a:cubicBezTo>
                  <a:cubicBezTo>
                    <a:pt x="3786187" y="337701"/>
                    <a:pt x="3784791" y="331045"/>
                    <a:pt x="3781340" y="326115"/>
                  </a:cubicBezTo>
                  <a:cubicBezTo>
                    <a:pt x="3778053" y="321350"/>
                    <a:pt x="3772548" y="318967"/>
                    <a:pt x="3764824" y="318967"/>
                  </a:cubicBezTo>
                  <a:close/>
                  <a:moveTo>
                    <a:pt x="6517549" y="304177"/>
                  </a:moveTo>
                  <a:cubicBezTo>
                    <a:pt x="6530696" y="304177"/>
                    <a:pt x="6540309" y="308614"/>
                    <a:pt x="6546389" y="317488"/>
                  </a:cubicBezTo>
                  <a:cubicBezTo>
                    <a:pt x="6551648" y="325211"/>
                    <a:pt x="6553907" y="334455"/>
                    <a:pt x="6553168" y="345219"/>
                  </a:cubicBezTo>
                  <a:cubicBezTo>
                    <a:pt x="6552428" y="355982"/>
                    <a:pt x="6550498" y="365801"/>
                    <a:pt x="6547375" y="374675"/>
                  </a:cubicBezTo>
                  <a:cubicBezTo>
                    <a:pt x="6538173" y="399325"/>
                    <a:pt x="6523137" y="422331"/>
                    <a:pt x="6502266" y="443694"/>
                  </a:cubicBezTo>
                  <a:cubicBezTo>
                    <a:pt x="6491914" y="454376"/>
                    <a:pt x="6480164" y="464318"/>
                    <a:pt x="6467017" y="473520"/>
                  </a:cubicBezTo>
                  <a:cubicBezTo>
                    <a:pt x="6467510" y="474178"/>
                    <a:pt x="6468045" y="474876"/>
                    <a:pt x="6468620" y="475615"/>
                  </a:cubicBezTo>
                  <a:cubicBezTo>
                    <a:pt x="6469195" y="476355"/>
                    <a:pt x="6469729" y="476971"/>
                    <a:pt x="6470222" y="477464"/>
                  </a:cubicBezTo>
                  <a:cubicBezTo>
                    <a:pt x="6479260" y="487653"/>
                    <a:pt x="6489120" y="492829"/>
                    <a:pt x="6499801" y="492993"/>
                  </a:cubicBezTo>
                  <a:cubicBezTo>
                    <a:pt x="6517714" y="492500"/>
                    <a:pt x="6534886" y="485927"/>
                    <a:pt x="6551319" y="473274"/>
                  </a:cubicBezTo>
                  <a:cubicBezTo>
                    <a:pt x="6560358" y="466207"/>
                    <a:pt x="6568574" y="457991"/>
                    <a:pt x="6575969" y="448624"/>
                  </a:cubicBezTo>
                  <a:cubicBezTo>
                    <a:pt x="6581310" y="441886"/>
                    <a:pt x="6586343" y="434553"/>
                    <a:pt x="6591067" y="426624"/>
                  </a:cubicBezTo>
                  <a:lnTo>
                    <a:pt x="6597056" y="415064"/>
                  </a:lnTo>
                  <a:lnTo>
                    <a:pt x="6597056" y="414608"/>
                  </a:lnTo>
                  <a:lnTo>
                    <a:pt x="6597056" y="408359"/>
                  </a:lnTo>
                  <a:lnTo>
                    <a:pt x="6583252" y="403515"/>
                  </a:lnTo>
                  <a:cubicBezTo>
                    <a:pt x="6586539" y="394641"/>
                    <a:pt x="6589579" y="384781"/>
                    <a:pt x="6592372" y="373936"/>
                  </a:cubicBezTo>
                  <a:cubicBezTo>
                    <a:pt x="6593851" y="368513"/>
                    <a:pt x="6595207" y="363295"/>
                    <a:pt x="6596440" y="358283"/>
                  </a:cubicBezTo>
                  <a:lnTo>
                    <a:pt x="6597056" y="355744"/>
                  </a:lnTo>
                  <a:lnTo>
                    <a:pt x="6597056" y="304670"/>
                  </a:lnTo>
                  <a:lnTo>
                    <a:pt x="6608148" y="304670"/>
                  </a:lnTo>
                  <a:lnTo>
                    <a:pt x="6615790" y="304670"/>
                  </a:lnTo>
                  <a:lnTo>
                    <a:pt x="6634770" y="304670"/>
                  </a:lnTo>
                  <a:cubicBezTo>
                    <a:pt x="6634770" y="304670"/>
                    <a:pt x="6634729" y="327923"/>
                    <a:pt x="6634647" y="374429"/>
                  </a:cubicBezTo>
                  <a:cubicBezTo>
                    <a:pt x="6634565" y="420934"/>
                    <a:pt x="6634523" y="444187"/>
                    <a:pt x="6634523" y="444187"/>
                  </a:cubicBezTo>
                  <a:cubicBezTo>
                    <a:pt x="6634523" y="450267"/>
                    <a:pt x="6634770" y="456348"/>
                    <a:pt x="6635263" y="462428"/>
                  </a:cubicBezTo>
                  <a:cubicBezTo>
                    <a:pt x="6635756" y="468508"/>
                    <a:pt x="6636988" y="474095"/>
                    <a:pt x="6638960" y="479190"/>
                  </a:cubicBezTo>
                  <a:cubicBezTo>
                    <a:pt x="6642576" y="488885"/>
                    <a:pt x="6650628" y="493404"/>
                    <a:pt x="6663117" y="492747"/>
                  </a:cubicBezTo>
                  <a:cubicBezTo>
                    <a:pt x="6663282" y="492747"/>
                    <a:pt x="6663405" y="492747"/>
                    <a:pt x="6663487" y="492747"/>
                  </a:cubicBezTo>
                  <a:cubicBezTo>
                    <a:pt x="6663569" y="492747"/>
                    <a:pt x="6663610" y="492747"/>
                    <a:pt x="6663610" y="492747"/>
                  </a:cubicBezTo>
                  <a:cubicBezTo>
                    <a:pt x="6677743" y="492583"/>
                    <a:pt x="6692368" y="480669"/>
                    <a:pt x="6707486" y="457005"/>
                  </a:cubicBezTo>
                  <a:cubicBezTo>
                    <a:pt x="6714388" y="445830"/>
                    <a:pt x="6722153" y="429562"/>
                    <a:pt x="6730780" y="408199"/>
                  </a:cubicBezTo>
                  <a:lnTo>
                    <a:pt x="6736080" y="394157"/>
                  </a:lnTo>
                  <a:lnTo>
                    <a:pt x="6736080" y="368882"/>
                  </a:lnTo>
                  <a:cubicBezTo>
                    <a:pt x="6736080" y="358940"/>
                    <a:pt x="6736080" y="353969"/>
                    <a:pt x="6736080" y="353969"/>
                  </a:cubicBezTo>
                  <a:lnTo>
                    <a:pt x="6736080" y="304670"/>
                  </a:lnTo>
                  <a:lnTo>
                    <a:pt x="6773547" y="304670"/>
                  </a:lnTo>
                  <a:cubicBezTo>
                    <a:pt x="6773547" y="304670"/>
                    <a:pt x="6773547" y="312887"/>
                    <a:pt x="6773547" y="329320"/>
                  </a:cubicBezTo>
                  <a:cubicBezTo>
                    <a:pt x="6773547" y="345753"/>
                    <a:pt x="6773547" y="353969"/>
                    <a:pt x="6773547" y="353969"/>
                  </a:cubicBezTo>
                  <a:lnTo>
                    <a:pt x="6773547" y="449117"/>
                  </a:lnTo>
                  <a:lnTo>
                    <a:pt x="6773547" y="452568"/>
                  </a:lnTo>
                  <a:cubicBezTo>
                    <a:pt x="6773547" y="458484"/>
                    <a:pt x="6773671" y="464277"/>
                    <a:pt x="6773917" y="469946"/>
                  </a:cubicBezTo>
                  <a:cubicBezTo>
                    <a:pt x="6774164" y="475615"/>
                    <a:pt x="6775109" y="480669"/>
                    <a:pt x="6776752" y="485106"/>
                  </a:cubicBezTo>
                  <a:cubicBezTo>
                    <a:pt x="6778724" y="490200"/>
                    <a:pt x="6781025" y="492747"/>
                    <a:pt x="6783654" y="492747"/>
                  </a:cubicBezTo>
                  <a:cubicBezTo>
                    <a:pt x="6797622" y="492747"/>
                    <a:pt x="6810933" y="484037"/>
                    <a:pt x="6823586" y="466618"/>
                  </a:cubicBezTo>
                  <a:cubicBezTo>
                    <a:pt x="6829009" y="459059"/>
                    <a:pt x="6834515" y="449364"/>
                    <a:pt x="6840102" y="437532"/>
                  </a:cubicBezTo>
                  <a:cubicBezTo>
                    <a:pt x="6844868" y="427343"/>
                    <a:pt x="6849633" y="415922"/>
                    <a:pt x="6854398" y="403269"/>
                  </a:cubicBezTo>
                  <a:lnTo>
                    <a:pt x="6868449" y="408445"/>
                  </a:lnTo>
                  <a:cubicBezTo>
                    <a:pt x="6862697" y="423399"/>
                    <a:pt x="6857767" y="435231"/>
                    <a:pt x="6853659" y="443941"/>
                  </a:cubicBezTo>
                  <a:cubicBezTo>
                    <a:pt x="6847907" y="455937"/>
                    <a:pt x="6841910" y="466372"/>
                    <a:pt x="6835665" y="475246"/>
                  </a:cubicBezTo>
                  <a:cubicBezTo>
                    <a:pt x="6820053" y="496937"/>
                    <a:pt x="6802717" y="507783"/>
                    <a:pt x="6783654" y="507783"/>
                  </a:cubicBezTo>
                  <a:cubicBezTo>
                    <a:pt x="6767385" y="507783"/>
                    <a:pt x="6754978" y="502689"/>
                    <a:pt x="6746433" y="492500"/>
                  </a:cubicBezTo>
                  <a:cubicBezTo>
                    <a:pt x="6741010" y="486420"/>
                    <a:pt x="6737888" y="479847"/>
                    <a:pt x="6737066" y="472781"/>
                  </a:cubicBezTo>
                  <a:cubicBezTo>
                    <a:pt x="6736245" y="465714"/>
                    <a:pt x="6735916" y="458895"/>
                    <a:pt x="6736080" y="452321"/>
                  </a:cubicBezTo>
                  <a:lnTo>
                    <a:pt x="6736080" y="449117"/>
                  </a:lnTo>
                  <a:cubicBezTo>
                    <a:pt x="6736080" y="449117"/>
                    <a:pt x="6736080" y="444187"/>
                    <a:pt x="6736080" y="434327"/>
                  </a:cubicBezTo>
                  <a:lnTo>
                    <a:pt x="6736080" y="433951"/>
                  </a:lnTo>
                  <a:lnTo>
                    <a:pt x="6731859" y="443078"/>
                  </a:lnTo>
                  <a:cubicBezTo>
                    <a:pt x="6727689" y="451623"/>
                    <a:pt x="6723673" y="458895"/>
                    <a:pt x="6719811" y="464893"/>
                  </a:cubicBezTo>
                  <a:cubicBezTo>
                    <a:pt x="6714881" y="472781"/>
                    <a:pt x="6707528" y="481819"/>
                    <a:pt x="6697750" y="492007"/>
                  </a:cubicBezTo>
                  <a:cubicBezTo>
                    <a:pt x="6687972" y="502196"/>
                    <a:pt x="6676757" y="507455"/>
                    <a:pt x="6664103" y="507783"/>
                  </a:cubicBezTo>
                  <a:cubicBezTo>
                    <a:pt x="6664103" y="507783"/>
                    <a:pt x="6664062" y="507783"/>
                    <a:pt x="6663980" y="507783"/>
                  </a:cubicBezTo>
                  <a:cubicBezTo>
                    <a:pt x="6663898" y="507783"/>
                    <a:pt x="6663857" y="507783"/>
                    <a:pt x="6663857" y="507783"/>
                  </a:cubicBezTo>
                  <a:cubicBezTo>
                    <a:pt x="6663528" y="507783"/>
                    <a:pt x="6663200" y="507783"/>
                    <a:pt x="6662871" y="507783"/>
                  </a:cubicBezTo>
                  <a:cubicBezTo>
                    <a:pt x="6662542" y="507783"/>
                    <a:pt x="6662131" y="507783"/>
                    <a:pt x="6661638" y="507783"/>
                  </a:cubicBezTo>
                  <a:cubicBezTo>
                    <a:pt x="6661638" y="507783"/>
                    <a:pt x="6661556" y="507783"/>
                    <a:pt x="6661392" y="507783"/>
                  </a:cubicBezTo>
                  <a:cubicBezTo>
                    <a:pt x="6661228" y="507783"/>
                    <a:pt x="6661063" y="507783"/>
                    <a:pt x="6660899" y="507783"/>
                  </a:cubicBezTo>
                  <a:cubicBezTo>
                    <a:pt x="6633127" y="507783"/>
                    <a:pt x="6614804" y="500388"/>
                    <a:pt x="6605930" y="485599"/>
                  </a:cubicBezTo>
                  <a:cubicBezTo>
                    <a:pt x="6601986" y="479190"/>
                    <a:pt x="6599521" y="472411"/>
                    <a:pt x="6598535" y="465263"/>
                  </a:cubicBezTo>
                  <a:cubicBezTo>
                    <a:pt x="6597549" y="458114"/>
                    <a:pt x="6597056" y="451089"/>
                    <a:pt x="6597056" y="444187"/>
                  </a:cubicBezTo>
                  <a:lnTo>
                    <a:pt x="6597056" y="444109"/>
                  </a:lnTo>
                  <a:lnTo>
                    <a:pt x="6587554" y="457991"/>
                  </a:lnTo>
                  <a:cubicBezTo>
                    <a:pt x="6579009" y="468672"/>
                    <a:pt x="6569971" y="477711"/>
                    <a:pt x="6560440" y="485106"/>
                  </a:cubicBezTo>
                  <a:cubicBezTo>
                    <a:pt x="6541213" y="500060"/>
                    <a:pt x="6521000" y="507619"/>
                    <a:pt x="6499801" y="507783"/>
                  </a:cubicBezTo>
                  <a:cubicBezTo>
                    <a:pt x="6499801" y="507783"/>
                    <a:pt x="6499761" y="507783"/>
                    <a:pt x="6499678" y="507783"/>
                  </a:cubicBezTo>
                  <a:cubicBezTo>
                    <a:pt x="6499596" y="507783"/>
                    <a:pt x="6499555" y="507783"/>
                    <a:pt x="6499555" y="507783"/>
                  </a:cubicBezTo>
                  <a:cubicBezTo>
                    <a:pt x="6476713" y="507619"/>
                    <a:pt x="6457815" y="501046"/>
                    <a:pt x="6442861" y="488064"/>
                  </a:cubicBezTo>
                  <a:lnTo>
                    <a:pt x="6434858" y="477898"/>
                  </a:lnTo>
                  <a:lnTo>
                    <a:pt x="6407179" y="500635"/>
                  </a:lnTo>
                  <a:lnTo>
                    <a:pt x="6407179" y="641384"/>
                  </a:lnTo>
                  <a:cubicBezTo>
                    <a:pt x="6407179" y="668992"/>
                    <a:pt x="6404139" y="696024"/>
                    <a:pt x="6398059" y="722482"/>
                  </a:cubicBezTo>
                  <a:cubicBezTo>
                    <a:pt x="6395101" y="735628"/>
                    <a:pt x="6391938" y="746269"/>
                    <a:pt x="6388569" y="754403"/>
                  </a:cubicBezTo>
                  <a:cubicBezTo>
                    <a:pt x="6385200" y="762537"/>
                    <a:pt x="6382529" y="768494"/>
                    <a:pt x="6380558" y="772274"/>
                  </a:cubicBezTo>
                  <a:cubicBezTo>
                    <a:pt x="6375135" y="782298"/>
                    <a:pt x="6368397" y="790761"/>
                    <a:pt x="6360345" y="797663"/>
                  </a:cubicBezTo>
                  <a:cubicBezTo>
                    <a:pt x="6356401" y="801114"/>
                    <a:pt x="6351389" y="804442"/>
                    <a:pt x="6345309" y="807646"/>
                  </a:cubicBezTo>
                  <a:cubicBezTo>
                    <a:pt x="6339229" y="810851"/>
                    <a:pt x="6332655" y="812453"/>
                    <a:pt x="6325589" y="812453"/>
                  </a:cubicBezTo>
                  <a:cubicBezTo>
                    <a:pt x="6318851" y="812453"/>
                    <a:pt x="6312361" y="809988"/>
                    <a:pt x="6306116" y="805058"/>
                  </a:cubicBezTo>
                  <a:cubicBezTo>
                    <a:pt x="6301515" y="801114"/>
                    <a:pt x="6297488" y="795856"/>
                    <a:pt x="6294037" y="789282"/>
                  </a:cubicBezTo>
                  <a:cubicBezTo>
                    <a:pt x="6286149" y="774000"/>
                    <a:pt x="6283520" y="752061"/>
                    <a:pt x="6286149" y="723468"/>
                  </a:cubicBezTo>
                  <a:cubicBezTo>
                    <a:pt x="6290093" y="684686"/>
                    <a:pt x="6300200" y="646314"/>
                    <a:pt x="6316468" y="608354"/>
                  </a:cubicBezTo>
                  <a:cubicBezTo>
                    <a:pt x="6330601" y="575323"/>
                    <a:pt x="6348266" y="545744"/>
                    <a:pt x="6369465" y="519615"/>
                  </a:cubicBezTo>
                  <a:lnTo>
                    <a:pt x="6369465" y="434052"/>
                  </a:lnTo>
                  <a:lnTo>
                    <a:pt x="6365490" y="443078"/>
                  </a:lnTo>
                  <a:cubicBezTo>
                    <a:pt x="6361321" y="451623"/>
                    <a:pt x="6357305" y="458895"/>
                    <a:pt x="6353443" y="464893"/>
                  </a:cubicBezTo>
                  <a:cubicBezTo>
                    <a:pt x="6348513" y="472781"/>
                    <a:pt x="6341159" y="481819"/>
                    <a:pt x="6331381" y="492007"/>
                  </a:cubicBezTo>
                  <a:cubicBezTo>
                    <a:pt x="6321604" y="502196"/>
                    <a:pt x="6310389" y="507455"/>
                    <a:pt x="6297735" y="507783"/>
                  </a:cubicBezTo>
                  <a:cubicBezTo>
                    <a:pt x="6297735" y="507783"/>
                    <a:pt x="6297694" y="507783"/>
                    <a:pt x="6297611" y="507783"/>
                  </a:cubicBezTo>
                  <a:cubicBezTo>
                    <a:pt x="6297529" y="507783"/>
                    <a:pt x="6297488" y="507783"/>
                    <a:pt x="6297488" y="507783"/>
                  </a:cubicBezTo>
                  <a:cubicBezTo>
                    <a:pt x="6297160" y="507783"/>
                    <a:pt x="6296831" y="507783"/>
                    <a:pt x="6296502" y="507783"/>
                  </a:cubicBezTo>
                  <a:cubicBezTo>
                    <a:pt x="6296174" y="507783"/>
                    <a:pt x="6295763" y="507783"/>
                    <a:pt x="6295270" y="507783"/>
                  </a:cubicBezTo>
                  <a:cubicBezTo>
                    <a:pt x="6295270" y="507783"/>
                    <a:pt x="6295188" y="507783"/>
                    <a:pt x="6295023" y="507783"/>
                  </a:cubicBezTo>
                  <a:cubicBezTo>
                    <a:pt x="6294859" y="507783"/>
                    <a:pt x="6294695" y="507783"/>
                    <a:pt x="6294530" y="507783"/>
                  </a:cubicBezTo>
                  <a:cubicBezTo>
                    <a:pt x="6266759" y="507783"/>
                    <a:pt x="6248435" y="500388"/>
                    <a:pt x="6239561" y="485599"/>
                  </a:cubicBezTo>
                  <a:cubicBezTo>
                    <a:pt x="6235618" y="479190"/>
                    <a:pt x="6233153" y="472411"/>
                    <a:pt x="6232167" y="465263"/>
                  </a:cubicBezTo>
                  <a:cubicBezTo>
                    <a:pt x="6231181" y="458114"/>
                    <a:pt x="6230688" y="451089"/>
                    <a:pt x="6230688" y="444187"/>
                  </a:cubicBezTo>
                  <a:cubicBezTo>
                    <a:pt x="6230688" y="444187"/>
                    <a:pt x="6230688" y="434327"/>
                    <a:pt x="6230688" y="414608"/>
                  </a:cubicBezTo>
                  <a:cubicBezTo>
                    <a:pt x="6230688" y="394888"/>
                    <a:pt x="6230688" y="385028"/>
                    <a:pt x="6230688" y="385028"/>
                  </a:cubicBezTo>
                  <a:lnTo>
                    <a:pt x="6230688" y="364322"/>
                  </a:lnTo>
                  <a:cubicBezTo>
                    <a:pt x="6230524" y="364322"/>
                    <a:pt x="6230441" y="364363"/>
                    <a:pt x="6230441" y="364445"/>
                  </a:cubicBezTo>
                  <a:cubicBezTo>
                    <a:pt x="6230441" y="364528"/>
                    <a:pt x="6230441" y="364569"/>
                    <a:pt x="6230441" y="364569"/>
                  </a:cubicBezTo>
                  <a:lnTo>
                    <a:pt x="6220828" y="382809"/>
                  </a:lnTo>
                  <a:cubicBezTo>
                    <a:pt x="6218199" y="387575"/>
                    <a:pt x="6215569" y="392382"/>
                    <a:pt x="6212940" y="397229"/>
                  </a:cubicBezTo>
                  <a:cubicBezTo>
                    <a:pt x="6210311" y="402077"/>
                    <a:pt x="6207681" y="406966"/>
                    <a:pt x="6205052" y="411896"/>
                  </a:cubicBezTo>
                  <a:lnTo>
                    <a:pt x="6192234" y="404748"/>
                  </a:lnTo>
                  <a:cubicBezTo>
                    <a:pt x="6195028" y="399982"/>
                    <a:pt x="6197657" y="395175"/>
                    <a:pt x="6200122" y="390328"/>
                  </a:cubicBezTo>
                  <a:cubicBezTo>
                    <a:pt x="6202587" y="385480"/>
                    <a:pt x="6205052" y="380591"/>
                    <a:pt x="6207517" y="375661"/>
                  </a:cubicBezTo>
                  <a:lnTo>
                    <a:pt x="6217130" y="357667"/>
                  </a:lnTo>
                  <a:cubicBezTo>
                    <a:pt x="6219595" y="353230"/>
                    <a:pt x="6221937" y="348752"/>
                    <a:pt x="6224155" y="344233"/>
                  </a:cubicBezTo>
                  <a:cubicBezTo>
                    <a:pt x="6226374" y="339714"/>
                    <a:pt x="6228552" y="335236"/>
                    <a:pt x="6230688" y="330799"/>
                  </a:cubicBezTo>
                  <a:lnTo>
                    <a:pt x="6230688" y="304670"/>
                  </a:lnTo>
                  <a:lnTo>
                    <a:pt x="6268402" y="304670"/>
                  </a:lnTo>
                  <a:cubicBezTo>
                    <a:pt x="6268402" y="304670"/>
                    <a:pt x="6268361" y="327923"/>
                    <a:pt x="6268278" y="374429"/>
                  </a:cubicBezTo>
                  <a:cubicBezTo>
                    <a:pt x="6268196" y="420934"/>
                    <a:pt x="6268155" y="444187"/>
                    <a:pt x="6268155" y="444187"/>
                  </a:cubicBezTo>
                  <a:cubicBezTo>
                    <a:pt x="6268155" y="450267"/>
                    <a:pt x="6268402" y="456348"/>
                    <a:pt x="6268895" y="462428"/>
                  </a:cubicBezTo>
                  <a:cubicBezTo>
                    <a:pt x="6269388" y="468508"/>
                    <a:pt x="6270620" y="474095"/>
                    <a:pt x="6272592" y="479190"/>
                  </a:cubicBezTo>
                  <a:cubicBezTo>
                    <a:pt x="6276207" y="488885"/>
                    <a:pt x="6284260" y="493404"/>
                    <a:pt x="6296749" y="492747"/>
                  </a:cubicBezTo>
                  <a:cubicBezTo>
                    <a:pt x="6296913" y="492747"/>
                    <a:pt x="6297036" y="492747"/>
                    <a:pt x="6297118" y="492747"/>
                  </a:cubicBezTo>
                  <a:cubicBezTo>
                    <a:pt x="6297201" y="492747"/>
                    <a:pt x="6297242" y="492747"/>
                    <a:pt x="6297242" y="492747"/>
                  </a:cubicBezTo>
                  <a:cubicBezTo>
                    <a:pt x="6311375" y="492583"/>
                    <a:pt x="6326000" y="480669"/>
                    <a:pt x="6341118" y="457005"/>
                  </a:cubicBezTo>
                  <a:cubicBezTo>
                    <a:pt x="6348020" y="445830"/>
                    <a:pt x="6355785" y="429562"/>
                    <a:pt x="6364412" y="408199"/>
                  </a:cubicBezTo>
                  <a:lnTo>
                    <a:pt x="6369465" y="394810"/>
                  </a:lnTo>
                  <a:lnTo>
                    <a:pt x="6369465" y="304670"/>
                  </a:lnTo>
                  <a:lnTo>
                    <a:pt x="6407179" y="304670"/>
                  </a:lnTo>
                  <a:lnTo>
                    <a:pt x="6407179" y="480176"/>
                  </a:lnTo>
                  <a:lnTo>
                    <a:pt x="6426140" y="465288"/>
                  </a:lnTo>
                  <a:lnTo>
                    <a:pt x="6418458" y="439997"/>
                  </a:lnTo>
                  <a:cubicBezTo>
                    <a:pt x="6415500" y="421427"/>
                    <a:pt x="6416897" y="402858"/>
                    <a:pt x="6422648" y="384288"/>
                  </a:cubicBezTo>
                  <a:cubicBezTo>
                    <a:pt x="6428728" y="364404"/>
                    <a:pt x="6439821" y="346657"/>
                    <a:pt x="6455925" y="331045"/>
                  </a:cubicBezTo>
                  <a:cubicBezTo>
                    <a:pt x="6474823" y="312969"/>
                    <a:pt x="6495364" y="304013"/>
                    <a:pt x="6517549" y="304177"/>
                  </a:cubicBezTo>
                  <a:close/>
                  <a:moveTo>
                    <a:pt x="5744438" y="304177"/>
                  </a:moveTo>
                  <a:cubicBezTo>
                    <a:pt x="5759886" y="304177"/>
                    <a:pt x="5771553" y="308203"/>
                    <a:pt x="5779441" y="316255"/>
                  </a:cubicBezTo>
                  <a:cubicBezTo>
                    <a:pt x="5785686" y="322500"/>
                    <a:pt x="5789506" y="329854"/>
                    <a:pt x="5790903" y="338317"/>
                  </a:cubicBezTo>
                  <a:cubicBezTo>
                    <a:pt x="5792300" y="346780"/>
                    <a:pt x="5792998" y="355037"/>
                    <a:pt x="5792998" y="363090"/>
                  </a:cubicBezTo>
                  <a:lnTo>
                    <a:pt x="5792998" y="384000"/>
                  </a:lnTo>
                  <a:lnTo>
                    <a:pt x="5793984" y="381577"/>
                  </a:lnTo>
                  <a:cubicBezTo>
                    <a:pt x="5800722" y="367280"/>
                    <a:pt x="5806802" y="356106"/>
                    <a:pt x="5812225" y="348053"/>
                  </a:cubicBezTo>
                  <a:cubicBezTo>
                    <a:pt x="5818305" y="339180"/>
                    <a:pt x="5826358" y="330388"/>
                    <a:pt x="5836381" y="321678"/>
                  </a:cubicBezTo>
                  <a:cubicBezTo>
                    <a:pt x="5846406" y="312969"/>
                    <a:pt x="5857334" y="307792"/>
                    <a:pt x="5869165" y="306149"/>
                  </a:cubicBezTo>
                  <a:cubicBezTo>
                    <a:pt x="5872616" y="305656"/>
                    <a:pt x="5876067" y="305410"/>
                    <a:pt x="5879518" y="305410"/>
                  </a:cubicBezTo>
                  <a:cubicBezTo>
                    <a:pt x="5903018" y="306067"/>
                    <a:pt x="5919533" y="313462"/>
                    <a:pt x="5929064" y="327594"/>
                  </a:cubicBezTo>
                  <a:cubicBezTo>
                    <a:pt x="5933173" y="334003"/>
                    <a:pt x="5935802" y="340782"/>
                    <a:pt x="5936952" y="347930"/>
                  </a:cubicBezTo>
                  <a:cubicBezTo>
                    <a:pt x="5938103" y="355079"/>
                    <a:pt x="5938678" y="362104"/>
                    <a:pt x="5938678" y="369006"/>
                  </a:cubicBezTo>
                  <a:cubicBezTo>
                    <a:pt x="5938678" y="430794"/>
                    <a:pt x="5938801" y="464646"/>
                    <a:pt x="5939047" y="470562"/>
                  </a:cubicBezTo>
                  <a:cubicBezTo>
                    <a:pt x="5939294" y="476478"/>
                    <a:pt x="5940321" y="481655"/>
                    <a:pt x="5942128" y="486092"/>
                  </a:cubicBezTo>
                  <a:cubicBezTo>
                    <a:pt x="5943607" y="490364"/>
                    <a:pt x="5945662" y="492829"/>
                    <a:pt x="5948291" y="493486"/>
                  </a:cubicBezTo>
                  <a:cubicBezTo>
                    <a:pt x="5964560" y="494472"/>
                    <a:pt x="5978610" y="483873"/>
                    <a:pt x="5990442" y="461688"/>
                  </a:cubicBezTo>
                  <a:cubicBezTo>
                    <a:pt x="6002274" y="439504"/>
                    <a:pt x="6011230" y="419455"/>
                    <a:pt x="6017310" y="401543"/>
                  </a:cubicBezTo>
                  <a:cubicBezTo>
                    <a:pt x="6019446" y="396778"/>
                    <a:pt x="6022692" y="395299"/>
                    <a:pt x="6027047" y="397106"/>
                  </a:cubicBezTo>
                  <a:cubicBezTo>
                    <a:pt x="6031402" y="398914"/>
                    <a:pt x="6032839" y="402036"/>
                    <a:pt x="6031360" y="406473"/>
                  </a:cubicBezTo>
                  <a:cubicBezTo>
                    <a:pt x="6020843" y="437696"/>
                    <a:pt x="6009340" y="461853"/>
                    <a:pt x="5996851" y="478943"/>
                  </a:cubicBezTo>
                  <a:cubicBezTo>
                    <a:pt x="5982390" y="498663"/>
                    <a:pt x="5966778" y="508441"/>
                    <a:pt x="5950016" y="508276"/>
                  </a:cubicBezTo>
                  <a:lnTo>
                    <a:pt x="5950016" y="508523"/>
                  </a:lnTo>
                  <a:cubicBezTo>
                    <a:pt x="5932762" y="508523"/>
                    <a:pt x="5919944" y="503511"/>
                    <a:pt x="5911563" y="493486"/>
                  </a:cubicBezTo>
                  <a:cubicBezTo>
                    <a:pt x="5906140" y="487406"/>
                    <a:pt x="5903018" y="480792"/>
                    <a:pt x="5902196" y="473643"/>
                  </a:cubicBezTo>
                  <a:cubicBezTo>
                    <a:pt x="5901375" y="466495"/>
                    <a:pt x="5900964" y="447268"/>
                    <a:pt x="5900964" y="415963"/>
                  </a:cubicBezTo>
                  <a:cubicBezTo>
                    <a:pt x="5900964" y="384658"/>
                    <a:pt x="5900964" y="369006"/>
                    <a:pt x="5900964" y="369006"/>
                  </a:cubicBezTo>
                  <a:cubicBezTo>
                    <a:pt x="5900964" y="363090"/>
                    <a:pt x="5900717" y="357092"/>
                    <a:pt x="5900224" y="351011"/>
                  </a:cubicBezTo>
                  <a:cubicBezTo>
                    <a:pt x="5899731" y="344931"/>
                    <a:pt x="5898581" y="339344"/>
                    <a:pt x="5896773" y="334250"/>
                  </a:cubicBezTo>
                  <a:cubicBezTo>
                    <a:pt x="5893487" y="325704"/>
                    <a:pt x="5887735" y="321103"/>
                    <a:pt x="5879518" y="320446"/>
                  </a:cubicBezTo>
                  <a:cubicBezTo>
                    <a:pt x="5875903" y="320446"/>
                    <a:pt x="5873109" y="320610"/>
                    <a:pt x="5871137" y="320939"/>
                  </a:cubicBezTo>
                  <a:cubicBezTo>
                    <a:pt x="5862428" y="322253"/>
                    <a:pt x="5853842" y="326526"/>
                    <a:pt x="5845379" y="333757"/>
                  </a:cubicBezTo>
                  <a:cubicBezTo>
                    <a:pt x="5836916" y="340987"/>
                    <a:pt x="5829973" y="348546"/>
                    <a:pt x="5824550" y="356434"/>
                  </a:cubicBezTo>
                  <a:cubicBezTo>
                    <a:pt x="5819784" y="363501"/>
                    <a:pt x="5814608" y="372867"/>
                    <a:pt x="5809020" y="384535"/>
                  </a:cubicBezTo>
                  <a:cubicBezTo>
                    <a:pt x="5803433" y="396202"/>
                    <a:pt x="5798421" y="407706"/>
                    <a:pt x="5793984" y="419044"/>
                  </a:cubicBezTo>
                  <a:lnTo>
                    <a:pt x="5792998" y="421920"/>
                  </a:lnTo>
                  <a:lnTo>
                    <a:pt x="5792998" y="507783"/>
                  </a:lnTo>
                  <a:lnTo>
                    <a:pt x="5755531" y="507783"/>
                  </a:lnTo>
                  <a:lnTo>
                    <a:pt x="5755531" y="363090"/>
                  </a:lnTo>
                  <a:cubicBezTo>
                    <a:pt x="5755531" y="357338"/>
                    <a:pt x="5755202" y="349697"/>
                    <a:pt x="5754545" y="340166"/>
                  </a:cubicBezTo>
                  <a:cubicBezTo>
                    <a:pt x="5753888" y="330634"/>
                    <a:pt x="5751833" y="324143"/>
                    <a:pt x="5748382" y="320692"/>
                  </a:cubicBezTo>
                  <a:cubicBezTo>
                    <a:pt x="5747396" y="319706"/>
                    <a:pt x="5746082" y="319213"/>
                    <a:pt x="5744438" y="319213"/>
                  </a:cubicBezTo>
                  <a:cubicBezTo>
                    <a:pt x="5741480" y="319213"/>
                    <a:pt x="5737660" y="321226"/>
                    <a:pt x="5732976" y="325253"/>
                  </a:cubicBezTo>
                  <a:cubicBezTo>
                    <a:pt x="5728293" y="329279"/>
                    <a:pt x="5723732" y="335852"/>
                    <a:pt x="5719296" y="344972"/>
                  </a:cubicBezTo>
                  <a:cubicBezTo>
                    <a:pt x="5714859" y="354093"/>
                    <a:pt x="5709518" y="366459"/>
                    <a:pt x="5703273" y="382070"/>
                  </a:cubicBezTo>
                  <a:cubicBezTo>
                    <a:pt x="5697029" y="397681"/>
                    <a:pt x="5692674" y="407952"/>
                    <a:pt x="5690209" y="412882"/>
                  </a:cubicBezTo>
                  <a:cubicBezTo>
                    <a:pt x="5687744" y="417155"/>
                    <a:pt x="5684416" y="418428"/>
                    <a:pt x="5680226" y="416703"/>
                  </a:cubicBezTo>
                  <a:cubicBezTo>
                    <a:pt x="5676035" y="414977"/>
                    <a:pt x="5675009" y="411650"/>
                    <a:pt x="5677145" y="406720"/>
                  </a:cubicBezTo>
                  <a:cubicBezTo>
                    <a:pt x="5679117" y="401790"/>
                    <a:pt x="5683225" y="391519"/>
                    <a:pt x="5689469" y="375908"/>
                  </a:cubicBezTo>
                  <a:cubicBezTo>
                    <a:pt x="5695714" y="360296"/>
                    <a:pt x="5700562" y="348998"/>
                    <a:pt x="5704013" y="342014"/>
                  </a:cubicBezTo>
                  <a:cubicBezTo>
                    <a:pt x="5707464" y="335030"/>
                    <a:pt x="5712599" y="326978"/>
                    <a:pt x="5719419" y="317858"/>
                  </a:cubicBezTo>
                  <a:cubicBezTo>
                    <a:pt x="5726239" y="308737"/>
                    <a:pt x="5734578" y="304177"/>
                    <a:pt x="5744438" y="304177"/>
                  </a:cubicBezTo>
                  <a:close/>
                  <a:moveTo>
                    <a:pt x="5612674" y="304177"/>
                  </a:moveTo>
                  <a:cubicBezTo>
                    <a:pt x="5625821" y="304177"/>
                    <a:pt x="5635434" y="308614"/>
                    <a:pt x="5641514" y="317488"/>
                  </a:cubicBezTo>
                  <a:cubicBezTo>
                    <a:pt x="5646773" y="325211"/>
                    <a:pt x="5649032" y="334455"/>
                    <a:pt x="5648293" y="345219"/>
                  </a:cubicBezTo>
                  <a:cubicBezTo>
                    <a:pt x="5647553" y="355982"/>
                    <a:pt x="5645623" y="365801"/>
                    <a:pt x="5642500" y="374675"/>
                  </a:cubicBezTo>
                  <a:cubicBezTo>
                    <a:pt x="5633298" y="399325"/>
                    <a:pt x="5618262" y="422331"/>
                    <a:pt x="5597391" y="443694"/>
                  </a:cubicBezTo>
                  <a:lnTo>
                    <a:pt x="5564999" y="471103"/>
                  </a:lnTo>
                  <a:lnTo>
                    <a:pt x="5571877" y="482641"/>
                  </a:lnTo>
                  <a:lnTo>
                    <a:pt x="5571775" y="482691"/>
                  </a:lnTo>
                  <a:lnTo>
                    <a:pt x="5579521" y="488988"/>
                  </a:lnTo>
                  <a:cubicBezTo>
                    <a:pt x="5584451" y="491576"/>
                    <a:pt x="5589586" y="492911"/>
                    <a:pt x="5594926" y="492993"/>
                  </a:cubicBezTo>
                  <a:cubicBezTo>
                    <a:pt x="5612839" y="492500"/>
                    <a:pt x="5630011" y="485927"/>
                    <a:pt x="5646444" y="473274"/>
                  </a:cubicBezTo>
                  <a:cubicBezTo>
                    <a:pt x="5655483" y="466207"/>
                    <a:pt x="5663699" y="457991"/>
                    <a:pt x="5671094" y="448624"/>
                  </a:cubicBezTo>
                  <a:cubicBezTo>
                    <a:pt x="5681776" y="435149"/>
                    <a:pt x="5691225" y="419291"/>
                    <a:pt x="5699441" y="401050"/>
                  </a:cubicBezTo>
                  <a:cubicBezTo>
                    <a:pt x="5702728" y="396613"/>
                    <a:pt x="5706179" y="395463"/>
                    <a:pt x="5709794" y="397599"/>
                  </a:cubicBezTo>
                  <a:cubicBezTo>
                    <a:pt x="5713409" y="399736"/>
                    <a:pt x="5714477" y="402858"/>
                    <a:pt x="5712998" y="406966"/>
                  </a:cubicBezTo>
                  <a:cubicBezTo>
                    <a:pt x="5704782" y="425700"/>
                    <a:pt x="5694676" y="442708"/>
                    <a:pt x="5682679" y="457991"/>
                  </a:cubicBezTo>
                  <a:cubicBezTo>
                    <a:pt x="5674134" y="468672"/>
                    <a:pt x="5665096" y="477711"/>
                    <a:pt x="5655565" y="485106"/>
                  </a:cubicBezTo>
                  <a:cubicBezTo>
                    <a:pt x="5636338" y="500060"/>
                    <a:pt x="5616125" y="507619"/>
                    <a:pt x="5594926" y="507783"/>
                  </a:cubicBezTo>
                  <a:cubicBezTo>
                    <a:pt x="5594926" y="507783"/>
                    <a:pt x="5594886" y="507783"/>
                    <a:pt x="5594803" y="507783"/>
                  </a:cubicBezTo>
                  <a:cubicBezTo>
                    <a:pt x="5594721" y="507783"/>
                    <a:pt x="5594680" y="507783"/>
                    <a:pt x="5594680" y="507783"/>
                  </a:cubicBezTo>
                  <a:cubicBezTo>
                    <a:pt x="5583259" y="507701"/>
                    <a:pt x="5572824" y="506017"/>
                    <a:pt x="5563375" y="502730"/>
                  </a:cubicBezTo>
                  <a:lnTo>
                    <a:pt x="5548525" y="494152"/>
                  </a:lnTo>
                  <a:lnTo>
                    <a:pt x="5536874" y="499895"/>
                  </a:lnTo>
                  <a:cubicBezTo>
                    <a:pt x="5522906" y="505647"/>
                    <a:pt x="5510664" y="508523"/>
                    <a:pt x="5500146" y="508523"/>
                  </a:cubicBezTo>
                  <a:cubicBezTo>
                    <a:pt x="5479769" y="508523"/>
                    <a:pt x="5465226" y="502196"/>
                    <a:pt x="5456516" y="489543"/>
                  </a:cubicBezTo>
                  <a:cubicBezTo>
                    <a:pt x="5449943" y="480340"/>
                    <a:pt x="5446656" y="467769"/>
                    <a:pt x="5446656" y="451828"/>
                  </a:cubicBezTo>
                  <a:lnTo>
                    <a:pt x="5446656" y="412636"/>
                  </a:lnTo>
                  <a:lnTo>
                    <a:pt x="5446656" y="368020"/>
                  </a:lnTo>
                  <a:cubicBezTo>
                    <a:pt x="5446656" y="362104"/>
                    <a:pt x="5446410" y="356147"/>
                    <a:pt x="5445917" y="350149"/>
                  </a:cubicBezTo>
                  <a:cubicBezTo>
                    <a:pt x="5445424" y="344151"/>
                    <a:pt x="5444191" y="338604"/>
                    <a:pt x="5442219" y="333510"/>
                  </a:cubicBezTo>
                  <a:cubicBezTo>
                    <a:pt x="5438768" y="324143"/>
                    <a:pt x="5432442" y="319542"/>
                    <a:pt x="5423239" y="319706"/>
                  </a:cubicBezTo>
                  <a:cubicBezTo>
                    <a:pt x="5412558" y="319706"/>
                    <a:pt x="5401877" y="323979"/>
                    <a:pt x="5391195" y="332524"/>
                  </a:cubicBezTo>
                  <a:cubicBezTo>
                    <a:pt x="5382814" y="339590"/>
                    <a:pt x="5375748" y="347314"/>
                    <a:pt x="5369996" y="355695"/>
                  </a:cubicBezTo>
                  <a:cubicBezTo>
                    <a:pt x="5365559" y="362432"/>
                    <a:pt x="5360712" y="371183"/>
                    <a:pt x="5355453" y="381947"/>
                  </a:cubicBezTo>
                  <a:cubicBezTo>
                    <a:pt x="5350194" y="392710"/>
                    <a:pt x="5345346" y="403515"/>
                    <a:pt x="5340909" y="414361"/>
                  </a:cubicBezTo>
                  <a:lnTo>
                    <a:pt x="5340909" y="508030"/>
                  </a:lnTo>
                  <a:lnTo>
                    <a:pt x="5303442" y="508030"/>
                  </a:lnTo>
                  <a:lnTo>
                    <a:pt x="5303442" y="377633"/>
                  </a:lnTo>
                  <a:cubicBezTo>
                    <a:pt x="5303442" y="368595"/>
                    <a:pt x="5302949" y="360625"/>
                    <a:pt x="5301963" y="353723"/>
                  </a:cubicBezTo>
                  <a:cubicBezTo>
                    <a:pt x="5300155" y="342384"/>
                    <a:pt x="5297690" y="334085"/>
                    <a:pt x="5294568" y="328827"/>
                  </a:cubicBezTo>
                  <a:cubicBezTo>
                    <a:pt x="5290624" y="323075"/>
                    <a:pt x="5285530" y="320035"/>
                    <a:pt x="5279285" y="319706"/>
                  </a:cubicBezTo>
                  <a:cubicBezTo>
                    <a:pt x="5269097" y="319542"/>
                    <a:pt x="5260593" y="321802"/>
                    <a:pt x="5253773" y="326485"/>
                  </a:cubicBezTo>
                  <a:cubicBezTo>
                    <a:pt x="5246953" y="331168"/>
                    <a:pt x="5240257" y="337783"/>
                    <a:pt x="5233683" y="346328"/>
                  </a:cubicBezTo>
                  <a:cubicBezTo>
                    <a:pt x="5225795" y="356845"/>
                    <a:pt x="5218565" y="368677"/>
                    <a:pt x="5211992" y="381823"/>
                  </a:cubicBezTo>
                  <a:cubicBezTo>
                    <a:pt x="5207719" y="390697"/>
                    <a:pt x="5203118" y="401872"/>
                    <a:pt x="5198188" y="415347"/>
                  </a:cubicBezTo>
                  <a:lnTo>
                    <a:pt x="5198188" y="507783"/>
                  </a:lnTo>
                  <a:lnTo>
                    <a:pt x="5160720" y="507783"/>
                  </a:lnTo>
                  <a:lnTo>
                    <a:pt x="5160720" y="413622"/>
                  </a:lnTo>
                  <a:cubicBezTo>
                    <a:pt x="5160720" y="413622"/>
                    <a:pt x="5160720" y="406021"/>
                    <a:pt x="5160720" y="390821"/>
                  </a:cubicBezTo>
                  <a:cubicBezTo>
                    <a:pt x="5160720" y="375620"/>
                    <a:pt x="5160720" y="368020"/>
                    <a:pt x="5160720" y="368020"/>
                  </a:cubicBezTo>
                  <a:cubicBezTo>
                    <a:pt x="5160720" y="362104"/>
                    <a:pt x="5160474" y="356147"/>
                    <a:pt x="5159981" y="350149"/>
                  </a:cubicBezTo>
                  <a:cubicBezTo>
                    <a:pt x="5159488" y="344151"/>
                    <a:pt x="5158255" y="338604"/>
                    <a:pt x="5156283" y="333510"/>
                  </a:cubicBezTo>
                  <a:cubicBezTo>
                    <a:pt x="5152997" y="324308"/>
                    <a:pt x="5146835" y="319706"/>
                    <a:pt x="5137796" y="319706"/>
                  </a:cubicBezTo>
                  <a:cubicBezTo>
                    <a:pt x="5134674" y="319706"/>
                    <a:pt x="5132373" y="319871"/>
                    <a:pt x="5130894" y="320199"/>
                  </a:cubicBezTo>
                  <a:cubicBezTo>
                    <a:pt x="5122349" y="321350"/>
                    <a:pt x="5113763" y="325581"/>
                    <a:pt x="5105135" y="332894"/>
                  </a:cubicBezTo>
                  <a:cubicBezTo>
                    <a:pt x="5096508" y="340207"/>
                    <a:pt x="5089483" y="347807"/>
                    <a:pt x="5084060" y="355695"/>
                  </a:cubicBezTo>
                  <a:cubicBezTo>
                    <a:pt x="5083896" y="356188"/>
                    <a:pt x="5083485" y="356927"/>
                    <a:pt x="5082827" y="357913"/>
                  </a:cubicBezTo>
                  <a:lnTo>
                    <a:pt x="5070256" y="349779"/>
                  </a:lnTo>
                  <a:cubicBezTo>
                    <a:pt x="5070585" y="349450"/>
                    <a:pt x="5070872" y="349081"/>
                    <a:pt x="5071119" y="348670"/>
                  </a:cubicBezTo>
                  <a:cubicBezTo>
                    <a:pt x="5071365" y="348259"/>
                    <a:pt x="5071571" y="347807"/>
                    <a:pt x="5071735" y="347314"/>
                  </a:cubicBezTo>
                  <a:cubicBezTo>
                    <a:pt x="5077980" y="338276"/>
                    <a:pt x="5086155" y="329443"/>
                    <a:pt x="5096261" y="320816"/>
                  </a:cubicBezTo>
                  <a:cubicBezTo>
                    <a:pt x="5106368" y="312188"/>
                    <a:pt x="5117173" y="307053"/>
                    <a:pt x="5128676" y="305410"/>
                  </a:cubicBezTo>
                  <a:cubicBezTo>
                    <a:pt x="5131634" y="304917"/>
                    <a:pt x="5134510" y="304670"/>
                    <a:pt x="5137303" y="304670"/>
                  </a:cubicBezTo>
                  <a:cubicBezTo>
                    <a:pt x="5162282" y="304670"/>
                    <a:pt x="5179372" y="312065"/>
                    <a:pt x="5188574" y="326855"/>
                  </a:cubicBezTo>
                  <a:cubicBezTo>
                    <a:pt x="5192847" y="333264"/>
                    <a:pt x="5195518" y="340001"/>
                    <a:pt x="5196586" y="347067"/>
                  </a:cubicBezTo>
                  <a:cubicBezTo>
                    <a:pt x="5197654" y="354134"/>
                    <a:pt x="5198188" y="361118"/>
                    <a:pt x="5198188" y="368020"/>
                  </a:cubicBezTo>
                  <a:cubicBezTo>
                    <a:pt x="5198188" y="368020"/>
                    <a:pt x="5198188" y="368800"/>
                    <a:pt x="5198188" y="370361"/>
                  </a:cubicBezTo>
                  <a:cubicBezTo>
                    <a:pt x="5198188" y="371923"/>
                    <a:pt x="5198188" y="373853"/>
                    <a:pt x="5198188" y="376154"/>
                  </a:cubicBezTo>
                  <a:cubicBezTo>
                    <a:pt x="5198352" y="376154"/>
                    <a:pt x="5198476" y="376072"/>
                    <a:pt x="5198558" y="375908"/>
                  </a:cubicBezTo>
                  <a:cubicBezTo>
                    <a:pt x="5198640" y="375743"/>
                    <a:pt x="5198681" y="375579"/>
                    <a:pt x="5198681" y="375415"/>
                  </a:cubicBezTo>
                  <a:cubicBezTo>
                    <a:pt x="5205254" y="361446"/>
                    <a:pt x="5212978" y="348711"/>
                    <a:pt x="5221851" y="337208"/>
                  </a:cubicBezTo>
                  <a:cubicBezTo>
                    <a:pt x="5229739" y="327512"/>
                    <a:pt x="5237874" y="319665"/>
                    <a:pt x="5246255" y="313667"/>
                  </a:cubicBezTo>
                  <a:cubicBezTo>
                    <a:pt x="5254636" y="307669"/>
                    <a:pt x="5265153" y="304670"/>
                    <a:pt x="5277806" y="304670"/>
                  </a:cubicBezTo>
                  <a:cubicBezTo>
                    <a:pt x="5277971" y="304670"/>
                    <a:pt x="5278135" y="304670"/>
                    <a:pt x="5278299" y="304670"/>
                  </a:cubicBezTo>
                  <a:cubicBezTo>
                    <a:pt x="5278464" y="304670"/>
                    <a:pt x="5278710" y="304670"/>
                    <a:pt x="5279039" y="304670"/>
                  </a:cubicBezTo>
                  <a:cubicBezTo>
                    <a:pt x="5297609" y="304999"/>
                    <a:pt x="5311823" y="309929"/>
                    <a:pt x="5321683" y="319460"/>
                  </a:cubicBezTo>
                  <a:cubicBezTo>
                    <a:pt x="5329407" y="327183"/>
                    <a:pt x="5334911" y="337618"/>
                    <a:pt x="5338198" y="350765"/>
                  </a:cubicBezTo>
                  <a:cubicBezTo>
                    <a:pt x="5340006" y="358324"/>
                    <a:pt x="5340909" y="367198"/>
                    <a:pt x="5340909" y="377387"/>
                  </a:cubicBezTo>
                  <a:cubicBezTo>
                    <a:pt x="5347154" y="364733"/>
                    <a:pt x="5352741" y="354709"/>
                    <a:pt x="5357671" y="347314"/>
                  </a:cubicBezTo>
                  <a:cubicBezTo>
                    <a:pt x="5364409" y="337290"/>
                    <a:pt x="5372461" y="328498"/>
                    <a:pt x="5381828" y="320939"/>
                  </a:cubicBezTo>
                  <a:cubicBezTo>
                    <a:pt x="5394975" y="310422"/>
                    <a:pt x="5408696" y="304999"/>
                    <a:pt x="5422993" y="304670"/>
                  </a:cubicBezTo>
                  <a:cubicBezTo>
                    <a:pt x="5447642" y="304506"/>
                    <a:pt x="5464897" y="311901"/>
                    <a:pt x="5474757" y="326855"/>
                  </a:cubicBezTo>
                  <a:cubicBezTo>
                    <a:pt x="5478865" y="333264"/>
                    <a:pt x="5481454" y="340001"/>
                    <a:pt x="5482522" y="347067"/>
                  </a:cubicBezTo>
                  <a:cubicBezTo>
                    <a:pt x="5483590" y="354134"/>
                    <a:pt x="5484124" y="361118"/>
                    <a:pt x="5484124" y="368020"/>
                  </a:cubicBezTo>
                  <a:lnTo>
                    <a:pt x="5484124" y="412636"/>
                  </a:lnTo>
                  <a:lnTo>
                    <a:pt x="5484124" y="451828"/>
                  </a:lnTo>
                  <a:cubicBezTo>
                    <a:pt x="5484124" y="464811"/>
                    <a:pt x="5485439" y="475081"/>
                    <a:pt x="5488068" y="482641"/>
                  </a:cubicBezTo>
                  <a:cubicBezTo>
                    <a:pt x="5490697" y="490035"/>
                    <a:pt x="5494723" y="493733"/>
                    <a:pt x="5500146" y="493733"/>
                  </a:cubicBezTo>
                  <a:cubicBezTo>
                    <a:pt x="5508034" y="493733"/>
                    <a:pt x="5518387" y="491186"/>
                    <a:pt x="5531205" y="486092"/>
                  </a:cubicBezTo>
                  <a:lnTo>
                    <a:pt x="5531205" y="485845"/>
                  </a:lnTo>
                  <a:lnTo>
                    <a:pt x="5534848" y="484078"/>
                  </a:lnTo>
                  <a:lnTo>
                    <a:pt x="5522025" y="467789"/>
                  </a:lnTo>
                  <a:cubicBezTo>
                    <a:pt x="5517958" y="459778"/>
                    <a:pt x="5515144" y="450514"/>
                    <a:pt x="5513583" y="439997"/>
                  </a:cubicBezTo>
                  <a:cubicBezTo>
                    <a:pt x="5510625" y="421427"/>
                    <a:pt x="5512022" y="402858"/>
                    <a:pt x="5517773" y="384288"/>
                  </a:cubicBezTo>
                  <a:cubicBezTo>
                    <a:pt x="5523853" y="364404"/>
                    <a:pt x="5534946" y="346657"/>
                    <a:pt x="5551050" y="331045"/>
                  </a:cubicBezTo>
                  <a:cubicBezTo>
                    <a:pt x="5569948" y="312969"/>
                    <a:pt x="5590489" y="304013"/>
                    <a:pt x="5612674" y="304177"/>
                  </a:cubicBezTo>
                  <a:close/>
                  <a:moveTo>
                    <a:pt x="2153391" y="287908"/>
                  </a:moveTo>
                  <a:cubicBezTo>
                    <a:pt x="2152569" y="288566"/>
                    <a:pt x="2152403" y="289880"/>
                    <a:pt x="2152897" y="291852"/>
                  </a:cubicBezTo>
                  <a:cubicBezTo>
                    <a:pt x="2154869" y="297111"/>
                    <a:pt x="2158074" y="300315"/>
                    <a:pt x="2162511" y="301466"/>
                  </a:cubicBezTo>
                  <a:cubicBezTo>
                    <a:pt x="2164154" y="302123"/>
                    <a:pt x="2167111" y="302780"/>
                    <a:pt x="2171384" y="303438"/>
                  </a:cubicBezTo>
                  <a:cubicBezTo>
                    <a:pt x="2171384" y="303273"/>
                    <a:pt x="2171343" y="303109"/>
                    <a:pt x="2171261" y="302945"/>
                  </a:cubicBezTo>
                  <a:cubicBezTo>
                    <a:pt x="2171178" y="302780"/>
                    <a:pt x="2171139" y="302534"/>
                    <a:pt x="2171139" y="302205"/>
                  </a:cubicBezTo>
                  <a:cubicBezTo>
                    <a:pt x="2169824" y="298590"/>
                    <a:pt x="2167851" y="295385"/>
                    <a:pt x="2165222" y="292592"/>
                  </a:cubicBezTo>
                  <a:lnTo>
                    <a:pt x="2164976" y="292592"/>
                  </a:lnTo>
                  <a:cubicBezTo>
                    <a:pt x="2160373" y="287990"/>
                    <a:pt x="2156513" y="286429"/>
                    <a:pt x="2153391" y="287908"/>
                  </a:cubicBezTo>
                  <a:close/>
                  <a:moveTo>
                    <a:pt x="3614922" y="231461"/>
                  </a:moveTo>
                  <a:cubicBezTo>
                    <a:pt x="3621002" y="231461"/>
                    <a:pt x="3626179" y="233597"/>
                    <a:pt x="3630451" y="237869"/>
                  </a:cubicBezTo>
                  <a:cubicBezTo>
                    <a:pt x="3634724" y="242142"/>
                    <a:pt x="3636860" y="247319"/>
                    <a:pt x="3636860" y="253399"/>
                  </a:cubicBezTo>
                  <a:cubicBezTo>
                    <a:pt x="3636860" y="259479"/>
                    <a:pt x="3634724" y="264697"/>
                    <a:pt x="3630451" y="269051"/>
                  </a:cubicBezTo>
                  <a:cubicBezTo>
                    <a:pt x="3626179" y="273406"/>
                    <a:pt x="3621002" y="275583"/>
                    <a:pt x="3614922" y="275583"/>
                  </a:cubicBezTo>
                  <a:cubicBezTo>
                    <a:pt x="3608842" y="275583"/>
                    <a:pt x="3603624" y="273406"/>
                    <a:pt x="3599270" y="269051"/>
                  </a:cubicBezTo>
                  <a:cubicBezTo>
                    <a:pt x="3594915" y="264697"/>
                    <a:pt x="3592737" y="259479"/>
                    <a:pt x="3592737" y="253399"/>
                  </a:cubicBezTo>
                  <a:cubicBezTo>
                    <a:pt x="3592737" y="247319"/>
                    <a:pt x="3594915" y="242142"/>
                    <a:pt x="3599270" y="237869"/>
                  </a:cubicBezTo>
                  <a:cubicBezTo>
                    <a:pt x="3603624" y="233597"/>
                    <a:pt x="3608842" y="231461"/>
                    <a:pt x="3614922" y="231461"/>
                  </a:cubicBezTo>
                  <a:close/>
                  <a:moveTo>
                    <a:pt x="1777339" y="231461"/>
                  </a:moveTo>
                  <a:cubicBezTo>
                    <a:pt x="1783419" y="231461"/>
                    <a:pt x="1788596" y="233597"/>
                    <a:pt x="1792868" y="237870"/>
                  </a:cubicBezTo>
                  <a:cubicBezTo>
                    <a:pt x="1797140" y="242142"/>
                    <a:pt x="1799277" y="247319"/>
                    <a:pt x="1799277" y="253399"/>
                  </a:cubicBezTo>
                  <a:cubicBezTo>
                    <a:pt x="1799277" y="259479"/>
                    <a:pt x="1797140" y="264697"/>
                    <a:pt x="1792868" y="269051"/>
                  </a:cubicBezTo>
                  <a:cubicBezTo>
                    <a:pt x="1788596" y="273406"/>
                    <a:pt x="1783419" y="275583"/>
                    <a:pt x="1777339" y="275583"/>
                  </a:cubicBezTo>
                  <a:cubicBezTo>
                    <a:pt x="1771259" y="275583"/>
                    <a:pt x="1766041" y="273406"/>
                    <a:pt x="1761686" y="269051"/>
                  </a:cubicBezTo>
                  <a:cubicBezTo>
                    <a:pt x="1757332" y="264697"/>
                    <a:pt x="1755154" y="259479"/>
                    <a:pt x="1755154" y="253399"/>
                  </a:cubicBezTo>
                  <a:cubicBezTo>
                    <a:pt x="1755154" y="247319"/>
                    <a:pt x="1757332" y="242142"/>
                    <a:pt x="1761686" y="237870"/>
                  </a:cubicBezTo>
                  <a:cubicBezTo>
                    <a:pt x="1766041" y="233597"/>
                    <a:pt x="1771259" y="231461"/>
                    <a:pt x="1777339" y="231461"/>
                  </a:cubicBezTo>
                  <a:close/>
                  <a:moveTo>
                    <a:pt x="6514591" y="225791"/>
                  </a:moveTo>
                  <a:lnTo>
                    <a:pt x="6519028" y="229982"/>
                  </a:lnTo>
                  <a:lnTo>
                    <a:pt x="6563398" y="269914"/>
                  </a:lnTo>
                  <a:lnTo>
                    <a:pt x="6554770" y="281992"/>
                  </a:lnTo>
                  <a:lnTo>
                    <a:pt x="6502266" y="253892"/>
                  </a:lnTo>
                  <a:lnTo>
                    <a:pt x="6478110" y="272625"/>
                  </a:lnTo>
                  <a:lnTo>
                    <a:pt x="6467017" y="281253"/>
                  </a:lnTo>
                  <a:lnTo>
                    <a:pt x="6457897" y="269421"/>
                  </a:lnTo>
                  <a:lnTo>
                    <a:pt x="6509661" y="229489"/>
                  </a:lnTo>
                  <a:close/>
                  <a:moveTo>
                    <a:pt x="5609716" y="225791"/>
                  </a:moveTo>
                  <a:lnTo>
                    <a:pt x="5614153" y="229982"/>
                  </a:lnTo>
                  <a:lnTo>
                    <a:pt x="5658523" y="269914"/>
                  </a:lnTo>
                  <a:lnTo>
                    <a:pt x="5649895" y="281992"/>
                  </a:lnTo>
                  <a:lnTo>
                    <a:pt x="5597391" y="253892"/>
                  </a:lnTo>
                  <a:lnTo>
                    <a:pt x="5573235" y="272625"/>
                  </a:lnTo>
                  <a:lnTo>
                    <a:pt x="5562142" y="281253"/>
                  </a:lnTo>
                  <a:lnTo>
                    <a:pt x="5553022" y="269421"/>
                  </a:lnTo>
                  <a:lnTo>
                    <a:pt x="5604786" y="229489"/>
                  </a:lnTo>
                  <a:close/>
                  <a:moveTo>
                    <a:pt x="3761866" y="225791"/>
                  </a:moveTo>
                  <a:lnTo>
                    <a:pt x="3766303" y="229982"/>
                  </a:lnTo>
                  <a:lnTo>
                    <a:pt x="3810673" y="269914"/>
                  </a:lnTo>
                  <a:lnTo>
                    <a:pt x="3802045" y="281992"/>
                  </a:lnTo>
                  <a:lnTo>
                    <a:pt x="3749542" y="253892"/>
                  </a:lnTo>
                  <a:lnTo>
                    <a:pt x="3725385" y="272625"/>
                  </a:lnTo>
                  <a:lnTo>
                    <a:pt x="3714293" y="281253"/>
                  </a:lnTo>
                  <a:lnTo>
                    <a:pt x="3705172" y="269421"/>
                  </a:lnTo>
                  <a:lnTo>
                    <a:pt x="3756936" y="229489"/>
                  </a:lnTo>
                  <a:close/>
                  <a:moveTo>
                    <a:pt x="2663921" y="207797"/>
                  </a:moveTo>
                  <a:lnTo>
                    <a:pt x="2671070" y="215438"/>
                  </a:lnTo>
                  <a:lnTo>
                    <a:pt x="2716918" y="265477"/>
                  </a:lnTo>
                  <a:lnTo>
                    <a:pt x="2707058" y="276569"/>
                  </a:lnTo>
                  <a:lnTo>
                    <a:pt x="2654062" y="239595"/>
                  </a:lnTo>
                  <a:lnTo>
                    <a:pt x="2648392" y="235898"/>
                  </a:lnTo>
                  <a:lnTo>
                    <a:pt x="2651843" y="229982"/>
                  </a:lnTo>
                  <a:lnTo>
                    <a:pt x="2658991" y="216917"/>
                  </a:lnTo>
                  <a:close/>
                  <a:moveTo>
                    <a:pt x="1653588" y="207797"/>
                  </a:moveTo>
                  <a:lnTo>
                    <a:pt x="1658764" y="216917"/>
                  </a:lnTo>
                  <a:lnTo>
                    <a:pt x="1665913" y="229982"/>
                  </a:lnTo>
                  <a:lnTo>
                    <a:pt x="1669118" y="235898"/>
                  </a:lnTo>
                  <a:lnTo>
                    <a:pt x="1663695" y="239595"/>
                  </a:lnTo>
                  <a:lnTo>
                    <a:pt x="1610205" y="276569"/>
                  </a:lnTo>
                  <a:lnTo>
                    <a:pt x="1600592" y="265477"/>
                  </a:lnTo>
                  <a:lnTo>
                    <a:pt x="1646686" y="215438"/>
                  </a:lnTo>
                  <a:close/>
                  <a:moveTo>
                    <a:pt x="3480164" y="203113"/>
                  </a:moveTo>
                  <a:lnTo>
                    <a:pt x="3517631" y="203113"/>
                  </a:lnTo>
                  <a:cubicBezTo>
                    <a:pt x="3517631" y="203113"/>
                    <a:pt x="3517631" y="228256"/>
                    <a:pt x="3517631" y="278541"/>
                  </a:cubicBezTo>
                  <a:cubicBezTo>
                    <a:pt x="3517631" y="284827"/>
                    <a:pt x="3517631" y="290720"/>
                    <a:pt x="3517631" y="296220"/>
                  </a:cubicBezTo>
                  <a:lnTo>
                    <a:pt x="3517631" y="297029"/>
                  </a:lnTo>
                  <a:lnTo>
                    <a:pt x="3549921" y="297029"/>
                  </a:lnTo>
                  <a:lnTo>
                    <a:pt x="3549921" y="312311"/>
                  </a:lnTo>
                  <a:lnTo>
                    <a:pt x="3517631" y="312311"/>
                  </a:lnTo>
                  <a:lnTo>
                    <a:pt x="3517631" y="324505"/>
                  </a:lnTo>
                  <a:cubicBezTo>
                    <a:pt x="3517631" y="344148"/>
                    <a:pt x="3517631" y="353969"/>
                    <a:pt x="3517631" y="353969"/>
                  </a:cubicBezTo>
                  <a:lnTo>
                    <a:pt x="3517631" y="449117"/>
                  </a:lnTo>
                  <a:lnTo>
                    <a:pt x="3517631" y="452568"/>
                  </a:lnTo>
                  <a:cubicBezTo>
                    <a:pt x="3517631" y="458484"/>
                    <a:pt x="3517754" y="464277"/>
                    <a:pt x="3518000" y="469946"/>
                  </a:cubicBezTo>
                  <a:cubicBezTo>
                    <a:pt x="3518247" y="475615"/>
                    <a:pt x="3519192" y="480669"/>
                    <a:pt x="3520835" y="485106"/>
                  </a:cubicBezTo>
                  <a:cubicBezTo>
                    <a:pt x="3522807" y="490200"/>
                    <a:pt x="3525108" y="492747"/>
                    <a:pt x="3527737" y="492747"/>
                  </a:cubicBezTo>
                  <a:cubicBezTo>
                    <a:pt x="3541705" y="492747"/>
                    <a:pt x="3555016" y="484037"/>
                    <a:pt x="3567669" y="466618"/>
                  </a:cubicBezTo>
                  <a:cubicBezTo>
                    <a:pt x="3573092" y="459059"/>
                    <a:pt x="3578597" y="449364"/>
                    <a:pt x="3584185" y="437532"/>
                  </a:cubicBezTo>
                  <a:lnTo>
                    <a:pt x="3596125" y="408916"/>
                  </a:lnTo>
                  <a:lnTo>
                    <a:pt x="3582385" y="404008"/>
                  </a:lnTo>
                  <a:cubicBezTo>
                    <a:pt x="3587808" y="388890"/>
                    <a:pt x="3592409" y="373771"/>
                    <a:pt x="3596188" y="358653"/>
                  </a:cubicBezTo>
                  <a:lnTo>
                    <a:pt x="3596188" y="354216"/>
                  </a:lnTo>
                  <a:lnTo>
                    <a:pt x="3596188" y="304670"/>
                  </a:lnTo>
                  <a:lnTo>
                    <a:pt x="3633656" y="304670"/>
                  </a:lnTo>
                  <a:lnTo>
                    <a:pt x="3633656" y="354216"/>
                  </a:lnTo>
                  <a:lnTo>
                    <a:pt x="3633656" y="428658"/>
                  </a:lnTo>
                  <a:lnTo>
                    <a:pt x="3633656" y="451089"/>
                  </a:lnTo>
                  <a:cubicBezTo>
                    <a:pt x="3633656" y="466372"/>
                    <a:pt x="3635012" y="476766"/>
                    <a:pt x="3637723" y="482271"/>
                  </a:cubicBezTo>
                  <a:cubicBezTo>
                    <a:pt x="3640434" y="487776"/>
                    <a:pt x="3642776" y="491021"/>
                    <a:pt x="3644748" y="492007"/>
                  </a:cubicBezTo>
                  <a:cubicBezTo>
                    <a:pt x="3646063" y="492500"/>
                    <a:pt x="3647378" y="492747"/>
                    <a:pt x="3648692" y="492747"/>
                  </a:cubicBezTo>
                  <a:cubicBezTo>
                    <a:pt x="3656908" y="493076"/>
                    <a:pt x="3667590" y="490528"/>
                    <a:pt x="3680737" y="485106"/>
                  </a:cubicBezTo>
                  <a:lnTo>
                    <a:pt x="3685156" y="482929"/>
                  </a:lnTo>
                  <a:lnTo>
                    <a:pt x="3681216" y="478866"/>
                  </a:lnTo>
                  <a:cubicBezTo>
                    <a:pt x="3673236" y="468729"/>
                    <a:pt x="3668075" y="455772"/>
                    <a:pt x="3665733" y="439997"/>
                  </a:cubicBezTo>
                  <a:cubicBezTo>
                    <a:pt x="3662775" y="421427"/>
                    <a:pt x="3664172" y="402858"/>
                    <a:pt x="3669923" y="384288"/>
                  </a:cubicBezTo>
                  <a:cubicBezTo>
                    <a:pt x="3676003" y="364404"/>
                    <a:pt x="3687096" y="346657"/>
                    <a:pt x="3703201" y="331045"/>
                  </a:cubicBezTo>
                  <a:cubicBezTo>
                    <a:pt x="3722098" y="312969"/>
                    <a:pt x="3742640" y="304013"/>
                    <a:pt x="3764824" y="304177"/>
                  </a:cubicBezTo>
                  <a:cubicBezTo>
                    <a:pt x="3777971" y="304177"/>
                    <a:pt x="3787584" y="308614"/>
                    <a:pt x="3793664" y="317488"/>
                  </a:cubicBezTo>
                  <a:cubicBezTo>
                    <a:pt x="3798923" y="325211"/>
                    <a:pt x="3801183" y="334455"/>
                    <a:pt x="3800443" y="345219"/>
                  </a:cubicBezTo>
                  <a:cubicBezTo>
                    <a:pt x="3799704" y="355982"/>
                    <a:pt x="3797773" y="365801"/>
                    <a:pt x="3794650" y="374675"/>
                  </a:cubicBezTo>
                  <a:cubicBezTo>
                    <a:pt x="3785448" y="399325"/>
                    <a:pt x="3770411" y="422331"/>
                    <a:pt x="3749542" y="443694"/>
                  </a:cubicBezTo>
                  <a:cubicBezTo>
                    <a:pt x="3744365" y="449035"/>
                    <a:pt x="3738839" y="454191"/>
                    <a:pt x="3732965" y="459162"/>
                  </a:cubicBezTo>
                  <a:lnTo>
                    <a:pt x="3715847" y="472325"/>
                  </a:lnTo>
                  <a:lnTo>
                    <a:pt x="3720240" y="479694"/>
                  </a:lnTo>
                  <a:lnTo>
                    <a:pt x="3731671" y="488988"/>
                  </a:lnTo>
                  <a:cubicBezTo>
                    <a:pt x="3736600" y="491576"/>
                    <a:pt x="3741736" y="492911"/>
                    <a:pt x="3747077" y="492993"/>
                  </a:cubicBezTo>
                  <a:cubicBezTo>
                    <a:pt x="3764989" y="492500"/>
                    <a:pt x="3782161" y="485927"/>
                    <a:pt x="3798594" y="473274"/>
                  </a:cubicBezTo>
                  <a:cubicBezTo>
                    <a:pt x="3807632" y="466207"/>
                    <a:pt x="3815849" y="457991"/>
                    <a:pt x="3823244" y="448624"/>
                  </a:cubicBezTo>
                  <a:lnTo>
                    <a:pt x="3844331" y="413235"/>
                  </a:lnTo>
                  <a:lnTo>
                    <a:pt x="3844331" y="408359"/>
                  </a:lnTo>
                  <a:lnTo>
                    <a:pt x="3830527" y="403515"/>
                  </a:lnTo>
                  <a:cubicBezTo>
                    <a:pt x="3833814" y="394641"/>
                    <a:pt x="3836854" y="384781"/>
                    <a:pt x="3839648" y="373936"/>
                  </a:cubicBezTo>
                  <a:cubicBezTo>
                    <a:pt x="3841127" y="368513"/>
                    <a:pt x="3842482" y="363295"/>
                    <a:pt x="3843715" y="358283"/>
                  </a:cubicBezTo>
                  <a:lnTo>
                    <a:pt x="3844331" y="355744"/>
                  </a:lnTo>
                  <a:lnTo>
                    <a:pt x="3844331" y="304670"/>
                  </a:lnTo>
                  <a:lnTo>
                    <a:pt x="3855423" y="304670"/>
                  </a:lnTo>
                  <a:lnTo>
                    <a:pt x="3863065" y="304670"/>
                  </a:lnTo>
                  <a:lnTo>
                    <a:pt x="3882045" y="304670"/>
                  </a:lnTo>
                  <a:cubicBezTo>
                    <a:pt x="3882045" y="304670"/>
                    <a:pt x="3882004" y="327923"/>
                    <a:pt x="3881922" y="374429"/>
                  </a:cubicBezTo>
                  <a:cubicBezTo>
                    <a:pt x="3881840" y="420934"/>
                    <a:pt x="3881799" y="444187"/>
                    <a:pt x="3881799" y="444187"/>
                  </a:cubicBezTo>
                  <a:cubicBezTo>
                    <a:pt x="3881799" y="450267"/>
                    <a:pt x="3882045" y="456348"/>
                    <a:pt x="3882538" y="462428"/>
                  </a:cubicBezTo>
                  <a:cubicBezTo>
                    <a:pt x="3883031" y="468508"/>
                    <a:pt x="3884264" y="474095"/>
                    <a:pt x="3886236" y="479190"/>
                  </a:cubicBezTo>
                  <a:cubicBezTo>
                    <a:pt x="3889851" y="488885"/>
                    <a:pt x="3897903" y="493404"/>
                    <a:pt x="3910392" y="492747"/>
                  </a:cubicBezTo>
                  <a:cubicBezTo>
                    <a:pt x="3910556" y="492747"/>
                    <a:pt x="3910680" y="492747"/>
                    <a:pt x="3910762" y="492747"/>
                  </a:cubicBezTo>
                  <a:cubicBezTo>
                    <a:pt x="3910844" y="492747"/>
                    <a:pt x="3910885" y="492747"/>
                    <a:pt x="3910885" y="492747"/>
                  </a:cubicBezTo>
                  <a:cubicBezTo>
                    <a:pt x="3925018" y="492583"/>
                    <a:pt x="3939643" y="480669"/>
                    <a:pt x="3954762" y="457005"/>
                  </a:cubicBezTo>
                  <a:cubicBezTo>
                    <a:pt x="3961663" y="445830"/>
                    <a:pt x="3969428" y="429562"/>
                    <a:pt x="3978055" y="408199"/>
                  </a:cubicBezTo>
                  <a:lnTo>
                    <a:pt x="3983355" y="394157"/>
                  </a:lnTo>
                  <a:lnTo>
                    <a:pt x="3983355" y="368882"/>
                  </a:lnTo>
                  <a:cubicBezTo>
                    <a:pt x="3983355" y="358940"/>
                    <a:pt x="3983355" y="353969"/>
                    <a:pt x="3983355" y="353969"/>
                  </a:cubicBezTo>
                  <a:lnTo>
                    <a:pt x="3983355" y="304670"/>
                  </a:lnTo>
                  <a:lnTo>
                    <a:pt x="4020823" y="304670"/>
                  </a:lnTo>
                  <a:cubicBezTo>
                    <a:pt x="4020823" y="304670"/>
                    <a:pt x="4020823" y="312887"/>
                    <a:pt x="4020823" y="329320"/>
                  </a:cubicBezTo>
                  <a:cubicBezTo>
                    <a:pt x="4020823" y="345753"/>
                    <a:pt x="4020823" y="353969"/>
                    <a:pt x="4020823" y="353969"/>
                  </a:cubicBezTo>
                  <a:lnTo>
                    <a:pt x="4020823" y="449117"/>
                  </a:lnTo>
                  <a:lnTo>
                    <a:pt x="4020823" y="452568"/>
                  </a:lnTo>
                  <a:cubicBezTo>
                    <a:pt x="4020823" y="458484"/>
                    <a:pt x="4020946" y="464277"/>
                    <a:pt x="4021192" y="469946"/>
                  </a:cubicBezTo>
                  <a:cubicBezTo>
                    <a:pt x="4021439" y="475615"/>
                    <a:pt x="4022384" y="480669"/>
                    <a:pt x="4024027" y="485106"/>
                  </a:cubicBezTo>
                  <a:cubicBezTo>
                    <a:pt x="4025999" y="490200"/>
                    <a:pt x="4028300" y="492747"/>
                    <a:pt x="4030929" y="492747"/>
                  </a:cubicBezTo>
                  <a:cubicBezTo>
                    <a:pt x="4044897" y="492747"/>
                    <a:pt x="4058208" y="484037"/>
                    <a:pt x="4070861" y="466618"/>
                  </a:cubicBezTo>
                  <a:cubicBezTo>
                    <a:pt x="4076284" y="459059"/>
                    <a:pt x="4081789" y="449364"/>
                    <a:pt x="4087377" y="437532"/>
                  </a:cubicBezTo>
                  <a:cubicBezTo>
                    <a:pt x="4092142" y="427343"/>
                    <a:pt x="4096908" y="415922"/>
                    <a:pt x="4101674" y="403269"/>
                  </a:cubicBezTo>
                  <a:lnTo>
                    <a:pt x="4115724" y="408445"/>
                  </a:lnTo>
                  <a:cubicBezTo>
                    <a:pt x="4109972" y="423399"/>
                    <a:pt x="4105042" y="435231"/>
                    <a:pt x="4100934" y="443941"/>
                  </a:cubicBezTo>
                  <a:cubicBezTo>
                    <a:pt x="4095182" y="455937"/>
                    <a:pt x="4089184" y="466372"/>
                    <a:pt x="4082940" y="475246"/>
                  </a:cubicBezTo>
                  <a:cubicBezTo>
                    <a:pt x="4067328" y="496937"/>
                    <a:pt x="4049991" y="507783"/>
                    <a:pt x="4030929" y="507783"/>
                  </a:cubicBezTo>
                  <a:cubicBezTo>
                    <a:pt x="4014660" y="507783"/>
                    <a:pt x="4002253" y="502689"/>
                    <a:pt x="3993708" y="492500"/>
                  </a:cubicBezTo>
                  <a:cubicBezTo>
                    <a:pt x="3988285" y="486420"/>
                    <a:pt x="3985163" y="479847"/>
                    <a:pt x="3984341" y="472781"/>
                  </a:cubicBezTo>
                  <a:cubicBezTo>
                    <a:pt x="3983519" y="465714"/>
                    <a:pt x="3983191" y="458895"/>
                    <a:pt x="3983355" y="452321"/>
                  </a:cubicBezTo>
                  <a:lnTo>
                    <a:pt x="3983355" y="449117"/>
                  </a:lnTo>
                  <a:cubicBezTo>
                    <a:pt x="3983355" y="449117"/>
                    <a:pt x="3983355" y="444187"/>
                    <a:pt x="3983355" y="434327"/>
                  </a:cubicBezTo>
                  <a:lnTo>
                    <a:pt x="3983355" y="433951"/>
                  </a:lnTo>
                  <a:lnTo>
                    <a:pt x="3979134" y="443078"/>
                  </a:lnTo>
                  <a:cubicBezTo>
                    <a:pt x="3974964" y="451623"/>
                    <a:pt x="3970948" y="458895"/>
                    <a:pt x="3967086" y="464893"/>
                  </a:cubicBezTo>
                  <a:cubicBezTo>
                    <a:pt x="3962156" y="472781"/>
                    <a:pt x="3954803" y="481819"/>
                    <a:pt x="3945025" y="492007"/>
                  </a:cubicBezTo>
                  <a:cubicBezTo>
                    <a:pt x="3935247" y="502196"/>
                    <a:pt x="3924032" y="507455"/>
                    <a:pt x="3911378" y="507783"/>
                  </a:cubicBezTo>
                  <a:cubicBezTo>
                    <a:pt x="3911378" y="507783"/>
                    <a:pt x="3911337" y="507783"/>
                    <a:pt x="3911255" y="507783"/>
                  </a:cubicBezTo>
                  <a:cubicBezTo>
                    <a:pt x="3911173" y="507783"/>
                    <a:pt x="3911132" y="507783"/>
                    <a:pt x="3911132" y="507783"/>
                  </a:cubicBezTo>
                  <a:cubicBezTo>
                    <a:pt x="3910803" y="507783"/>
                    <a:pt x="3910474" y="507783"/>
                    <a:pt x="3910146" y="507783"/>
                  </a:cubicBezTo>
                  <a:cubicBezTo>
                    <a:pt x="3909817" y="507783"/>
                    <a:pt x="3909406" y="507783"/>
                    <a:pt x="3908913" y="507783"/>
                  </a:cubicBezTo>
                  <a:cubicBezTo>
                    <a:pt x="3908913" y="507783"/>
                    <a:pt x="3908831" y="507783"/>
                    <a:pt x="3908667" y="507783"/>
                  </a:cubicBezTo>
                  <a:cubicBezTo>
                    <a:pt x="3908502" y="507783"/>
                    <a:pt x="3908338" y="507783"/>
                    <a:pt x="3908174" y="507783"/>
                  </a:cubicBezTo>
                  <a:cubicBezTo>
                    <a:pt x="3880402" y="507783"/>
                    <a:pt x="3862079" y="500388"/>
                    <a:pt x="3853205" y="485599"/>
                  </a:cubicBezTo>
                  <a:cubicBezTo>
                    <a:pt x="3849261" y="479190"/>
                    <a:pt x="3846796" y="472411"/>
                    <a:pt x="3845810" y="465263"/>
                  </a:cubicBezTo>
                  <a:cubicBezTo>
                    <a:pt x="3844824" y="458114"/>
                    <a:pt x="3844331" y="451089"/>
                    <a:pt x="3844331" y="444187"/>
                  </a:cubicBezTo>
                  <a:lnTo>
                    <a:pt x="3844331" y="442000"/>
                  </a:lnTo>
                  <a:lnTo>
                    <a:pt x="3834829" y="457991"/>
                  </a:lnTo>
                  <a:cubicBezTo>
                    <a:pt x="3826284" y="468672"/>
                    <a:pt x="3817246" y="477711"/>
                    <a:pt x="3807715" y="485106"/>
                  </a:cubicBezTo>
                  <a:cubicBezTo>
                    <a:pt x="3788488" y="500060"/>
                    <a:pt x="3768275" y="507619"/>
                    <a:pt x="3747077" y="507783"/>
                  </a:cubicBezTo>
                  <a:cubicBezTo>
                    <a:pt x="3747077" y="507783"/>
                    <a:pt x="3747035" y="507783"/>
                    <a:pt x="3746953" y="507783"/>
                  </a:cubicBezTo>
                  <a:cubicBezTo>
                    <a:pt x="3746871" y="507783"/>
                    <a:pt x="3746830" y="507783"/>
                    <a:pt x="3746830" y="507783"/>
                  </a:cubicBezTo>
                  <a:cubicBezTo>
                    <a:pt x="3729699" y="507660"/>
                    <a:pt x="3714786" y="503932"/>
                    <a:pt x="3702091" y="496598"/>
                  </a:cubicBezTo>
                  <a:lnTo>
                    <a:pt x="3697532" y="493343"/>
                  </a:lnTo>
                  <a:lnTo>
                    <a:pt x="3686160" y="498909"/>
                  </a:lnTo>
                  <a:cubicBezTo>
                    <a:pt x="3671370" y="505154"/>
                    <a:pt x="3658634" y="508112"/>
                    <a:pt x="3647953" y="507783"/>
                  </a:cubicBezTo>
                  <a:cubicBezTo>
                    <a:pt x="3642365" y="507783"/>
                    <a:pt x="3637025" y="507126"/>
                    <a:pt x="3631930" y="505811"/>
                  </a:cubicBezTo>
                  <a:cubicBezTo>
                    <a:pt x="3623878" y="503839"/>
                    <a:pt x="3615908" y="498950"/>
                    <a:pt x="3608020" y="491145"/>
                  </a:cubicBezTo>
                  <a:cubicBezTo>
                    <a:pt x="3600133" y="483339"/>
                    <a:pt x="3596188" y="469987"/>
                    <a:pt x="3596188" y="451089"/>
                  </a:cubicBezTo>
                  <a:lnTo>
                    <a:pt x="3596188" y="446643"/>
                  </a:lnTo>
                  <a:lnTo>
                    <a:pt x="3579748" y="475246"/>
                  </a:lnTo>
                  <a:cubicBezTo>
                    <a:pt x="3564136" y="496937"/>
                    <a:pt x="3546799" y="507783"/>
                    <a:pt x="3527737" y="507783"/>
                  </a:cubicBezTo>
                  <a:cubicBezTo>
                    <a:pt x="3511468" y="507783"/>
                    <a:pt x="3499062" y="502689"/>
                    <a:pt x="3490516" y="492500"/>
                  </a:cubicBezTo>
                  <a:cubicBezTo>
                    <a:pt x="3485094" y="486420"/>
                    <a:pt x="3481971" y="479847"/>
                    <a:pt x="3481150" y="472781"/>
                  </a:cubicBezTo>
                  <a:cubicBezTo>
                    <a:pt x="3480328" y="465714"/>
                    <a:pt x="3479999" y="458895"/>
                    <a:pt x="3480164" y="452321"/>
                  </a:cubicBezTo>
                  <a:lnTo>
                    <a:pt x="3480164" y="449117"/>
                  </a:lnTo>
                  <a:cubicBezTo>
                    <a:pt x="3480164" y="449117"/>
                    <a:pt x="3480164" y="444187"/>
                    <a:pt x="3480164" y="434327"/>
                  </a:cubicBezTo>
                  <a:cubicBezTo>
                    <a:pt x="3480164" y="424467"/>
                    <a:pt x="3480164" y="413580"/>
                    <a:pt x="3480164" y="401666"/>
                  </a:cubicBezTo>
                  <a:lnTo>
                    <a:pt x="3480164" y="370485"/>
                  </a:lnTo>
                  <a:lnTo>
                    <a:pt x="3474002" y="383795"/>
                  </a:lnTo>
                  <a:cubicBezTo>
                    <a:pt x="3471536" y="388561"/>
                    <a:pt x="3469154" y="393368"/>
                    <a:pt x="3466853" y="398215"/>
                  </a:cubicBezTo>
                  <a:cubicBezTo>
                    <a:pt x="3464552" y="403063"/>
                    <a:pt x="3462251" y="407952"/>
                    <a:pt x="3459951" y="412882"/>
                  </a:cubicBezTo>
                  <a:lnTo>
                    <a:pt x="3453296" y="409431"/>
                  </a:lnTo>
                  <a:lnTo>
                    <a:pt x="3446640" y="406227"/>
                  </a:lnTo>
                  <a:cubicBezTo>
                    <a:pt x="3451571" y="396367"/>
                    <a:pt x="3456171" y="386671"/>
                    <a:pt x="3460444" y="377140"/>
                  </a:cubicBezTo>
                  <a:lnTo>
                    <a:pt x="3469318" y="358899"/>
                  </a:lnTo>
                  <a:cubicBezTo>
                    <a:pt x="3473591" y="349861"/>
                    <a:pt x="3477206" y="341727"/>
                    <a:pt x="3480164" y="334496"/>
                  </a:cubicBezTo>
                  <a:lnTo>
                    <a:pt x="3480164" y="312311"/>
                  </a:lnTo>
                  <a:lnTo>
                    <a:pt x="3448858" y="312311"/>
                  </a:lnTo>
                  <a:lnTo>
                    <a:pt x="3448858" y="297029"/>
                  </a:lnTo>
                  <a:lnTo>
                    <a:pt x="3480164" y="297029"/>
                  </a:lnTo>
                  <a:close/>
                  <a:moveTo>
                    <a:pt x="2051415" y="203113"/>
                  </a:moveTo>
                  <a:lnTo>
                    <a:pt x="2088883" y="203113"/>
                  </a:lnTo>
                  <a:cubicBezTo>
                    <a:pt x="2088883" y="203113"/>
                    <a:pt x="2088883" y="228256"/>
                    <a:pt x="2088883" y="278541"/>
                  </a:cubicBezTo>
                  <a:cubicBezTo>
                    <a:pt x="2088883" y="284827"/>
                    <a:pt x="2088883" y="290720"/>
                    <a:pt x="2088883" y="296220"/>
                  </a:cubicBezTo>
                  <a:lnTo>
                    <a:pt x="2088883" y="297029"/>
                  </a:lnTo>
                  <a:lnTo>
                    <a:pt x="2121174" y="297029"/>
                  </a:lnTo>
                  <a:lnTo>
                    <a:pt x="2121174" y="312311"/>
                  </a:lnTo>
                  <a:lnTo>
                    <a:pt x="2088883" y="312311"/>
                  </a:lnTo>
                  <a:lnTo>
                    <a:pt x="2088883" y="324505"/>
                  </a:lnTo>
                  <a:cubicBezTo>
                    <a:pt x="2088883" y="344148"/>
                    <a:pt x="2088883" y="353969"/>
                    <a:pt x="2088883" y="353969"/>
                  </a:cubicBezTo>
                  <a:lnTo>
                    <a:pt x="2088883" y="449117"/>
                  </a:lnTo>
                  <a:lnTo>
                    <a:pt x="2088883" y="452568"/>
                  </a:lnTo>
                  <a:cubicBezTo>
                    <a:pt x="2088883" y="458484"/>
                    <a:pt x="2089006" y="464277"/>
                    <a:pt x="2089252" y="469946"/>
                  </a:cubicBezTo>
                  <a:cubicBezTo>
                    <a:pt x="2089499" y="475615"/>
                    <a:pt x="2090444" y="480669"/>
                    <a:pt x="2092087" y="485106"/>
                  </a:cubicBezTo>
                  <a:cubicBezTo>
                    <a:pt x="2094060" y="490200"/>
                    <a:pt x="2096360" y="492747"/>
                    <a:pt x="2098989" y="492747"/>
                  </a:cubicBezTo>
                  <a:cubicBezTo>
                    <a:pt x="2112957" y="492747"/>
                    <a:pt x="2126269" y="484037"/>
                    <a:pt x="2138921" y="466618"/>
                  </a:cubicBezTo>
                  <a:cubicBezTo>
                    <a:pt x="2144344" y="459059"/>
                    <a:pt x="2149850" y="449364"/>
                    <a:pt x="2155437" y="437532"/>
                  </a:cubicBezTo>
                  <a:cubicBezTo>
                    <a:pt x="2157819" y="432437"/>
                    <a:pt x="2160202" y="427035"/>
                    <a:pt x="2162585" y="421325"/>
                  </a:cubicBezTo>
                  <a:lnTo>
                    <a:pt x="2165199" y="414722"/>
                  </a:lnTo>
                  <a:lnTo>
                    <a:pt x="2152403" y="409924"/>
                  </a:lnTo>
                  <a:cubicBezTo>
                    <a:pt x="2152403" y="409924"/>
                    <a:pt x="2152692" y="409226"/>
                    <a:pt x="2153267" y="407829"/>
                  </a:cubicBezTo>
                  <a:cubicBezTo>
                    <a:pt x="2153842" y="406432"/>
                    <a:pt x="2154130" y="405734"/>
                    <a:pt x="2154130" y="405734"/>
                  </a:cubicBezTo>
                  <a:cubicBezTo>
                    <a:pt x="2161689" y="384371"/>
                    <a:pt x="2166824" y="366664"/>
                    <a:pt x="2169535" y="352614"/>
                  </a:cubicBezTo>
                  <a:cubicBezTo>
                    <a:pt x="2172247" y="338563"/>
                    <a:pt x="2173603" y="327266"/>
                    <a:pt x="2173603" y="318720"/>
                  </a:cubicBezTo>
                  <a:cubicBezTo>
                    <a:pt x="2167358" y="318227"/>
                    <a:pt x="2162264" y="317324"/>
                    <a:pt x="2158319" y="316009"/>
                  </a:cubicBezTo>
                  <a:cubicBezTo>
                    <a:pt x="2148460" y="312887"/>
                    <a:pt x="2141969" y="306313"/>
                    <a:pt x="2138846" y="296289"/>
                  </a:cubicBezTo>
                  <a:cubicBezTo>
                    <a:pt x="2135560" y="286429"/>
                    <a:pt x="2138107" y="279199"/>
                    <a:pt x="2146489" y="274597"/>
                  </a:cubicBezTo>
                  <a:cubicBezTo>
                    <a:pt x="2153391" y="271147"/>
                    <a:pt x="2159387" y="271023"/>
                    <a:pt x="2164482" y="274228"/>
                  </a:cubicBezTo>
                  <a:cubicBezTo>
                    <a:pt x="2169576" y="277432"/>
                    <a:pt x="2173110" y="279856"/>
                    <a:pt x="2175082" y="281499"/>
                  </a:cubicBezTo>
                  <a:cubicBezTo>
                    <a:pt x="2179683" y="285608"/>
                    <a:pt x="2183053" y="290948"/>
                    <a:pt x="2185188" y="297522"/>
                  </a:cubicBezTo>
                  <a:cubicBezTo>
                    <a:pt x="2186010" y="300315"/>
                    <a:pt x="2186667" y="302698"/>
                    <a:pt x="2187161" y="304670"/>
                  </a:cubicBezTo>
                  <a:lnTo>
                    <a:pt x="2208359" y="304670"/>
                  </a:lnTo>
                  <a:cubicBezTo>
                    <a:pt x="2221177" y="304670"/>
                    <a:pt x="2230543" y="305163"/>
                    <a:pt x="2236460" y="306149"/>
                  </a:cubicBezTo>
                  <a:cubicBezTo>
                    <a:pt x="2253879" y="308778"/>
                    <a:pt x="2268340" y="315023"/>
                    <a:pt x="2279843" y="324883"/>
                  </a:cubicBezTo>
                  <a:cubicBezTo>
                    <a:pt x="2288715" y="332771"/>
                    <a:pt x="2294303" y="342055"/>
                    <a:pt x="2296605" y="352737"/>
                  </a:cubicBezTo>
                  <a:cubicBezTo>
                    <a:pt x="2298906" y="363418"/>
                    <a:pt x="2300137" y="373689"/>
                    <a:pt x="2300303" y="383549"/>
                  </a:cubicBezTo>
                  <a:cubicBezTo>
                    <a:pt x="2300303" y="383549"/>
                    <a:pt x="2300303" y="389301"/>
                    <a:pt x="2300303" y="400804"/>
                  </a:cubicBezTo>
                  <a:cubicBezTo>
                    <a:pt x="2300303" y="412307"/>
                    <a:pt x="2300303" y="418058"/>
                    <a:pt x="2300303" y="418058"/>
                  </a:cubicBezTo>
                  <a:cubicBezTo>
                    <a:pt x="2300303" y="418058"/>
                    <a:pt x="2300303" y="423194"/>
                    <a:pt x="2300303" y="433464"/>
                  </a:cubicBezTo>
                  <a:cubicBezTo>
                    <a:pt x="2300303" y="443735"/>
                    <a:pt x="2300303" y="448871"/>
                    <a:pt x="2300303" y="448871"/>
                  </a:cubicBezTo>
                  <a:lnTo>
                    <a:pt x="2300303" y="451582"/>
                  </a:lnTo>
                  <a:cubicBezTo>
                    <a:pt x="2300303" y="457498"/>
                    <a:pt x="2300426" y="463414"/>
                    <a:pt x="2300672" y="469330"/>
                  </a:cubicBezTo>
                  <a:cubicBezTo>
                    <a:pt x="2300918" y="475246"/>
                    <a:pt x="2301945" y="480422"/>
                    <a:pt x="2303753" y="484859"/>
                  </a:cubicBezTo>
                  <a:cubicBezTo>
                    <a:pt x="2305725" y="490118"/>
                    <a:pt x="2308519" y="492747"/>
                    <a:pt x="2312134" y="492747"/>
                  </a:cubicBezTo>
                  <a:cubicBezTo>
                    <a:pt x="2320515" y="492747"/>
                    <a:pt x="2327868" y="489050"/>
                    <a:pt x="2334195" y="481655"/>
                  </a:cubicBezTo>
                  <a:cubicBezTo>
                    <a:pt x="2340522" y="474260"/>
                    <a:pt x="2346480" y="465961"/>
                    <a:pt x="2352067" y="456758"/>
                  </a:cubicBezTo>
                  <a:cubicBezTo>
                    <a:pt x="2355517" y="450843"/>
                    <a:pt x="2358722" y="444639"/>
                    <a:pt x="2361680" y="438148"/>
                  </a:cubicBezTo>
                  <a:lnTo>
                    <a:pt x="2367959" y="423934"/>
                  </a:lnTo>
                  <a:lnTo>
                    <a:pt x="2367959" y="414608"/>
                  </a:lnTo>
                  <a:lnTo>
                    <a:pt x="2367959" y="408359"/>
                  </a:lnTo>
                  <a:lnTo>
                    <a:pt x="2354154" y="403515"/>
                  </a:lnTo>
                  <a:cubicBezTo>
                    <a:pt x="2357441" y="394641"/>
                    <a:pt x="2360481" y="384781"/>
                    <a:pt x="2363275" y="373936"/>
                  </a:cubicBezTo>
                  <a:cubicBezTo>
                    <a:pt x="2364753" y="368513"/>
                    <a:pt x="2366109" y="363295"/>
                    <a:pt x="2367343" y="358283"/>
                  </a:cubicBezTo>
                  <a:lnTo>
                    <a:pt x="2367959" y="355744"/>
                  </a:lnTo>
                  <a:lnTo>
                    <a:pt x="2367959" y="304670"/>
                  </a:lnTo>
                  <a:lnTo>
                    <a:pt x="2379050" y="304670"/>
                  </a:lnTo>
                  <a:lnTo>
                    <a:pt x="2386693" y="304670"/>
                  </a:lnTo>
                  <a:lnTo>
                    <a:pt x="2405673" y="304670"/>
                  </a:lnTo>
                  <a:cubicBezTo>
                    <a:pt x="2405673" y="304670"/>
                    <a:pt x="2405631" y="327923"/>
                    <a:pt x="2405549" y="374429"/>
                  </a:cubicBezTo>
                  <a:cubicBezTo>
                    <a:pt x="2405467" y="420934"/>
                    <a:pt x="2405426" y="444187"/>
                    <a:pt x="2405426" y="444187"/>
                  </a:cubicBezTo>
                  <a:cubicBezTo>
                    <a:pt x="2405426" y="450267"/>
                    <a:pt x="2405673" y="456348"/>
                    <a:pt x="2406166" y="462428"/>
                  </a:cubicBezTo>
                  <a:cubicBezTo>
                    <a:pt x="2406658" y="468508"/>
                    <a:pt x="2407891" y="474095"/>
                    <a:pt x="2409863" y="479190"/>
                  </a:cubicBezTo>
                  <a:cubicBezTo>
                    <a:pt x="2413478" y="488885"/>
                    <a:pt x="2421531" y="493404"/>
                    <a:pt x="2434020" y="492747"/>
                  </a:cubicBezTo>
                  <a:cubicBezTo>
                    <a:pt x="2434184" y="492747"/>
                    <a:pt x="2434307" y="492747"/>
                    <a:pt x="2434389" y="492747"/>
                  </a:cubicBezTo>
                  <a:cubicBezTo>
                    <a:pt x="2434472" y="492747"/>
                    <a:pt x="2434512" y="492747"/>
                    <a:pt x="2434512" y="492747"/>
                  </a:cubicBezTo>
                  <a:cubicBezTo>
                    <a:pt x="2448645" y="492583"/>
                    <a:pt x="2463270" y="480669"/>
                    <a:pt x="2478389" y="457005"/>
                  </a:cubicBezTo>
                  <a:cubicBezTo>
                    <a:pt x="2485290" y="445830"/>
                    <a:pt x="2493055" y="429562"/>
                    <a:pt x="2501683" y="408199"/>
                  </a:cubicBezTo>
                  <a:lnTo>
                    <a:pt x="2506983" y="394157"/>
                  </a:lnTo>
                  <a:lnTo>
                    <a:pt x="2506983" y="368882"/>
                  </a:lnTo>
                  <a:cubicBezTo>
                    <a:pt x="2506983" y="358940"/>
                    <a:pt x="2506983" y="353969"/>
                    <a:pt x="2506983" y="353969"/>
                  </a:cubicBezTo>
                  <a:lnTo>
                    <a:pt x="2506983" y="304670"/>
                  </a:lnTo>
                  <a:lnTo>
                    <a:pt x="2544450" y="304670"/>
                  </a:lnTo>
                  <a:cubicBezTo>
                    <a:pt x="2544450" y="304670"/>
                    <a:pt x="2544450" y="306724"/>
                    <a:pt x="2544450" y="310832"/>
                  </a:cubicBezTo>
                  <a:lnTo>
                    <a:pt x="2544450" y="312747"/>
                  </a:lnTo>
                  <a:lnTo>
                    <a:pt x="2552461" y="306396"/>
                  </a:lnTo>
                  <a:cubicBezTo>
                    <a:pt x="2556652" y="302616"/>
                    <a:pt x="2558993" y="297522"/>
                    <a:pt x="2559486" y="291113"/>
                  </a:cubicBezTo>
                  <a:cubicBezTo>
                    <a:pt x="2559651" y="288812"/>
                    <a:pt x="2558664" y="286347"/>
                    <a:pt x="2556528" y="283718"/>
                  </a:cubicBezTo>
                  <a:cubicBezTo>
                    <a:pt x="2555050" y="281746"/>
                    <a:pt x="2553160" y="280760"/>
                    <a:pt x="2550859" y="280760"/>
                  </a:cubicBezTo>
                  <a:cubicBezTo>
                    <a:pt x="2547079" y="281417"/>
                    <a:pt x="2543299" y="283143"/>
                    <a:pt x="2539520" y="285936"/>
                  </a:cubicBezTo>
                  <a:lnTo>
                    <a:pt x="2530153" y="274351"/>
                  </a:lnTo>
                  <a:cubicBezTo>
                    <a:pt x="2537877" y="268435"/>
                    <a:pt x="2545600" y="265559"/>
                    <a:pt x="2553323" y="265724"/>
                  </a:cubicBezTo>
                  <a:cubicBezTo>
                    <a:pt x="2563348" y="265231"/>
                    <a:pt x="2571728" y="268271"/>
                    <a:pt x="2578466" y="274844"/>
                  </a:cubicBezTo>
                  <a:cubicBezTo>
                    <a:pt x="2583890" y="280431"/>
                    <a:pt x="2586273" y="286265"/>
                    <a:pt x="2585615" y="292345"/>
                  </a:cubicBezTo>
                  <a:cubicBezTo>
                    <a:pt x="2584629" y="302698"/>
                    <a:pt x="2580233" y="310627"/>
                    <a:pt x="2572427" y="316132"/>
                  </a:cubicBezTo>
                  <a:cubicBezTo>
                    <a:pt x="2564622" y="321637"/>
                    <a:pt x="2556939" y="326280"/>
                    <a:pt x="2549380" y="330059"/>
                  </a:cubicBezTo>
                  <a:lnTo>
                    <a:pt x="2544450" y="332524"/>
                  </a:lnTo>
                  <a:lnTo>
                    <a:pt x="2544450" y="340104"/>
                  </a:lnTo>
                  <a:cubicBezTo>
                    <a:pt x="2544450" y="349348"/>
                    <a:pt x="2544450" y="353969"/>
                    <a:pt x="2544450" y="353969"/>
                  </a:cubicBezTo>
                  <a:lnTo>
                    <a:pt x="2544450" y="449117"/>
                  </a:lnTo>
                  <a:lnTo>
                    <a:pt x="2544450" y="452568"/>
                  </a:lnTo>
                  <a:cubicBezTo>
                    <a:pt x="2544450" y="458484"/>
                    <a:pt x="2544573" y="464277"/>
                    <a:pt x="2544820" y="469946"/>
                  </a:cubicBezTo>
                  <a:cubicBezTo>
                    <a:pt x="2545066" y="475615"/>
                    <a:pt x="2546011" y="480669"/>
                    <a:pt x="2547655" y="485106"/>
                  </a:cubicBezTo>
                  <a:cubicBezTo>
                    <a:pt x="2549627" y="490200"/>
                    <a:pt x="2551926" y="492747"/>
                    <a:pt x="2554556" y="492747"/>
                  </a:cubicBezTo>
                  <a:cubicBezTo>
                    <a:pt x="2568524" y="492747"/>
                    <a:pt x="2581835" y="484037"/>
                    <a:pt x="2594489" y="466618"/>
                  </a:cubicBezTo>
                  <a:cubicBezTo>
                    <a:pt x="2597200" y="462839"/>
                    <a:pt x="2599931" y="458525"/>
                    <a:pt x="2602684" y="453677"/>
                  </a:cubicBezTo>
                  <a:lnTo>
                    <a:pt x="2602859" y="453340"/>
                  </a:lnTo>
                  <a:lnTo>
                    <a:pt x="2597737" y="445358"/>
                  </a:lnTo>
                  <a:cubicBezTo>
                    <a:pt x="2593053" y="433403"/>
                    <a:pt x="2590713" y="420441"/>
                    <a:pt x="2590713" y="406473"/>
                  </a:cubicBezTo>
                  <a:cubicBezTo>
                    <a:pt x="2590713" y="378866"/>
                    <a:pt x="2600079" y="355038"/>
                    <a:pt x="2618813" y="334989"/>
                  </a:cubicBezTo>
                  <a:cubicBezTo>
                    <a:pt x="2637547" y="315105"/>
                    <a:pt x="2660470" y="305163"/>
                    <a:pt x="2687586" y="305163"/>
                  </a:cubicBezTo>
                  <a:cubicBezTo>
                    <a:pt x="2705456" y="305163"/>
                    <a:pt x="2721341" y="310848"/>
                    <a:pt x="2735236" y="322218"/>
                  </a:cubicBezTo>
                  <a:lnTo>
                    <a:pt x="2740962" y="327957"/>
                  </a:lnTo>
                  <a:lnTo>
                    <a:pt x="2742554" y="326855"/>
                  </a:lnTo>
                  <a:cubicBezTo>
                    <a:pt x="2747484" y="323404"/>
                    <a:pt x="2752003" y="319789"/>
                    <a:pt x="2756112" y="316009"/>
                  </a:cubicBezTo>
                  <a:cubicBezTo>
                    <a:pt x="2760220" y="312229"/>
                    <a:pt x="2762521" y="307135"/>
                    <a:pt x="2763013" y="300726"/>
                  </a:cubicBezTo>
                  <a:cubicBezTo>
                    <a:pt x="2763178" y="298425"/>
                    <a:pt x="2762274" y="296043"/>
                    <a:pt x="2760302" y="293578"/>
                  </a:cubicBezTo>
                  <a:cubicBezTo>
                    <a:pt x="2758659" y="291770"/>
                    <a:pt x="2756768" y="290702"/>
                    <a:pt x="2754632" y="290373"/>
                  </a:cubicBezTo>
                  <a:cubicBezTo>
                    <a:pt x="2750524" y="291031"/>
                    <a:pt x="2746744" y="292838"/>
                    <a:pt x="2743294" y="295796"/>
                  </a:cubicBezTo>
                  <a:lnTo>
                    <a:pt x="2733927" y="283964"/>
                  </a:lnTo>
                  <a:cubicBezTo>
                    <a:pt x="2741320" y="278048"/>
                    <a:pt x="2749044" y="275173"/>
                    <a:pt x="2757096" y="275337"/>
                  </a:cubicBezTo>
                  <a:cubicBezTo>
                    <a:pt x="2767285" y="275173"/>
                    <a:pt x="2775667" y="278295"/>
                    <a:pt x="2782241" y="284704"/>
                  </a:cubicBezTo>
                  <a:cubicBezTo>
                    <a:pt x="2787498" y="290127"/>
                    <a:pt x="2789799" y="295878"/>
                    <a:pt x="2789141" y="301959"/>
                  </a:cubicBezTo>
                  <a:cubicBezTo>
                    <a:pt x="2788157" y="312311"/>
                    <a:pt x="2783759" y="320240"/>
                    <a:pt x="2775954" y="325746"/>
                  </a:cubicBezTo>
                  <a:cubicBezTo>
                    <a:pt x="2768148" y="331251"/>
                    <a:pt x="2760466" y="335893"/>
                    <a:pt x="2752906" y="339673"/>
                  </a:cubicBezTo>
                  <a:lnTo>
                    <a:pt x="2751741" y="340289"/>
                  </a:lnTo>
                  <a:lnTo>
                    <a:pt x="2760548" y="353230"/>
                  </a:lnTo>
                  <a:cubicBezTo>
                    <a:pt x="2763835" y="350601"/>
                    <a:pt x="2767162" y="347314"/>
                    <a:pt x="2770532" y="343370"/>
                  </a:cubicBezTo>
                  <a:cubicBezTo>
                    <a:pt x="2773900" y="339426"/>
                    <a:pt x="2777064" y="335482"/>
                    <a:pt x="2780021" y="331538"/>
                  </a:cubicBezTo>
                  <a:cubicBezTo>
                    <a:pt x="2781007" y="330224"/>
                    <a:pt x="2782036" y="328909"/>
                    <a:pt x="2783103" y="327594"/>
                  </a:cubicBezTo>
                  <a:cubicBezTo>
                    <a:pt x="2784170" y="326280"/>
                    <a:pt x="2785280" y="324965"/>
                    <a:pt x="2786430" y="323650"/>
                  </a:cubicBezTo>
                  <a:cubicBezTo>
                    <a:pt x="2796455" y="310997"/>
                    <a:pt x="2808122" y="304670"/>
                    <a:pt x="2821432" y="304670"/>
                  </a:cubicBezTo>
                  <a:cubicBezTo>
                    <a:pt x="2821432" y="304670"/>
                    <a:pt x="2821515" y="304670"/>
                    <a:pt x="2821680" y="304670"/>
                  </a:cubicBezTo>
                  <a:cubicBezTo>
                    <a:pt x="2834168" y="304670"/>
                    <a:pt x="2844193" y="307792"/>
                    <a:pt x="2851752" y="314037"/>
                  </a:cubicBezTo>
                  <a:cubicBezTo>
                    <a:pt x="2858817" y="319953"/>
                    <a:pt x="2862968" y="328457"/>
                    <a:pt x="2864201" y="339549"/>
                  </a:cubicBezTo>
                  <a:cubicBezTo>
                    <a:pt x="2865432" y="350642"/>
                    <a:pt x="2866048" y="359803"/>
                    <a:pt x="2866048" y="367034"/>
                  </a:cubicBezTo>
                  <a:cubicBezTo>
                    <a:pt x="2866048" y="367034"/>
                    <a:pt x="2866048" y="367198"/>
                    <a:pt x="2866048" y="367527"/>
                  </a:cubicBezTo>
                  <a:cubicBezTo>
                    <a:pt x="2866048" y="367855"/>
                    <a:pt x="2866048" y="368020"/>
                    <a:pt x="2866048" y="368020"/>
                  </a:cubicBezTo>
                  <a:cubicBezTo>
                    <a:pt x="2866048" y="368020"/>
                    <a:pt x="2866048" y="369170"/>
                    <a:pt x="2866048" y="371471"/>
                  </a:cubicBezTo>
                  <a:cubicBezTo>
                    <a:pt x="2866048" y="373771"/>
                    <a:pt x="2866048" y="376647"/>
                    <a:pt x="2866048" y="380098"/>
                  </a:cubicBezTo>
                  <a:cubicBezTo>
                    <a:pt x="2873115" y="365473"/>
                    <a:pt x="2879030" y="354545"/>
                    <a:pt x="2883797" y="347314"/>
                  </a:cubicBezTo>
                  <a:cubicBezTo>
                    <a:pt x="2890699" y="336961"/>
                    <a:pt x="2898668" y="328169"/>
                    <a:pt x="2907706" y="320939"/>
                  </a:cubicBezTo>
                  <a:cubicBezTo>
                    <a:pt x="2921511" y="309929"/>
                    <a:pt x="2935724" y="304506"/>
                    <a:pt x="2950350" y="304670"/>
                  </a:cubicBezTo>
                  <a:cubicBezTo>
                    <a:pt x="2950350" y="304670"/>
                    <a:pt x="2950391" y="304670"/>
                    <a:pt x="2950473" y="304670"/>
                  </a:cubicBezTo>
                  <a:cubicBezTo>
                    <a:pt x="2950556" y="304670"/>
                    <a:pt x="2950596" y="304670"/>
                    <a:pt x="2950596" y="304670"/>
                  </a:cubicBezTo>
                  <a:cubicBezTo>
                    <a:pt x="2973932" y="305327"/>
                    <a:pt x="2990283" y="312722"/>
                    <a:pt x="2999649" y="326855"/>
                  </a:cubicBezTo>
                  <a:cubicBezTo>
                    <a:pt x="3003758" y="333264"/>
                    <a:pt x="3006386" y="340001"/>
                    <a:pt x="3007538" y="347067"/>
                  </a:cubicBezTo>
                  <a:cubicBezTo>
                    <a:pt x="3008688" y="354134"/>
                    <a:pt x="3009263" y="361118"/>
                    <a:pt x="3009263" y="368020"/>
                  </a:cubicBezTo>
                  <a:lnTo>
                    <a:pt x="3009263" y="407459"/>
                  </a:lnTo>
                  <a:cubicBezTo>
                    <a:pt x="3009263" y="407459"/>
                    <a:pt x="3009263" y="408075"/>
                    <a:pt x="3009263" y="409308"/>
                  </a:cubicBezTo>
                  <a:cubicBezTo>
                    <a:pt x="3009263" y="410540"/>
                    <a:pt x="3009263" y="411157"/>
                    <a:pt x="3009263" y="411157"/>
                  </a:cubicBezTo>
                  <a:lnTo>
                    <a:pt x="3009263" y="435067"/>
                  </a:lnTo>
                  <a:cubicBezTo>
                    <a:pt x="3009263" y="435067"/>
                    <a:pt x="3009263" y="437450"/>
                    <a:pt x="3009263" y="442215"/>
                  </a:cubicBezTo>
                  <a:cubicBezTo>
                    <a:pt x="3009263" y="446981"/>
                    <a:pt x="3009263" y="449364"/>
                    <a:pt x="3009263" y="449364"/>
                  </a:cubicBezTo>
                  <a:lnTo>
                    <a:pt x="3009263" y="452075"/>
                  </a:lnTo>
                  <a:cubicBezTo>
                    <a:pt x="3009263" y="457991"/>
                    <a:pt x="3009345" y="463866"/>
                    <a:pt x="3009510" y="469699"/>
                  </a:cubicBezTo>
                  <a:cubicBezTo>
                    <a:pt x="3009674" y="475533"/>
                    <a:pt x="3010741" y="480669"/>
                    <a:pt x="3012714" y="485106"/>
                  </a:cubicBezTo>
                  <a:cubicBezTo>
                    <a:pt x="3014686" y="490364"/>
                    <a:pt x="3017397" y="492993"/>
                    <a:pt x="3020848" y="492993"/>
                  </a:cubicBezTo>
                  <a:cubicBezTo>
                    <a:pt x="3027423" y="492993"/>
                    <a:pt x="3034159" y="489953"/>
                    <a:pt x="3041062" y="483873"/>
                  </a:cubicBezTo>
                  <a:cubicBezTo>
                    <a:pt x="3044841" y="480258"/>
                    <a:pt x="3048374" y="476026"/>
                    <a:pt x="3051661" y="471178"/>
                  </a:cubicBezTo>
                  <a:cubicBezTo>
                    <a:pt x="3054947" y="466331"/>
                    <a:pt x="3057986" y="461606"/>
                    <a:pt x="3060781" y="457005"/>
                  </a:cubicBezTo>
                  <a:lnTo>
                    <a:pt x="3066651" y="445925"/>
                  </a:lnTo>
                  <a:lnTo>
                    <a:pt x="3063476" y="440058"/>
                  </a:lnTo>
                  <a:cubicBezTo>
                    <a:pt x="3059778" y="429089"/>
                    <a:pt x="3057929" y="417401"/>
                    <a:pt x="3057929" y="404994"/>
                  </a:cubicBezTo>
                  <a:cubicBezTo>
                    <a:pt x="3057929" y="381166"/>
                    <a:pt x="3066311" y="359474"/>
                    <a:pt x="3083073" y="339919"/>
                  </a:cubicBezTo>
                  <a:cubicBezTo>
                    <a:pt x="3102629" y="317241"/>
                    <a:pt x="3127360" y="305574"/>
                    <a:pt x="3157268" y="304917"/>
                  </a:cubicBezTo>
                  <a:cubicBezTo>
                    <a:pt x="3173044" y="304588"/>
                    <a:pt x="3185616" y="308737"/>
                    <a:pt x="3194982" y="317365"/>
                  </a:cubicBezTo>
                  <a:lnTo>
                    <a:pt x="3203857" y="327375"/>
                  </a:lnTo>
                  <a:lnTo>
                    <a:pt x="3203857" y="304670"/>
                  </a:lnTo>
                  <a:lnTo>
                    <a:pt x="3241570" y="304670"/>
                  </a:lnTo>
                  <a:lnTo>
                    <a:pt x="3241570" y="488557"/>
                  </a:lnTo>
                  <a:cubicBezTo>
                    <a:pt x="3251923" y="474753"/>
                    <a:pt x="3261537" y="461072"/>
                    <a:pt x="3270409" y="447515"/>
                  </a:cubicBezTo>
                  <a:cubicBezTo>
                    <a:pt x="3279283" y="433957"/>
                    <a:pt x="3287171" y="418634"/>
                    <a:pt x="3294074" y="401543"/>
                  </a:cubicBezTo>
                  <a:lnTo>
                    <a:pt x="3308123" y="407213"/>
                  </a:lnTo>
                  <a:cubicBezTo>
                    <a:pt x="3299906" y="427425"/>
                    <a:pt x="3290294" y="445461"/>
                    <a:pt x="3279283" y="461319"/>
                  </a:cubicBezTo>
                  <a:cubicBezTo>
                    <a:pt x="3268275" y="477177"/>
                    <a:pt x="3256770" y="492911"/>
                    <a:pt x="3244775" y="508523"/>
                  </a:cubicBezTo>
                  <a:cubicBezTo>
                    <a:pt x="3243952" y="509344"/>
                    <a:pt x="3242884" y="510741"/>
                    <a:pt x="3241570" y="512713"/>
                  </a:cubicBezTo>
                  <a:lnTo>
                    <a:pt x="3241570" y="640891"/>
                  </a:lnTo>
                  <a:cubicBezTo>
                    <a:pt x="3241570" y="668499"/>
                    <a:pt x="3238529" y="695531"/>
                    <a:pt x="3232451" y="721989"/>
                  </a:cubicBezTo>
                  <a:cubicBezTo>
                    <a:pt x="3229326" y="735135"/>
                    <a:pt x="3226123" y="745776"/>
                    <a:pt x="3222837" y="753910"/>
                  </a:cubicBezTo>
                  <a:cubicBezTo>
                    <a:pt x="3219549" y="762044"/>
                    <a:pt x="3217002" y="768001"/>
                    <a:pt x="3215195" y="771781"/>
                  </a:cubicBezTo>
                  <a:cubicBezTo>
                    <a:pt x="3205171" y="790350"/>
                    <a:pt x="3191613" y="802922"/>
                    <a:pt x="3174522" y="809495"/>
                  </a:cubicBezTo>
                  <a:cubicBezTo>
                    <a:pt x="3167950" y="811631"/>
                    <a:pt x="3162279" y="812617"/>
                    <a:pt x="3157515" y="812453"/>
                  </a:cubicBezTo>
                  <a:cubicBezTo>
                    <a:pt x="3145847" y="812453"/>
                    <a:pt x="3136316" y="806866"/>
                    <a:pt x="3128921" y="795691"/>
                  </a:cubicBezTo>
                  <a:cubicBezTo>
                    <a:pt x="3120540" y="783366"/>
                    <a:pt x="3117746" y="764304"/>
                    <a:pt x="3120540" y="738504"/>
                  </a:cubicBezTo>
                  <a:cubicBezTo>
                    <a:pt x="3122513" y="717798"/>
                    <a:pt x="3128428" y="692327"/>
                    <a:pt x="3138288" y="662090"/>
                  </a:cubicBezTo>
                  <a:cubicBezTo>
                    <a:pt x="3146997" y="635797"/>
                    <a:pt x="3159567" y="608682"/>
                    <a:pt x="3176001" y="580746"/>
                  </a:cubicBezTo>
                  <a:cubicBezTo>
                    <a:pt x="3183889" y="567271"/>
                    <a:pt x="3193175" y="552974"/>
                    <a:pt x="3203857" y="537856"/>
                  </a:cubicBezTo>
                  <a:lnTo>
                    <a:pt x="3203857" y="483376"/>
                  </a:lnTo>
                  <a:lnTo>
                    <a:pt x="3202933" y="484489"/>
                  </a:lnTo>
                  <a:cubicBezTo>
                    <a:pt x="3198945" y="488680"/>
                    <a:pt x="3194901" y="492336"/>
                    <a:pt x="3190792" y="495458"/>
                  </a:cubicBezTo>
                  <a:cubicBezTo>
                    <a:pt x="3179288" y="503675"/>
                    <a:pt x="3166882" y="507701"/>
                    <a:pt x="3153571" y="507537"/>
                  </a:cubicBezTo>
                  <a:cubicBezTo>
                    <a:pt x="3123168" y="507372"/>
                    <a:pt x="3098683" y="495130"/>
                    <a:pt x="3080115" y="470809"/>
                  </a:cubicBezTo>
                  <a:lnTo>
                    <a:pt x="3075231" y="461782"/>
                  </a:lnTo>
                  <a:lnTo>
                    <a:pt x="3073598" y="464893"/>
                  </a:lnTo>
                  <a:cubicBezTo>
                    <a:pt x="3070476" y="469823"/>
                    <a:pt x="3067066" y="474958"/>
                    <a:pt x="3063369" y="480299"/>
                  </a:cubicBezTo>
                  <a:cubicBezTo>
                    <a:pt x="3059670" y="485640"/>
                    <a:pt x="3055604" y="490446"/>
                    <a:pt x="3051168" y="494719"/>
                  </a:cubicBezTo>
                  <a:cubicBezTo>
                    <a:pt x="3041637" y="503428"/>
                    <a:pt x="3031612" y="507783"/>
                    <a:pt x="3021095" y="507783"/>
                  </a:cubicBezTo>
                  <a:cubicBezTo>
                    <a:pt x="3003841" y="507783"/>
                    <a:pt x="2990857" y="502771"/>
                    <a:pt x="2982147" y="492747"/>
                  </a:cubicBezTo>
                  <a:cubicBezTo>
                    <a:pt x="2976724" y="486502"/>
                    <a:pt x="2973603" y="479765"/>
                    <a:pt x="2972781" y="472534"/>
                  </a:cubicBezTo>
                  <a:cubicBezTo>
                    <a:pt x="2971960" y="465304"/>
                    <a:pt x="2971548" y="458484"/>
                    <a:pt x="2971548" y="452075"/>
                  </a:cubicBezTo>
                  <a:cubicBezTo>
                    <a:pt x="2971548" y="452075"/>
                    <a:pt x="2971548" y="451623"/>
                    <a:pt x="2971548" y="450719"/>
                  </a:cubicBezTo>
                  <a:cubicBezTo>
                    <a:pt x="2971548" y="449815"/>
                    <a:pt x="2971548" y="449364"/>
                    <a:pt x="2971548" y="449364"/>
                  </a:cubicBezTo>
                  <a:lnTo>
                    <a:pt x="2971548" y="432602"/>
                  </a:lnTo>
                  <a:cubicBezTo>
                    <a:pt x="2971548" y="432602"/>
                    <a:pt x="2971548" y="429028"/>
                    <a:pt x="2971548" y="421879"/>
                  </a:cubicBezTo>
                  <a:cubicBezTo>
                    <a:pt x="2971548" y="414731"/>
                    <a:pt x="2971548" y="411157"/>
                    <a:pt x="2971548" y="411157"/>
                  </a:cubicBezTo>
                  <a:lnTo>
                    <a:pt x="2971548" y="394148"/>
                  </a:lnTo>
                  <a:cubicBezTo>
                    <a:pt x="2971548" y="394148"/>
                    <a:pt x="2971548" y="389794"/>
                    <a:pt x="2971548" y="381084"/>
                  </a:cubicBezTo>
                  <a:cubicBezTo>
                    <a:pt x="2971548" y="372374"/>
                    <a:pt x="2971548" y="368020"/>
                    <a:pt x="2971548" y="368020"/>
                  </a:cubicBezTo>
                  <a:cubicBezTo>
                    <a:pt x="2971548" y="352737"/>
                    <a:pt x="2970152" y="341234"/>
                    <a:pt x="2967359" y="333510"/>
                  </a:cubicBezTo>
                  <a:cubicBezTo>
                    <a:pt x="2964073" y="324308"/>
                    <a:pt x="2958320" y="319706"/>
                    <a:pt x="2950103" y="319706"/>
                  </a:cubicBezTo>
                  <a:cubicBezTo>
                    <a:pt x="2938929" y="319542"/>
                    <a:pt x="2927919" y="323815"/>
                    <a:pt x="2917073" y="332524"/>
                  </a:cubicBezTo>
                  <a:cubicBezTo>
                    <a:pt x="2909187" y="338933"/>
                    <a:pt x="2902284" y="346657"/>
                    <a:pt x="2896368" y="355695"/>
                  </a:cubicBezTo>
                  <a:cubicBezTo>
                    <a:pt x="2891601" y="362597"/>
                    <a:pt x="2886466" y="371881"/>
                    <a:pt x="2880961" y="383549"/>
                  </a:cubicBezTo>
                  <a:cubicBezTo>
                    <a:pt x="2875457" y="395216"/>
                    <a:pt x="2870486" y="406720"/>
                    <a:pt x="2866048" y="418058"/>
                  </a:cubicBezTo>
                  <a:lnTo>
                    <a:pt x="2866048" y="507537"/>
                  </a:lnTo>
                  <a:lnTo>
                    <a:pt x="2828582" y="507537"/>
                  </a:lnTo>
                  <a:cubicBezTo>
                    <a:pt x="2828582" y="507537"/>
                    <a:pt x="2828582" y="502648"/>
                    <a:pt x="2828582" y="492870"/>
                  </a:cubicBezTo>
                  <a:cubicBezTo>
                    <a:pt x="2828582" y="483092"/>
                    <a:pt x="2828582" y="472370"/>
                    <a:pt x="2828582" y="460702"/>
                  </a:cubicBezTo>
                  <a:cubicBezTo>
                    <a:pt x="2828582" y="449035"/>
                    <a:pt x="2828582" y="438271"/>
                    <a:pt x="2828582" y="428411"/>
                  </a:cubicBezTo>
                  <a:cubicBezTo>
                    <a:pt x="2828582" y="418551"/>
                    <a:pt x="2828582" y="413622"/>
                    <a:pt x="2828582" y="413622"/>
                  </a:cubicBezTo>
                  <a:cubicBezTo>
                    <a:pt x="2828582" y="413622"/>
                    <a:pt x="2828582" y="406021"/>
                    <a:pt x="2828582" y="390821"/>
                  </a:cubicBezTo>
                  <a:cubicBezTo>
                    <a:pt x="2828582" y="375620"/>
                    <a:pt x="2828582" y="368020"/>
                    <a:pt x="2828582" y="368020"/>
                  </a:cubicBezTo>
                  <a:lnTo>
                    <a:pt x="2828582" y="367034"/>
                  </a:lnTo>
                  <a:cubicBezTo>
                    <a:pt x="2828582" y="361611"/>
                    <a:pt x="2828418" y="353928"/>
                    <a:pt x="2828088" y="343986"/>
                  </a:cubicBezTo>
                  <a:cubicBezTo>
                    <a:pt x="2827759" y="334044"/>
                    <a:pt x="2826691" y="327019"/>
                    <a:pt x="2824884" y="322911"/>
                  </a:cubicBezTo>
                  <a:cubicBezTo>
                    <a:pt x="2823570" y="320610"/>
                    <a:pt x="2822500" y="319460"/>
                    <a:pt x="2821680" y="319460"/>
                  </a:cubicBezTo>
                  <a:cubicBezTo>
                    <a:pt x="2813135" y="319789"/>
                    <a:pt x="2805165" y="324308"/>
                    <a:pt x="2797770" y="333017"/>
                  </a:cubicBezTo>
                  <a:cubicBezTo>
                    <a:pt x="2796783" y="334332"/>
                    <a:pt x="2795797" y="335605"/>
                    <a:pt x="2794812" y="336838"/>
                  </a:cubicBezTo>
                  <a:cubicBezTo>
                    <a:pt x="2793826" y="338070"/>
                    <a:pt x="2792839" y="339344"/>
                    <a:pt x="2791853" y="340659"/>
                  </a:cubicBezTo>
                  <a:cubicBezTo>
                    <a:pt x="2788073" y="345424"/>
                    <a:pt x="2784089" y="350231"/>
                    <a:pt x="2779897" y="355079"/>
                  </a:cubicBezTo>
                  <a:cubicBezTo>
                    <a:pt x="2775708" y="359926"/>
                    <a:pt x="2771312" y="363994"/>
                    <a:pt x="2766711" y="367280"/>
                  </a:cubicBezTo>
                  <a:cubicBezTo>
                    <a:pt x="2771147" y="380427"/>
                    <a:pt x="2773366" y="393491"/>
                    <a:pt x="2773366" y="406473"/>
                  </a:cubicBezTo>
                  <a:cubicBezTo>
                    <a:pt x="2773366" y="434409"/>
                    <a:pt x="2765067" y="458155"/>
                    <a:pt x="2748471" y="477711"/>
                  </a:cubicBezTo>
                  <a:cubicBezTo>
                    <a:pt x="2731873" y="497759"/>
                    <a:pt x="2711577" y="507783"/>
                    <a:pt x="2687586" y="507783"/>
                  </a:cubicBezTo>
                  <a:cubicBezTo>
                    <a:pt x="2660306" y="507783"/>
                    <a:pt x="2637382" y="497923"/>
                    <a:pt x="2618813" y="478204"/>
                  </a:cubicBezTo>
                  <a:lnTo>
                    <a:pt x="2611710" y="467134"/>
                  </a:lnTo>
                  <a:lnTo>
                    <a:pt x="2606566" y="475246"/>
                  </a:lnTo>
                  <a:cubicBezTo>
                    <a:pt x="2590955" y="496937"/>
                    <a:pt x="2573618" y="507783"/>
                    <a:pt x="2554556" y="507783"/>
                  </a:cubicBezTo>
                  <a:cubicBezTo>
                    <a:pt x="2538286" y="507783"/>
                    <a:pt x="2525880" y="502689"/>
                    <a:pt x="2517335" y="492500"/>
                  </a:cubicBezTo>
                  <a:cubicBezTo>
                    <a:pt x="2511913" y="486420"/>
                    <a:pt x="2508789" y="479847"/>
                    <a:pt x="2507968" y="472781"/>
                  </a:cubicBezTo>
                  <a:cubicBezTo>
                    <a:pt x="2507147" y="465714"/>
                    <a:pt x="2506819" y="458895"/>
                    <a:pt x="2506983" y="452321"/>
                  </a:cubicBezTo>
                  <a:lnTo>
                    <a:pt x="2506983" y="449117"/>
                  </a:lnTo>
                  <a:cubicBezTo>
                    <a:pt x="2506983" y="449117"/>
                    <a:pt x="2506983" y="444187"/>
                    <a:pt x="2506983" y="434327"/>
                  </a:cubicBezTo>
                  <a:lnTo>
                    <a:pt x="2506983" y="433951"/>
                  </a:lnTo>
                  <a:lnTo>
                    <a:pt x="2502762" y="443078"/>
                  </a:lnTo>
                  <a:cubicBezTo>
                    <a:pt x="2498592" y="451623"/>
                    <a:pt x="2494575" y="458895"/>
                    <a:pt x="2490713" y="464893"/>
                  </a:cubicBezTo>
                  <a:cubicBezTo>
                    <a:pt x="2485784" y="472781"/>
                    <a:pt x="2478430" y="481819"/>
                    <a:pt x="2468652" y="492007"/>
                  </a:cubicBezTo>
                  <a:cubicBezTo>
                    <a:pt x="2458874" y="502196"/>
                    <a:pt x="2447659" y="507455"/>
                    <a:pt x="2435006" y="507783"/>
                  </a:cubicBezTo>
                  <a:cubicBezTo>
                    <a:pt x="2435006" y="507783"/>
                    <a:pt x="2434965" y="507783"/>
                    <a:pt x="2434883" y="507783"/>
                  </a:cubicBezTo>
                  <a:cubicBezTo>
                    <a:pt x="2434801" y="507783"/>
                    <a:pt x="2434758" y="507783"/>
                    <a:pt x="2434758" y="507783"/>
                  </a:cubicBezTo>
                  <a:cubicBezTo>
                    <a:pt x="2434430" y="507783"/>
                    <a:pt x="2434101" y="507783"/>
                    <a:pt x="2433772" y="507783"/>
                  </a:cubicBezTo>
                  <a:cubicBezTo>
                    <a:pt x="2433445" y="507783"/>
                    <a:pt x="2433033" y="507783"/>
                    <a:pt x="2432541" y="507783"/>
                  </a:cubicBezTo>
                  <a:cubicBezTo>
                    <a:pt x="2432541" y="507783"/>
                    <a:pt x="2432459" y="507783"/>
                    <a:pt x="2432294" y="507783"/>
                  </a:cubicBezTo>
                  <a:cubicBezTo>
                    <a:pt x="2432130" y="507783"/>
                    <a:pt x="2431965" y="507783"/>
                    <a:pt x="2431800" y="507783"/>
                  </a:cubicBezTo>
                  <a:cubicBezTo>
                    <a:pt x="2404029" y="507783"/>
                    <a:pt x="2385706" y="500388"/>
                    <a:pt x="2376832" y="485599"/>
                  </a:cubicBezTo>
                  <a:cubicBezTo>
                    <a:pt x="2372889" y="479190"/>
                    <a:pt x="2370424" y="472411"/>
                    <a:pt x="2369438" y="465263"/>
                  </a:cubicBezTo>
                  <a:lnTo>
                    <a:pt x="2368862" y="457065"/>
                  </a:lnTo>
                  <a:lnTo>
                    <a:pt x="2364884" y="464646"/>
                  </a:lnTo>
                  <a:cubicBezTo>
                    <a:pt x="2359954" y="472534"/>
                    <a:pt x="2353012" y="481819"/>
                    <a:pt x="2344055" y="492500"/>
                  </a:cubicBezTo>
                  <a:cubicBezTo>
                    <a:pt x="2335099" y="503182"/>
                    <a:pt x="2323555" y="508194"/>
                    <a:pt x="2309423" y="507537"/>
                  </a:cubicBezTo>
                  <a:cubicBezTo>
                    <a:pt x="2293482" y="507044"/>
                    <a:pt x="2281405" y="501949"/>
                    <a:pt x="2273188" y="492254"/>
                  </a:cubicBezTo>
                  <a:cubicBezTo>
                    <a:pt x="2267765" y="486174"/>
                    <a:pt x="2264683" y="479477"/>
                    <a:pt x="2263943" y="472164"/>
                  </a:cubicBezTo>
                  <a:cubicBezTo>
                    <a:pt x="2263204" y="464852"/>
                    <a:pt x="2262835" y="457991"/>
                    <a:pt x="2262835" y="451582"/>
                  </a:cubicBezTo>
                  <a:cubicBezTo>
                    <a:pt x="2262835" y="451582"/>
                    <a:pt x="2262835" y="451130"/>
                    <a:pt x="2262835" y="450226"/>
                  </a:cubicBezTo>
                  <a:cubicBezTo>
                    <a:pt x="2262835" y="449322"/>
                    <a:pt x="2262835" y="448871"/>
                    <a:pt x="2262835" y="448871"/>
                  </a:cubicBezTo>
                  <a:cubicBezTo>
                    <a:pt x="2262835" y="448871"/>
                    <a:pt x="2262835" y="443735"/>
                    <a:pt x="2262835" y="433464"/>
                  </a:cubicBezTo>
                  <a:cubicBezTo>
                    <a:pt x="2262835" y="423194"/>
                    <a:pt x="2262835" y="418058"/>
                    <a:pt x="2262835" y="418058"/>
                  </a:cubicBezTo>
                  <a:lnTo>
                    <a:pt x="2262835" y="383795"/>
                  </a:lnTo>
                  <a:cubicBezTo>
                    <a:pt x="2262670" y="374922"/>
                    <a:pt x="2261889" y="366130"/>
                    <a:pt x="2260493" y="357420"/>
                  </a:cubicBezTo>
                  <a:cubicBezTo>
                    <a:pt x="2259096" y="348711"/>
                    <a:pt x="2255851" y="341398"/>
                    <a:pt x="2250756" y="335482"/>
                  </a:cubicBezTo>
                  <a:cubicBezTo>
                    <a:pt x="2243854" y="327594"/>
                    <a:pt x="2235145" y="322664"/>
                    <a:pt x="2224628" y="320692"/>
                  </a:cubicBezTo>
                  <a:cubicBezTo>
                    <a:pt x="2220848" y="320035"/>
                    <a:pt x="2216329" y="319706"/>
                    <a:pt x="2211071" y="319706"/>
                  </a:cubicBezTo>
                  <a:cubicBezTo>
                    <a:pt x="2209262" y="319706"/>
                    <a:pt x="2201704" y="319706"/>
                    <a:pt x="2188393" y="319706"/>
                  </a:cubicBezTo>
                  <a:cubicBezTo>
                    <a:pt x="2188516" y="336591"/>
                    <a:pt x="2184710" y="357913"/>
                    <a:pt x="2176977" y="383672"/>
                  </a:cubicBezTo>
                  <a:lnTo>
                    <a:pt x="2170389" y="403511"/>
                  </a:lnTo>
                  <a:lnTo>
                    <a:pt x="2183783" y="408445"/>
                  </a:lnTo>
                  <a:cubicBezTo>
                    <a:pt x="2178032" y="423399"/>
                    <a:pt x="2173102" y="435231"/>
                    <a:pt x="2168993" y="443941"/>
                  </a:cubicBezTo>
                  <a:cubicBezTo>
                    <a:pt x="2163242" y="455937"/>
                    <a:pt x="2157244" y="466372"/>
                    <a:pt x="2151000" y="475246"/>
                  </a:cubicBezTo>
                  <a:cubicBezTo>
                    <a:pt x="2135388" y="496937"/>
                    <a:pt x="2118052" y="507783"/>
                    <a:pt x="2098989" y="507783"/>
                  </a:cubicBezTo>
                  <a:cubicBezTo>
                    <a:pt x="2082720" y="507783"/>
                    <a:pt x="2070313" y="502689"/>
                    <a:pt x="2061768" y="492500"/>
                  </a:cubicBezTo>
                  <a:cubicBezTo>
                    <a:pt x="2056345" y="486420"/>
                    <a:pt x="2053222" y="479847"/>
                    <a:pt x="2052401" y="472781"/>
                  </a:cubicBezTo>
                  <a:cubicBezTo>
                    <a:pt x="2051580" y="465714"/>
                    <a:pt x="2051251" y="458895"/>
                    <a:pt x="2051415" y="452321"/>
                  </a:cubicBezTo>
                  <a:lnTo>
                    <a:pt x="2051415" y="449117"/>
                  </a:lnTo>
                  <a:cubicBezTo>
                    <a:pt x="2051415" y="449117"/>
                    <a:pt x="2051415" y="444187"/>
                    <a:pt x="2051415" y="434327"/>
                  </a:cubicBezTo>
                  <a:cubicBezTo>
                    <a:pt x="2051415" y="424467"/>
                    <a:pt x="2051415" y="413580"/>
                    <a:pt x="2051415" y="401666"/>
                  </a:cubicBezTo>
                  <a:lnTo>
                    <a:pt x="2051415" y="370485"/>
                  </a:lnTo>
                  <a:lnTo>
                    <a:pt x="2045253" y="383795"/>
                  </a:lnTo>
                  <a:cubicBezTo>
                    <a:pt x="2042788" y="388561"/>
                    <a:pt x="2040405" y="393368"/>
                    <a:pt x="2038104" y="398215"/>
                  </a:cubicBezTo>
                  <a:cubicBezTo>
                    <a:pt x="2035803" y="403063"/>
                    <a:pt x="2033502" y="407952"/>
                    <a:pt x="2031202" y="412882"/>
                  </a:cubicBezTo>
                  <a:lnTo>
                    <a:pt x="2024547" y="409431"/>
                  </a:lnTo>
                  <a:lnTo>
                    <a:pt x="2017891" y="406227"/>
                  </a:lnTo>
                  <a:cubicBezTo>
                    <a:pt x="2022822" y="396367"/>
                    <a:pt x="2027423" y="386671"/>
                    <a:pt x="2031696" y="377140"/>
                  </a:cubicBezTo>
                  <a:lnTo>
                    <a:pt x="2040568" y="358899"/>
                  </a:lnTo>
                  <a:cubicBezTo>
                    <a:pt x="2044842" y="349861"/>
                    <a:pt x="2048457" y="341727"/>
                    <a:pt x="2051415" y="334496"/>
                  </a:cubicBezTo>
                  <a:lnTo>
                    <a:pt x="2051415" y="312311"/>
                  </a:lnTo>
                  <a:lnTo>
                    <a:pt x="2020110" y="312311"/>
                  </a:lnTo>
                  <a:lnTo>
                    <a:pt x="2020110" y="297029"/>
                  </a:lnTo>
                  <a:lnTo>
                    <a:pt x="2051415" y="297029"/>
                  </a:lnTo>
                  <a:close/>
                  <a:moveTo>
                    <a:pt x="5683665" y="171808"/>
                  </a:moveTo>
                  <a:lnTo>
                    <a:pt x="5688842" y="180929"/>
                  </a:lnTo>
                  <a:lnTo>
                    <a:pt x="5695990" y="193993"/>
                  </a:lnTo>
                  <a:lnTo>
                    <a:pt x="5699194" y="199909"/>
                  </a:lnTo>
                  <a:lnTo>
                    <a:pt x="5693772" y="203606"/>
                  </a:lnTo>
                  <a:lnTo>
                    <a:pt x="5640282" y="240581"/>
                  </a:lnTo>
                  <a:lnTo>
                    <a:pt x="5630668" y="229489"/>
                  </a:lnTo>
                  <a:lnTo>
                    <a:pt x="5676763" y="179450"/>
                  </a:lnTo>
                  <a:close/>
                  <a:moveTo>
                    <a:pt x="3796129" y="154061"/>
                  </a:moveTo>
                  <a:cubicBezTo>
                    <a:pt x="3818971" y="154061"/>
                    <a:pt x="3830392" y="164085"/>
                    <a:pt x="3830392" y="184133"/>
                  </a:cubicBezTo>
                  <a:cubicBezTo>
                    <a:pt x="3830392" y="195143"/>
                    <a:pt x="3827065" y="204798"/>
                    <a:pt x="3820409" y="213097"/>
                  </a:cubicBezTo>
                  <a:cubicBezTo>
                    <a:pt x="3813754" y="221395"/>
                    <a:pt x="3807386" y="228503"/>
                    <a:pt x="3801306" y="234419"/>
                  </a:cubicBezTo>
                  <a:lnTo>
                    <a:pt x="3797855" y="237869"/>
                  </a:lnTo>
                  <a:lnTo>
                    <a:pt x="3786516" y="228256"/>
                  </a:lnTo>
                  <a:lnTo>
                    <a:pt x="3788981" y="224559"/>
                  </a:lnTo>
                  <a:cubicBezTo>
                    <a:pt x="3792925" y="219300"/>
                    <a:pt x="3796828" y="213302"/>
                    <a:pt x="3800690" y="206564"/>
                  </a:cubicBezTo>
                  <a:cubicBezTo>
                    <a:pt x="3804551" y="199827"/>
                    <a:pt x="3806482" y="192350"/>
                    <a:pt x="3806482" y="184133"/>
                  </a:cubicBezTo>
                  <a:cubicBezTo>
                    <a:pt x="3806482" y="174109"/>
                    <a:pt x="3803031" y="169097"/>
                    <a:pt x="3796129" y="169097"/>
                  </a:cubicBezTo>
                  <a:cubicBezTo>
                    <a:pt x="3785777" y="169097"/>
                    <a:pt x="3780518" y="173698"/>
                    <a:pt x="3780354" y="182901"/>
                  </a:cubicBezTo>
                  <a:lnTo>
                    <a:pt x="3765317" y="182408"/>
                  </a:lnTo>
                  <a:cubicBezTo>
                    <a:pt x="3765482" y="174027"/>
                    <a:pt x="3768892" y="167207"/>
                    <a:pt x="3775547" y="161949"/>
                  </a:cubicBezTo>
                  <a:cubicBezTo>
                    <a:pt x="3782202" y="156690"/>
                    <a:pt x="3789063" y="154061"/>
                    <a:pt x="3796129" y="154061"/>
                  </a:cubicBezTo>
                  <a:close/>
                  <a:moveTo>
                    <a:pt x="4383140" y="15530"/>
                  </a:moveTo>
                  <a:cubicBezTo>
                    <a:pt x="4377553" y="15530"/>
                    <a:pt x="4372089" y="18857"/>
                    <a:pt x="4366748" y="25513"/>
                  </a:cubicBezTo>
                  <a:cubicBezTo>
                    <a:pt x="4361407" y="32168"/>
                    <a:pt x="4357340" y="39440"/>
                    <a:pt x="4354547" y="47328"/>
                  </a:cubicBezTo>
                  <a:cubicBezTo>
                    <a:pt x="4347645" y="65568"/>
                    <a:pt x="4342879" y="85699"/>
                    <a:pt x="4340250" y="107719"/>
                  </a:cubicBezTo>
                  <a:cubicBezTo>
                    <a:pt x="4338114" y="125631"/>
                    <a:pt x="4337045" y="146912"/>
                    <a:pt x="4337045" y="171562"/>
                  </a:cubicBezTo>
                  <a:lnTo>
                    <a:pt x="4337045" y="251427"/>
                  </a:lnTo>
                  <a:cubicBezTo>
                    <a:pt x="4338360" y="248798"/>
                    <a:pt x="4339716" y="246127"/>
                    <a:pt x="4341113" y="243416"/>
                  </a:cubicBezTo>
                  <a:cubicBezTo>
                    <a:pt x="4342509" y="240704"/>
                    <a:pt x="4343947" y="238034"/>
                    <a:pt x="4345426" y="235405"/>
                  </a:cubicBezTo>
                  <a:cubicBezTo>
                    <a:pt x="4359065" y="209933"/>
                    <a:pt x="4371596" y="184339"/>
                    <a:pt x="4383017" y="158621"/>
                  </a:cubicBezTo>
                  <a:cubicBezTo>
                    <a:pt x="4394438" y="132903"/>
                    <a:pt x="4401874" y="104351"/>
                    <a:pt x="4405325" y="72963"/>
                  </a:cubicBezTo>
                  <a:cubicBezTo>
                    <a:pt x="4407790" y="50779"/>
                    <a:pt x="4405900" y="35085"/>
                    <a:pt x="4399655" y="25882"/>
                  </a:cubicBezTo>
                  <a:cubicBezTo>
                    <a:pt x="4395219" y="18981"/>
                    <a:pt x="4389713" y="15530"/>
                    <a:pt x="4383140" y="15530"/>
                  </a:cubicBezTo>
                  <a:close/>
                  <a:moveTo>
                    <a:pt x="4380922" y="447"/>
                  </a:moveTo>
                  <a:cubicBezTo>
                    <a:pt x="4393123" y="-755"/>
                    <a:pt x="4403476" y="4930"/>
                    <a:pt x="4411980" y="17502"/>
                  </a:cubicBezTo>
                  <a:cubicBezTo>
                    <a:pt x="4420197" y="29498"/>
                    <a:pt x="4422990" y="48478"/>
                    <a:pt x="4420361" y="74442"/>
                  </a:cubicBezTo>
                  <a:cubicBezTo>
                    <a:pt x="4416746" y="107308"/>
                    <a:pt x="4409022" y="136929"/>
                    <a:pt x="4397190" y="163304"/>
                  </a:cubicBezTo>
                  <a:cubicBezTo>
                    <a:pt x="4385359" y="189679"/>
                    <a:pt x="4372459" y="216013"/>
                    <a:pt x="4358491" y="242306"/>
                  </a:cubicBezTo>
                  <a:cubicBezTo>
                    <a:pt x="4354875" y="249208"/>
                    <a:pt x="4351260" y="256110"/>
                    <a:pt x="4347645" y="263012"/>
                  </a:cubicBezTo>
                  <a:cubicBezTo>
                    <a:pt x="4344029" y="269914"/>
                    <a:pt x="4340496" y="276898"/>
                    <a:pt x="4337045" y="283964"/>
                  </a:cubicBezTo>
                  <a:lnTo>
                    <a:pt x="4337045" y="341152"/>
                  </a:lnTo>
                  <a:lnTo>
                    <a:pt x="4337045" y="377765"/>
                  </a:lnTo>
                  <a:lnTo>
                    <a:pt x="4341513" y="368543"/>
                  </a:lnTo>
                  <a:cubicBezTo>
                    <a:pt x="4345847" y="360060"/>
                    <a:pt x="4350027" y="352819"/>
                    <a:pt x="4354054" y="346821"/>
                  </a:cubicBezTo>
                  <a:cubicBezTo>
                    <a:pt x="4358491" y="340412"/>
                    <a:pt x="4366378" y="331744"/>
                    <a:pt x="4377717" y="320816"/>
                  </a:cubicBezTo>
                  <a:cubicBezTo>
                    <a:pt x="4389056" y="309888"/>
                    <a:pt x="4402942" y="304259"/>
                    <a:pt x="4419375" y="303931"/>
                  </a:cubicBezTo>
                  <a:cubicBezTo>
                    <a:pt x="4419375" y="303931"/>
                    <a:pt x="4419416" y="303931"/>
                    <a:pt x="4419498" y="303931"/>
                  </a:cubicBezTo>
                  <a:cubicBezTo>
                    <a:pt x="4419580" y="303931"/>
                    <a:pt x="4419622" y="303931"/>
                    <a:pt x="4419622" y="303931"/>
                  </a:cubicBezTo>
                  <a:cubicBezTo>
                    <a:pt x="4444107" y="303766"/>
                    <a:pt x="4461362" y="311161"/>
                    <a:pt x="4471386" y="326115"/>
                  </a:cubicBezTo>
                  <a:cubicBezTo>
                    <a:pt x="4475658" y="332689"/>
                    <a:pt x="4478288" y="339508"/>
                    <a:pt x="4479274" y="346574"/>
                  </a:cubicBezTo>
                  <a:cubicBezTo>
                    <a:pt x="4480260" y="353641"/>
                    <a:pt x="4480753" y="360625"/>
                    <a:pt x="4480753" y="367527"/>
                  </a:cubicBezTo>
                  <a:cubicBezTo>
                    <a:pt x="4480753" y="367527"/>
                    <a:pt x="4480753" y="373525"/>
                    <a:pt x="4480753" y="385521"/>
                  </a:cubicBezTo>
                  <a:cubicBezTo>
                    <a:pt x="4480753" y="397517"/>
                    <a:pt x="4480753" y="403515"/>
                    <a:pt x="4480753" y="403515"/>
                  </a:cubicBezTo>
                  <a:cubicBezTo>
                    <a:pt x="4480753" y="403515"/>
                    <a:pt x="4480753" y="408568"/>
                    <a:pt x="4480753" y="418675"/>
                  </a:cubicBezTo>
                  <a:cubicBezTo>
                    <a:pt x="4480753" y="428781"/>
                    <a:pt x="4480753" y="433834"/>
                    <a:pt x="4480753" y="433834"/>
                  </a:cubicBezTo>
                  <a:cubicBezTo>
                    <a:pt x="4480753" y="433834"/>
                    <a:pt x="4480753" y="436381"/>
                    <a:pt x="4480753" y="441476"/>
                  </a:cubicBezTo>
                  <a:cubicBezTo>
                    <a:pt x="4480753" y="446570"/>
                    <a:pt x="4480753" y="449117"/>
                    <a:pt x="4480753" y="449117"/>
                  </a:cubicBezTo>
                  <a:lnTo>
                    <a:pt x="4480753" y="452568"/>
                  </a:lnTo>
                  <a:cubicBezTo>
                    <a:pt x="4480753" y="458484"/>
                    <a:pt x="4480917" y="464277"/>
                    <a:pt x="4481246" y="469946"/>
                  </a:cubicBezTo>
                  <a:cubicBezTo>
                    <a:pt x="4481574" y="475615"/>
                    <a:pt x="4482560" y="480669"/>
                    <a:pt x="4484204" y="485106"/>
                  </a:cubicBezTo>
                  <a:cubicBezTo>
                    <a:pt x="4486340" y="490200"/>
                    <a:pt x="4488558" y="492747"/>
                    <a:pt x="4490859" y="492747"/>
                  </a:cubicBezTo>
                  <a:cubicBezTo>
                    <a:pt x="4505156" y="492747"/>
                    <a:pt x="4518467" y="484037"/>
                    <a:pt x="4530792" y="466618"/>
                  </a:cubicBezTo>
                  <a:cubicBezTo>
                    <a:pt x="4533503" y="463003"/>
                    <a:pt x="4536256" y="458771"/>
                    <a:pt x="4539049" y="453924"/>
                  </a:cubicBezTo>
                  <a:lnTo>
                    <a:pt x="4542148" y="447951"/>
                  </a:lnTo>
                  <a:lnTo>
                    <a:pt x="4540650" y="445050"/>
                  </a:lnTo>
                  <a:cubicBezTo>
                    <a:pt x="4535926" y="433136"/>
                    <a:pt x="4533564" y="420277"/>
                    <a:pt x="4533564" y="406473"/>
                  </a:cubicBezTo>
                  <a:cubicBezTo>
                    <a:pt x="4533564" y="378373"/>
                    <a:pt x="4543013" y="354545"/>
                    <a:pt x="4561911" y="334989"/>
                  </a:cubicBezTo>
                  <a:cubicBezTo>
                    <a:pt x="4580809" y="315105"/>
                    <a:pt x="4603733" y="305163"/>
                    <a:pt x="4630683" y="305163"/>
                  </a:cubicBezTo>
                  <a:cubicBezTo>
                    <a:pt x="4654840" y="305163"/>
                    <a:pt x="4675135" y="315187"/>
                    <a:pt x="4691568" y="335236"/>
                  </a:cubicBezTo>
                  <a:cubicBezTo>
                    <a:pt x="4698306" y="342959"/>
                    <a:pt x="4703810" y="352162"/>
                    <a:pt x="4708083" y="362843"/>
                  </a:cubicBezTo>
                  <a:cubicBezTo>
                    <a:pt x="4718272" y="362350"/>
                    <a:pt x="4728789" y="359803"/>
                    <a:pt x="4739635" y="355202"/>
                  </a:cubicBezTo>
                  <a:cubicBezTo>
                    <a:pt x="4750481" y="350601"/>
                    <a:pt x="4760998" y="345424"/>
                    <a:pt x="4771186" y="339673"/>
                  </a:cubicBezTo>
                  <a:cubicBezTo>
                    <a:pt x="4776938" y="332442"/>
                    <a:pt x="4783182" y="326280"/>
                    <a:pt x="4789920" y="321185"/>
                  </a:cubicBezTo>
                  <a:cubicBezTo>
                    <a:pt x="4803888" y="310668"/>
                    <a:pt x="4819828" y="305327"/>
                    <a:pt x="4837740" y="305163"/>
                  </a:cubicBezTo>
                  <a:cubicBezTo>
                    <a:pt x="4838069" y="305163"/>
                    <a:pt x="4838398" y="305163"/>
                    <a:pt x="4838726" y="305163"/>
                  </a:cubicBezTo>
                  <a:cubicBezTo>
                    <a:pt x="4839055" y="305163"/>
                    <a:pt x="4839302" y="305163"/>
                    <a:pt x="4839466" y="305163"/>
                  </a:cubicBezTo>
                  <a:cubicBezTo>
                    <a:pt x="4849654" y="305163"/>
                    <a:pt x="4859103" y="307299"/>
                    <a:pt x="4867813" y="311572"/>
                  </a:cubicBezTo>
                  <a:cubicBezTo>
                    <a:pt x="4876030" y="315680"/>
                    <a:pt x="4883835" y="322171"/>
                    <a:pt x="4891230" y="331045"/>
                  </a:cubicBezTo>
                  <a:lnTo>
                    <a:pt x="4879644" y="340412"/>
                  </a:lnTo>
                  <a:cubicBezTo>
                    <a:pt x="4874058" y="333346"/>
                    <a:pt x="4867895" y="328169"/>
                    <a:pt x="4861157" y="324883"/>
                  </a:cubicBezTo>
                  <a:cubicBezTo>
                    <a:pt x="4854255" y="321432"/>
                    <a:pt x="4847025" y="319871"/>
                    <a:pt x="4839466" y="320199"/>
                  </a:cubicBezTo>
                  <a:cubicBezTo>
                    <a:pt x="4829442" y="320199"/>
                    <a:pt x="4820321" y="324308"/>
                    <a:pt x="4812104" y="332524"/>
                  </a:cubicBezTo>
                  <a:cubicBezTo>
                    <a:pt x="4803231" y="341398"/>
                    <a:pt x="4796329" y="353148"/>
                    <a:pt x="4791399" y="367773"/>
                  </a:cubicBezTo>
                  <a:cubicBezTo>
                    <a:pt x="4786633" y="383056"/>
                    <a:pt x="4784661" y="398421"/>
                    <a:pt x="4785483" y="413868"/>
                  </a:cubicBezTo>
                  <a:cubicBezTo>
                    <a:pt x="4786633" y="430301"/>
                    <a:pt x="4790331" y="444927"/>
                    <a:pt x="4796575" y="457744"/>
                  </a:cubicBezTo>
                  <a:cubicBezTo>
                    <a:pt x="4802656" y="469576"/>
                    <a:pt x="4809476" y="478450"/>
                    <a:pt x="4817034" y="484366"/>
                  </a:cubicBezTo>
                  <a:cubicBezTo>
                    <a:pt x="4824922" y="490118"/>
                    <a:pt x="4833303" y="492993"/>
                    <a:pt x="4842177" y="492993"/>
                  </a:cubicBezTo>
                  <a:cubicBezTo>
                    <a:pt x="4854666" y="492993"/>
                    <a:pt x="4865266" y="489625"/>
                    <a:pt x="4873975" y="482887"/>
                  </a:cubicBezTo>
                  <a:cubicBezTo>
                    <a:pt x="4882685" y="476149"/>
                    <a:pt x="4889011" y="470234"/>
                    <a:pt x="4892955" y="465139"/>
                  </a:cubicBezTo>
                  <a:cubicBezTo>
                    <a:pt x="4896571" y="460702"/>
                    <a:pt x="4900268" y="455197"/>
                    <a:pt x="4904048" y="448624"/>
                  </a:cubicBezTo>
                  <a:lnTo>
                    <a:pt x="4916865" y="456019"/>
                  </a:lnTo>
                  <a:cubicBezTo>
                    <a:pt x="4913086" y="463085"/>
                    <a:pt x="4909060" y="469248"/>
                    <a:pt x="4904787" y="474506"/>
                  </a:cubicBezTo>
                  <a:cubicBezTo>
                    <a:pt x="4887039" y="496855"/>
                    <a:pt x="4866170" y="508030"/>
                    <a:pt x="4842177" y="508030"/>
                  </a:cubicBezTo>
                  <a:cubicBezTo>
                    <a:pt x="4826401" y="508030"/>
                    <a:pt x="4811776" y="504250"/>
                    <a:pt x="4798301" y="496691"/>
                  </a:cubicBezTo>
                  <a:cubicBezTo>
                    <a:pt x="4785812" y="489460"/>
                    <a:pt x="4774801" y="479025"/>
                    <a:pt x="4765270" y="465386"/>
                  </a:cubicBezTo>
                  <a:cubicBezTo>
                    <a:pt x="4755739" y="451253"/>
                    <a:pt x="4749988" y="434492"/>
                    <a:pt x="4748016" y="415100"/>
                  </a:cubicBezTo>
                  <a:cubicBezTo>
                    <a:pt x="4746865" y="397188"/>
                    <a:pt x="4749659" y="380262"/>
                    <a:pt x="4756396" y="364322"/>
                  </a:cubicBezTo>
                  <a:cubicBezTo>
                    <a:pt x="4740292" y="371881"/>
                    <a:pt x="4725749" y="376318"/>
                    <a:pt x="4712767" y="377633"/>
                  </a:cubicBezTo>
                  <a:cubicBezTo>
                    <a:pt x="4715232" y="386671"/>
                    <a:pt x="4716464" y="396285"/>
                    <a:pt x="4716464" y="406473"/>
                  </a:cubicBezTo>
                  <a:cubicBezTo>
                    <a:pt x="4716464" y="433916"/>
                    <a:pt x="4708165" y="457662"/>
                    <a:pt x="4691568" y="477711"/>
                  </a:cubicBezTo>
                  <a:cubicBezTo>
                    <a:pt x="4674970" y="497759"/>
                    <a:pt x="4654676" y="507783"/>
                    <a:pt x="4630683" y="507783"/>
                  </a:cubicBezTo>
                  <a:cubicBezTo>
                    <a:pt x="4603733" y="507783"/>
                    <a:pt x="4580809" y="497841"/>
                    <a:pt x="4561911" y="477957"/>
                  </a:cubicBezTo>
                  <a:lnTo>
                    <a:pt x="4550564" y="463552"/>
                  </a:lnTo>
                  <a:lnTo>
                    <a:pt x="4542870" y="475246"/>
                  </a:lnTo>
                  <a:cubicBezTo>
                    <a:pt x="4527587" y="496937"/>
                    <a:pt x="4510250" y="507783"/>
                    <a:pt x="4490859" y="507783"/>
                  </a:cubicBezTo>
                  <a:cubicBezTo>
                    <a:pt x="4474755" y="507783"/>
                    <a:pt x="4462348" y="502689"/>
                    <a:pt x="4453638" y="492500"/>
                  </a:cubicBezTo>
                  <a:cubicBezTo>
                    <a:pt x="4448380" y="486420"/>
                    <a:pt x="4445339" y="479847"/>
                    <a:pt x="4444518" y="472781"/>
                  </a:cubicBezTo>
                  <a:cubicBezTo>
                    <a:pt x="4443696" y="465714"/>
                    <a:pt x="4443285" y="458895"/>
                    <a:pt x="4443285" y="452321"/>
                  </a:cubicBezTo>
                  <a:cubicBezTo>
                    <a:pt x="4443285" y="452321"/>
                    <a:pt x="4443285" y="451787"/>
                    <a:pt x="4443285" y="450719"/>
                  </a:cubicBezTo>
                  <a:cubicBezTo>
                    <a:pt x="4443285" y="449651"/>
                    <a:pt x="4443285" y="449117"/>
                    <a:pt x="4443285" y="449117"/>
                  </a:cubicBezTo>
                  <a:cubicBezTo>
                    <a:pt x="4443285" y="449117"/>
                    <a:pt x="4443285" y="446570"/>
                    <a:pt x="4443285" y="441476"/>
                  </a:cubicBezTo>
                  <a:cubicBezTo>
                    <a:pt x="4443285" y="436381"/>
                    <a:pt x="4443285" y="433834"/>
                    <a:pt x="4443285" y="433834"/>
                  </a:cubicBezTo>
                  <a:cubicBezTo>
                    <a:pt x="4443285" y="433834"/>
                    <a:pt x="4443285" y="428781"/>
                    <a:pt x="4443285" y="418675"/>
                  </a:cubicBezTo>
                  <a:cubicBezTo>
                    <a:pt x="4443285" y="408568"/>
                    <a:pt x="4443285" y="403515"/>
                    <a:pt x="4443285" y="403515"/>
                  </a:cubicBezTo>
                  <a:cubicBezTo>
                    <a:pt x="4443285" y="403515"/>
                    <a:pt x="4443285" y="397517"/>
                    <a:pt x="4443285" y="385521"/>
                  </a:cubicBezTo>
                  <a:cubicBezTo>
                    <a:pt x="4443285" y="373525"/>
                    <a:pt x="4443285" y="367527"/>
                    <a:pt x="4443285" y="367527"/>
                  </a:cubicBezTo>
                  <a:cubicBezTo>
                    <a:pt x="4443285" y="361611"/>
                    <a:pt x="4443039" y="355654"/>
                    <a:pt x="4442546" y="349656"/>
                  </a:cubicBezTo>
                  <a:cubicBezTo>
                    <a:pt x="4442053" y="343658"/>
                    <a:pt x="4440820" y="338111"/>
                    <a:pt x="4438848" y="333017"/>
                  </a:cubicBezTo>
                  <a:cubicBezTo>
                    <a:pt x="4435562" y="323650"/>
                    <a:pt x="4429153" y="318967"/>
                    <a:pt x="4419622" y="318967"/>
                  </a:cubicBezTo>
                  <a:cubicBezTo>
                    <a:pt x="4406639" y="319131"/>
                    <a:pt x="4395465" y="323856"/>
                    <a:pt x="4386098" y="333140"/>
                  </a:cubicBezTo>
                  <a:cubicBezTo>
                    <a:pt x="4376731" y="342425"/>
                    <a:pt x="4370158" y="349779"/>
                    <a:pt x="4366378" y="355202"/>
                  </a:cubicBezTo>
                  <a:cubicBezTo>
                    <a:pt x="4358984" y="366376"/>
                    <a:pt x="4350767" y="382522"/>
                    <a:pt x="4341729" y="403638"/>
                  </a:cubicBezTo>
                  <a:lnTo>
                    <a:pt x="4337045" y="415347"/>
                  </a:lnTo>
                  <a:lnTo>
                    <a:pt x="4337045" y="507783"/>
                  </a:lnTo>
                  <a:lnTo>
                    <a:pt x="4299331" y="507783"/>
                  </a:lnTo>
                  <a:lnTo>
                    <a:pt x="4299331" y="362597"/>
                  </a:lnTo>
                  <a:cubicBezTo>
                    <a:pt x="4295716" y="369827"/>
                    <a:pt x="4292060" y="377181"/>
                    <a:pt x="4288362" y="384658"/>
                  </a:cubicBezTo>
                  <a:cubicBezTo>
                    <a:pt x="4284665" y="392135"/>
                    <a:pt x="4280844" y="399818"/>
                    <a:pt x="4276900" y="407706"/>
                  </a:cubicBezTo>
                  <a:lnTo>
                    <a:pt x="4263836" y="401050"/>
                  </a:lnTo>
                  <a:cubicBezTo>
                    <a:pt x="4270081" y="388232"/>
                    <a:pt x="4276161" y="375784"/>
                    <a:pt x="4282077" y="363706"/>
                  </a:cubicBezTo>
                  <a:cubicBezTo>
                    <a:pt x="4287993" y="351628"/>
                    <a:pt x="4293744" y="339755"/>
                    <a:pt x="4299331" y="328087"/>
                  </a:cubicBezTo>
                  <a:lnTo>
                    <a:pt x="4299331" y="173534"/>
                  </a:lnTo>
                  <a:cubicBezTo>
                    <a:pt x="4299331" y="149213"/>
                    <a:pt x="4300975" y="127193"/>
                    <a:pt x="4304261" y="107473"/>
                  </a:cubicBezTo>
                  <a:cubicBezTo>
                    <a:pt x="4308205" y="84631"/>
                    <a:pt x="4315354" y="63186"/>
                    <a:pt x="4325706" y="43137"/>
                  </a:cubicBezTo>
                  <a:cubicBezTo>
                    <a:pt x="4333430" y="28840"/>
                    <a:pt x="4344687" y="17173"/>
                    <a:pt x="4359477" y="8135"/>
                  </a:cubicBezTo>
                  <a:cubicBezTo>
                    <a:pt x="4359970" y="7806"/>
                    <a:pt x="4362845" y="6409"/>
                    <a:pt x="4368104" y="3944"/>
                  </a:cubicBezTo>
                  <a:cubicBezTo>
                    <a:pt x="4372582" y="2013"/>
                    <a:pt x="4376855" y="848"/>
                    <a:pt x="4380922" y="447"/>
                  </a:cubicBezTo>
                  <a:close/>
                  <a:moveTo>
                    <a:pt x="1219071" y="0"/>
                  </a:moveTo>
                  <a:lnTo>
                    <a:pt x="1219317" y="0"/>
                  </a:lnTo>
                  <a:lnTo>
                    <a:pt x="1221782" y="0"/>
                  </a:lnTo>
                  <a:cubicBezTo>
                    <a:pt x="1225891" y="0"/>
                    <a:pt x="1230040" y="0"/>
                    <a:pt x="1234230" y="0"/>
                  </a:cubicBezTo>
                  <a:cubicBezTo>
                    <a:pt x="1238421" y="0"/>
                    <a:pt x="1242570" y="0"/>
                    <a:pt x="1246679" y="0"/>
                  </a:cubicBezTo>
                  <a:lnTo>
                    <a:pt x="1246679" y="7642"/>
                  </a:lnTo>
                  <a:lnTo>
                    <a:pt x="1246679" y="362597"/>
                  </a:lnTo>
                  <a:lnTo>
                    <a:pt x="1246925" y="385521"/>
                  </a:lnTo>
                  <a:cubicBezTo>
                    <a:pt x="1246925" y="404090"/>
                    <a:pt x="1246679" y="420195"/>
                    <a:pt x="1246186" y="433834"/>
                  </a:cubicBezTo>
                  <a:cubicBezTo>
                    <a:pt x="1245692" y="447474"/>
                    <a:pt x="1243721" y="459963"/>
                    <a:pt x="1240269" y="471302"/>
                  </a:cubicBezTo>
                  <a:cubicBezTo>
                    <a:pt x="1252101" y="452239"/>
                    <a:pt x="1261345" y="424015"/>
                    <a:pt x="1268000" y="386630"/>
                  </a:cubicBezTo>
                  <a:cubicBezTo>
                    <a:pt x="1274656" y="349245"/>
                    <a:pt x="1280612" y="311490"/>
                    <a:pt x="1285871" y="273365"/>
                  </a:cubicBezTo>
                  <a:lnTo>
                    <a:pt x="1286857" y="266956"/>
                  </a:lnTo>
                  <a:cubicBezTo>
                    <a:pt x="1290637" y="238527"/>
                    <a:pt x="1294704" y="210139"/>
                    <a:pt x="1299059" y="181791"/>
                  </a:cubicBezTo>
                  <a:cubicBezTo>
                    <a:pt x="1303414" y="153444"/>
                    <a:pt x="1308714" y="127193"/>
                    <a:pt x="1314958" y="103036"/>
                  </a:cubicBezTo>
                  <a:cubicBezTo>
                    <a:pt x="1326954" y="56859"/>
                    <a:pt x="1342401" y="25554"/>
                    <a:pt x="1361300" y="9121"/>
                  </a:cubicBezTo>
                  <a:lnTo>
                    <a:pt x="1361792" y="8874"/>
                  </a:lnTo>
                  <a:cubicBezTo>
                    <a:pt x="1365408" y="5916"/>
                    <a:pt x="1368201" y="3862"/>
                    <a:pt x="1370174" y="2712"/>
                  </a:cubicBezTo>
                  <a:cubicBezTo>
                    <a:pt x="1370502" y="2547"/>
                    <a:pt x="1371488" y="1972"/>
                    <a:pt x="1373131" y="986"/>
                  </a:cubicBezTo>
                  <a:lnTo>
                    <a:pt x="1374857" y="0"/>
                  </a:lnTo>
                  <a:cubicBezTo>
                    <a:pt x="1379787" y="0"/>
                    <a:pt x="1384717" y="0"/>
                    <a:pt x="1389647" y="0"/>
                  </a:cubicBezTo>
                  <a:cubicBezTo>
                    <a:pt x="1394577" y="0"/>
                    <a:pt x="1399507" y="0"/>
                    <a:pt x="1404436" y="0"/>
                  </a:cubicBezTo>
                  <a:lnTo>
                    <a:pt x="1404436" y="7642"/>
                  </a:lnTo>
                  <a:lnTo>
                    <a:pt x="1404436" y="415100"/>
                  </a:lnTo>
                  <a:cubicBezTo>
                    <a:pt x="1404436" y="465221"/>
                    <a:pt x="1416351" y="491104"/>
                    <a:pt x="1440178" y="492747"/>
                  </a:cubicBezTo>
                  <a:cubicBezTo>
                    <a:pt x="1459241" y="493569"/>
                    <a:pt x="1476413" y="483627"/>
                    <a:pt x="1491696" y="462921"/>
                  </a:cubicBezTo>
                  <a:cubicBezTo>
                    <a:pt x="1494449" y="459347"/>
                    <a:pt x="1497145" y="455392"/>
                    <a:pt x="1499784" y="451058"/>
                  </a:cubicBezTo>
                  <a:lnTo>
                    <a:pt x="1503580" y="444130"/>
                  </a:lnTo>
                  <a:lnTo>
                    <a:pt x="1501377" y="440058"/>
                  </a:lnTo>
                  <a:cubicBezTo>
                    <a:pt x="1497679" y="429089"/>
                    <a:pt x="1495830" y="417401"/>
                    <a:pt x="1495830" y="404994"/>
                  </a:cubicBezTo>
                  <a:cubicBezTo>
                    <a:pt x="1495830" y="381166"/>
                    <a:pt x="1504212" y="359474"/>
                    <a:pt x="1520973" y="339919"/>
                  </a:cubicBezTo>
                  <a:cubicBezTo>
                    <a:pt x="1540529" y="317241"/>
                    <a:pt x="1565261" y="305574"/>
                    <a:pt x="1595169" y="304917"/>
                  </a:cubicBezTo>
                  <a:cubicBezTo>
                    <a:pt x="1610945" y="304588"/>
                    <a:pt x="1623516" y="308737"/>
                    <a:pt x="1632883" y="317365"/>
                  </a:cubicBezTo>
                  <a:lnTo>
                    <a:pt x="1644468" y="330433"/>
                  </a:lnTo>
                  <a:lnTo>
                    <a:pt x="1644468" y="304670"/>
                  </a:lnTo>
                  <a:lnTo>
                    <a:pt x="1681936" y="304670"/>
                  </a:lnTo>
                  <a:cubicBezTo>
                    <a:pt x="1681936" y="304670"/>
                    <a:pt x="1681936" y="312887"/>
                    <a:pt x="1681936" y="329320"/>
                  </a:cubicBezTo>
                  <a:cubicBezTo>
                    <a:pt x="1681936" y="345753"/>
                    <a:pt x="1681936" y="353969"/>
                    <a:pt x="1681936" y="353969"/>
                  </a:cubicBezTo>
                  <a:lnTo>
                    <a:pt x="1681936" y="449117"/>
                  </a:lnTo>
                  <a:lnTo>
                    <a:pt x="1681936" y="452568"/>
                  </a:lnTo>
                  <a:cubicBezTo>
                    <a:pt x="1681936" y="458484"/>
                    <a:pt x="1682059" y="464277"/>
                    <a:pt x="1682304" y="469946"/>
                  </a:cubicBezTo>
                  <a:cubicBezTo>
                    <a:pt x="1682551" y="475615"/>
                    <a:pt x="1683497" y="480669"/>
                    <a:pt x="1685140" y="485106"/>
                  </a:cubicBezTo>
                  <a:cubicBezTo>
                    <a:pt x="1687111" y="490200"/>
                    <a:pt x="1689412" y="492747"/>
                    <a:pt x="1692042" y="492747"/>
                  </a:cubicBezTo>
                  <a:cubicBezTo>
                    <a:pt x="1706010" y="492747"/>
                    <a:pt x="1719320" y="484037"/>
                    <a:pt x="1731974" y="466618"/>
                  </a:cubicBezTo>
                  <a:cubicBezTo>
                    <a:pt x="1737398" y="459059"/>
                    <a:pt x="1742903" y="449364"/>
                    <a:pt x="1748489" y="437532"/>
                  </a:cubicBezTo>
                  <a:cubicBezTo>
                    <a:pt x="1750872" y="432437"/>
                    <a:pt x="1753255" y="427035"/>
                    <a:pt x="1755638" y="421325"/>
                  </a:cubicBezTo>
                  <a:lnTo>
                    <a:pt x="1758605" y="413830"/>
                  </a:lnTo>
                  <a:lnTo>
                    <a:pt x="1758605" y="408359"/>
                  </a:lnTo>
                  <a:lnTo>
                    <a:pt x="1744801" y="403515"/>
                  </a:lnTo>
                  <a:cubicBezTo>
                    <a:pt x="1748088" y="394641"/>
                    <a:pt x="1751128" y="384781"/>
                    <a:pt x="1753922" y="373936"/>
                  </a:cubicBezTo>
                  <a:cubicBezTo>
                    <a:pt x="1755401" y="368513"/>
                    <a:pt x="1756756" y="363295"/>
                    <a:pt x="1757988" y="358283"/>
                  </a:cubicBezTo>
                  <a:lnTo>
                    <a:pt x="1758605" y="355744"/>
                  </a:lnTo>
                  <a:lnTo>
                    <a:pt x="1758605" y="354901"/>
                  </a:lnTo>
                  <a:cubicBezTo>
                    <a:pt x="1758605" y="354280"/>
                    <a:pt x="1758605" y="353969"/>
                    <a:pt x="1758605" y="353969"/>
                  </a:cubicBezTo>
                  <a:lnTo>
                    <a:pt x="1758605" y="304670"/>
                  </a:lnTo>
                  <a:lnTo>
                    <a:pt x="1769697" y="304670"/>
                  </a:lnTo>
                  <a:lnTo>
                    <a:pt x="1777339" y="304670"/>
                  </a:lnTo>
                  <a:lnTo>
                    <a:pt x="1796072" y="304670"/>
                  </a:lnTo>
                  <a:cubicBezTo>
                    <a:pt x="1796072" y="304670"/>
                    <a:pt x="1796072" y="312887"/>
                    <a:pt x="1796072" y="329320"/>
                  </a:cubicBezTo>
                  <a:cubicBezTo>
                    <a:pt x="1796072" y="345753"/>
                    <a:pt x="1796072" y="353969"/>
                    <a:pt x="1796072" y="353969"/>
                  </a:cubicBezTo>
                  <a:lnTo>
                    <a:pt x="1796072" y="449117"/>
                  </a:lnTo>
                  <a:lnTo>
                    <a:pt x="1796072" y="452568"/>
                  </a:lnTo>
                  <a:cubicBezTo>
                    <a:pt x="1796072" y="458484"/>
                    <a:pt x="1796196" y="464277"/>
                    <a:pt x="1796442" y="469946"/>
                  </a:cubicBezTo>
                  <a:cubicBezTo>
                    <a:pt x="1796689" y="475615"/>
                    <a:pt x="1797634" y="480669"/>
                    <a:pt x="1799277" y="485106"/>
                  </a:cubicBezTo>
                  <a:cubicBezTo>
                    <a:pt x="1801249" y="490200"/>
                    <a:pt x="1803549" y="492747"/>
                    <a:pt x="1806179" y="492747"/>
                  </a:cubicBezTo>
                  <a:cubicBezTo>
                    <a:pt x="1820147" y="492747"/>
                    <a:pt x="1833458" y="484037"/>
                    <a:pt x="1846111" y="466618"/>
                  </a:cubicBezTo>
                  <a:cubicBezTo>
                    <a:pt x="1851534" y="459059"/>
                    <a:pt x="1857040" y="449364"/>
                    <a:pt x="1862626" y="437532"/>
                  </a:cubicBezTo>
                  <a:cubicBezTo>
                    <a:pt x="1867392" y="427343"/>
                    <a:pt x="1872157" y="415922"/>
                    <a:pt x="1876923" y="403269"/>
                  </a:cubicBezTo>
                  <a:cubicBezTo>
                    <a:pt x="1877581" y="401954"/>
                    <a:pt x="1880251" y="402201"/>
                    <a:pt x="1884935" y="404008"/>
                  </a:cubicBezTo>
                  <a:cubicBezTo>
                    <a:pt x="1889618" y="405816"/>
                    <a:pt x="1891631" y="407295"/>
                    <a:pt x="1890973" y="408445"/>
                  </a:cubicBezTo>
                  <a:cubicBezTo>
                    <a:pt x="1885222" y="423399"/>
                    <a:pt x="1880292" y="435231"/>
                    <a:pt x="1876184" y="443941"/>
                  </a:cubicBezTo>
                  <a:cubicBezTo>
                    <a:pt x="1870433" y="455937"/>
                    <a:pt x="1864434" y="466372"/>
                    <a:pt x="1858190" y="475246"/>
                  </a:cubicBezTo>
                  <a:cubicBezTo>
                    <a:pt x="1842578" y="496937"/>
                    <a:pt x="1825241" y="507783"/>
                    <a:pt x="1806179" y="507783"/>
                  </a:cubicBezTo>
                  <a:cubicBezTo>
                    <a:pt x="1789911" y="507783"/>
                    <a:pt x="1777503" y="502689"/>
                    <a:pt x="1768958" y="492500"/>
                  </a:cubicBezTo>
                  <a:cubicBezTo>
                    <a:pt x="1763535" y="486420"/>
                    <a:pt x="1760412" y="479847"/>
                    <a:pt x="1759591" y="472781"/>
                  </a:cubicBezTo>
                  <a:cubicBezTo>
                    <a:pt x="1758769" y="465714"/>
                    <a:pt x="1758442" y="458895"/>
                    <a:pt x="1758605" y="452321"/>
                  </a:cubicBezTo>
                  <a:lnTo>
                    <a:pt x="1758605" y="450511"/>
                  </a:lnTo>
                  <a:lnTo>
                    <a:pt x="1753234" y="460764"/>
                  </a:lnTo>
                  <a:cubicBezTo>
                    <a:pt x="1750236" y="465982"/>
                    <a:pt x="1747175" y="470809"/>
                    <a:pt x="1744052" y="475246"/>
                  </a:cubicBezTo>
                  <a:cubicBezTo>
                    <a:pt x="1728441" y="496937"/>
                    <a:pt x="1711104" y="507783"/>
                    <a:pt x="1692042" y="507783"/>
                  </a:cubicBezTo>
                  <a:cubicBezTo>
                    <a:pt x="1675773" y="507783"/>
                    <a:pt x="1663366" y="502689"/>
                    <a:pt x="1654820" y="492500"/>
                  </a:cubicBezTo>
                  <a:lnTo>
                    <a:pt x="1647310" y="476689"/>
                  </a:lnTo>
                  <a:lnTo>
                    <a:pt x="1640833" y="484489"/>
                  </a:lnTo>
                  <a:cubicBezTo>
                    <a:pt x="1636847" y="488680"/>
                    <a:pt x="1632801" y="492336"/>
                    <a:pt x="1628693" y="495458"/>
                  </a:cubicBezTo>
                  <a:cubicBezTo>
                    <a:pt x="1617189" y="503675"/>
                    <a:pt x="1604782" y="507701"/>
                    <a:pt x="1591471" y="507537"/>
                  </a:cubicBezTo>
                  <a:cubicBezTo>
                    <a:pt x="1561070" y="507372"/>
                    <a:pt x="1536585" y="495130"/>
                    <a:pt x="1518015" y="470809"/>
                  </a:cubicBezTo>
                  <a:lnTo>
                    <a:pt x="1511999" y="459690"/>
                  </a:lnTo>
                  <a:lnTo>
                    <a:pt x="1503775" y="472041"/>
                  </a:lnTo>
                  <a:cubicBezTo>
                    <a:pt x="1485205" y="496527"/>
                    <a:pt x="1463760" y="508441"/>
                    <a:pt x="1439439" y="507783"/>
                  </a:cubicBezTo>
                  <a:cubicBezTo>
                    <a:pt x="1439439" y="507783"/>
                    <a:pt x="1439398" y="507783"/>
                    <a:pt x="1439316" y="507783"/>
                  </a:cubicBezTo>
                  <a:cubicBezTo>
                    <a:pt x="1439234" y="507783"/>
                    <a:pt x="1439192" y="507783"/>
                    <a:pt x="1439192" y="507783"/>
                  </a:cubicBezTo>
                  <a:cubicBezTo>
                    <a:pt x="1387264" y="505647"/>
                    <a:pt x="1361300" y="474753"/>
                    <a:pt x="1361300" y="415100"/>
                  </a:cubicBezTo>
                  <a:lnTo>
                    <a:pt x="1361300" y="31305"/>
                  </a:lnTo>
                  <a:cubicBezTo>
                    <a:pt x="1344538" y="53161"/>
                    <a:pt x="1331967" y="86808"/>
                    <a:pt x="1323586" y="132246"/>
                  </a:cubicBezTo>
                  <a:cubicBezTo>
                    <a:pt x="1315205" y="177683"/>
                    <a:pt x="1307892" y="223244"/>
                    <a:pt x="1301647" y="268928"/>
                  </a:cubicBezTo>
                  <a:lnTo>
                    <a:pt x="1300662" y="275337"/>
                  </a:lnTo>
                  <a:cubicBezTo>
                    <a:pt x="1297046" y="302123"/>
                    <a:pt x="1293020" y="329648"/>
                    <a:pt x="1288583" y="357913"/>
                  </a:cubicBezTo>
                  <a:cubicBezTo>
                    <a:pt x="1284146" y="386178"/>
                    <a:pt x="1278723" y="411157"/>
                    <a:pt x="1272314" y="432848"/>
                  </a:cubicBezTo>
                  <a:cubicBezTo>
                    <a:pt x="1265413" y="456183"/>
                    <a:pt x="1257524" y="473849"/>
                    <a:pt x="1248651" y="485845"/>
                  </a:cubicBezTo>
                  <a:cubicBezTo>
                    <a:pt x="1237640" y="500470"/>
                    <a:pt x="1224823" y="507783"/>
                    <a:pt x="1210197" y="507783"/>
                  </a:cubicBezTo>
                  <a:cubicBezTo>
                    <a:pt x="1200995" y="507783"/>
                    <a:pt x="1194093" y="507701"/>
                    <a:pt x="1189492" y="507537"/>
                  </a:cubicBezTo>
                  <a:cubicBezTo>
                    <a:pt x="1197543" y="489460"/>
                    <a:pt x="1201980" y="471589"/>
                    <a:pt x="1202802" y="453924"/>
                  </a:cubicBezTo>
                  <a:cubicBezTo>
                    <a:pt x="1203624" y="436258"/>
                    <a:pt x="1204034" y="417648"/>
                    <a:pt x="1204034" y="398092"/>
                  </a:cubicBezTo>
                  <a:lnTo>
                    <a:pt x="1204034" y="362597"/>
                  </a:lnTo>
                  <a:cubicBezTo>
                    <a:pt x="1204034" y="343206"/>
                    <a:pt x="1204034" y="320569"/>
                    <a:pt x="1204034" y="294687"/>
                  </a:cubicBezTo>
                  <a:cubicBezTo>
                    <a:pt x="1204034" y="268805"/>
                    <a:pt x="1204034" y="241649"/>
                    <a:pt x="1204034" y="213220"/>
                  </a:cubicBezTo>
                  <a:cubicBezTo>
                    <a:pt x="1204034" y="186105"/>
                    <a:pt x="1204034" y="157840"/>
                    <a:pt x="1204034" y="128425"/>
                  </a:cubicBezTo>
                  <a:cubicBezTo>
                    <a:pt x="1204034" y="99010"/>
                    <a:pt x="1204034" y="69759"/>
                    <a:pt x="1204034" y="40672"/>
                  </a:cubicBezTo>
                  <a:cubicBezTo>
                    <a:pt x="1192696" y="60721"/>
                    <a:pt x="1184150" y="85617"/>
                    <a:pt x="1178399" y="115361"/>
                  </a:cubicBezTo>
                  <a:cubicBezTo>
                    <a:pt x="1172647" y="145105"/>
                    <a:pt x="1167800" y="175752"/>
                    <a:pt x="1163855" y="207304"/>
                  </a:cubicBezTo>
                  <a:lnTo>
                    <a:pt x="1160158" y="238362"/>
                  </a:lnTo>
                  <a:cubicBezTo>
                    <a:pt x="1155557" y="275994"/>
                    <a:pt x="1150216" y="312928"/>
                    <a:pt x="1144136" y="349163"/>
                  </a:cubicBezTo>
                  <a:cubicBezTo>
                    <a:pt x="1138056" y="385398"/>
                    <a:pt x="1128442" y="415511"/>
                    <a:pt x="1115296" y="439504"/>
                  </a:cubicBezTo>
                  <a:cubicBezTo>
                    <a:pt x="1105107" y="458073"/>
                    <a:pt x="1090810" y="473849"/>
                    <a:pt x="1072405" y="486831"/>
                  </a:cubicBezTo>
                  <a:cubicBezTo>
                    <a:pt x="1052193" y="500799"/>
                    <a:pt x="1031815" y="507783"/>
                    <a:pt x="1011274" y="507783"/>
                  </a:cubicBezTo>
                  <a:cubicBezTo>
                    <a:pt x="981859" y="507290"/>
                    <a:pt x="957784" y="497266"/>
                    <a:pt x="939050" y="477711"/>
                  </a:cubicBezTo>
                  <a:cubicBezTo>
                    <a:pt x="920810" y="458977"/>
                    <a:pt x="911690" y="435642"/>
                    <a:pt x="911690" y="407706"/>
                  </a:cubicBezTo>
                  <a:cubicBezTo>
                    <a:pt x="911525" y="380920"/>
                    <a:pt x="919249" y="357831"/>
                    <a:pt x="934861" y="338440"/>
                  </a:cubicBezTo>
                  <a:cubicBezTo>
                    <a:pt x="952115" y="316748"/>
                    <a:pt x="975121" y="305738"/>
                    <a:pt x="1003879" y="305410"/>
                  </a:cubicBezTo>
                  <a:cubicBezTo>
                    <a:pt x="1026064" y="305410"/>
                    <a:pt x="1044058" y="313626"/>
                    <a:pt x="1057863" y="330059"/>
                  </a:cubicBezTo>
                  <a:cubicBezTo>
                    <a:pt x="1075775" y="351751"/>
                    <a:pt x="1081936" y="377469"/>
                    <a:pt x="1076349" y="407213"/>
                  </a:cubicBezTo>
                  <a:lnTo>
                    <a:pt x="1061560" y="404255"/>
                  </a:lnTo>
                  <a:cubicBezTo>
                    <a:pt x="1066325" y="379112"/>
                    <a:pt x="1061231" y="357503"/>
                    <a:pt x="1046277" y="339426"/>
                  </a:cubicBezTo>
                  <a:cubicBezTo>
                    <a:pt x="1035595" y="326773"/>
                    <a:pt x="1021792" y="320446"/>
                    <a:pt x="1004865" y="320446"/>
                  </a:cubicBezTo>
                  <a:cubicBezTo>
                    <a:pt x="984653" y="320775"/>
                    <a:pt x="969288" y="330182"/>
                    <a:pt x="958770" y="348670"/>
                  </a:cubicBezTo>
                  <a:cubicBezTo>
                    <a:pt x="948253" y="367157"/>
                    <a:pt x="943077" y="386836"/>
                    <a:pt x="943241" y="407706"/>
                  </a:cubicBezTo>
                  <a:cubicBezTo>
                    <a:pt x="943405" y="432027"/>
                    <a:pt x="949814" y="452157"/>
                    <a:pt x="962468" y="468097"/>
                  </a:cubicBezTo>
                  <a:cubicBezTo>
                    <a:pt x="975286" y="484366"/>
                    <a:pt x="991637" y="492583"/>
                    <a:pt x="1011521" y="492747"/>
                  </a:cubicBezTo>
                  <a:cubicBezTo>
                    <a:pt x="1030090" y="493076"/>
                    <a:pt x="1047797" y="486790"/>
                    <a:pt x="1064640" y="473890"/>
                  </a:cubicBezTo>
                  <a:cubicBezTo>
                    <a:pt x="1081485" y="460990"/>
                    <a:pt x="1094015" y="447145"/>
                    <a:pt x="1102231" y="432355"/>
                  </a:cubicBezTo>
                  <a:cubicBezTo>
                    <a:pt x="1114721" y="409678"/>
                    <a:pt x="1123923" y="380591"/>
                    <a:pt x="1129839" y="345096"/>
                  </a:cubicBezTo>
                  <a:cubicBezTo>
                    <a:pt x="1135755" y="309600"/>
                    <a:pt x="1140931" y="273365"/>
                    <a:pt x="1145369" y="236391"/>
                  </a:cubicBezTo>
                  <a:lnTo>
                    <a:pt x="1149066" y="205332"/>
                  </a:lnTo>
                  <a:cubicBezTo>
                    <a:pt x="1151531" y="184791"/>
                    <a:pt x="1154447" y="164126"/>
                    <a:pt x="1157816" y="143338"/>
                  </a:cubicBezTo>
                  <a:cubicBezTo>
                    <a:pt x="1161185" y="122550"/>
                    <a:pt x="1165417" y="103036"/>
                    <a:pt x="1170511" y="84795"/>
                  </a:cubicBezTo>
                  <a:cubicBezTo>
                    <a:pt x="1181685" y="45684"/>
                    <a:pt x="1197133" y="18077"/>
                    <a:pt x="1216852" y="19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5000"/>
                </a:lnSpc>
              </a:pPr>
              <a:endParaRPr lang="vi-VN" sz="4000" b="1" cap="none" spc="-16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49DE2C5-CBF2-D512-A3DC-89D3787C1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7566" y="4423845"/>
              <a:ext cx="8368230" cy="3876396"/>
            </a:xfrm>
            <a:custGeom>
              <a:avLst/>
              <a:gdLst/>
              <a:ahLst/>
              <a:cxnLst/>
              <a:rect l="l" t="t" r="r" b="b"/>
              <a:pathLst>
                <a:path w="8368230" h="3876396">
                  <a:moveTo>
                    <a:pt x="5495330" y="3832273"/>
                  </a:moveTo>
                  <a:cubicBezTo>
                    <a:pt x="5501410" y="3832273"/>
                    <a:pt x="5506586" y="3834410"/>
                    <a:pt x="5510860" y="3838682"/>
                  </a:cubicBezTo>
                  <a:cubicBezTo>
                    <a:pt x="5515132" y="3842955"/>
                    <a:pt x="5517268" y="3848131"/>
                    <a:pt x="5517268" y="3854211"/>
                  </a:cubicBezTo>
                  <a:cubicBezTo>
                    <a:pt x="5517268" y="3860292"/>
                    <a:pt x="5515132" y="3865509"/>
                    <a:pt x="5510860" y="3869864"/>
                  </a:cubicBezTo>
                  <a:cubicBezTo>
                    <a:pt x="5506586" y="3874219"/>
                    <a:pt x="5501410" y="3876396"/>
                    <a:pt x="5495330" y="3876396"/>
                  </a:cubicBezTo>
                  <a:cubicBezTo>
                    <a:pt x="5489250" y="3876396"/>
                    <a:pt x="5484074" y="3874219"/>
                    <a:pt x="5479800" y="3869864"/>
                  </a:cubicBezTo>
                  <a:cubicBezTo>
                    <a:pt x="5475528" y="3865509"/>
                    <a:pt x="5473392" y="3860292"/>
                    <a:pt x="5473392" y="3854211"/>
                  </a:cubicBezTo>
                  <a:cubicBezTo>
                    <a:pt x="5473392" y="3848131"/>
                    <a:pt x="5475528" y="3842955"/>
                    <a:pt x="5479800" y="3838682"/>
                  </a:cubicBezTo>
                  <a:cubicBezTo>
                    <a:pt x="5484074" y="3834410"/>
                    <a:pt x="5489250" y="3832273"/>
                    <a:pt x="5495330" y="3832273"/>
                  </a:cubicBezTo>
                  <a:close/>
                  <a:moveTo>
                    <a:pt x="5491140" y="3615356"/>
                  </a:moveTo>
                  <a:cubicBezTo>
                    <a:pt x="5472898" y="3616014"/>
                    <a:pt x="5457698" y="3625709"/>
                    <a:pt x="5445538" y="3644443"/>
                  </a:cubicBezTo>
                  <a:cubicBezTo>
                    <a:pt x="5434528" y="3661697"/>
                    <a:pt x="5429022" y="3680431"/>
                    <a:pt x="5429022" y="3700644"/>
                  </a:cubicBezTo>
                  <a:lnTo>
                    <a:pt x="5429274" y="3702733"/>
                  </a:lnTo>
                  <a:lnTo>
                    <a:pt x="5432906" y="3704095"/>
                  </a:lnTo>
                  <a:lnTo>
                    <a:pt x="5430228" y="3710631"/>
                  </a:lnTo>
                  <a:lnTo>
                    <a:pt x="5432720" y="3731271"/>
                  </a:lnTo>
                  <a:cubicBezTo>
                    <a:pt x="5435185" y="3740844"/>
                    <a:pt x="5438882" y="3749779"/>
                    <a:pt x="5443812" y="3758078"/>
                  </a:cubicBezTo>
                  <a:cubicBezTo>
                    <a:pt x="5447920" y="3765308"/>
                    <a:pt x="5453754" y="3772128"/>
                    <a:pt x="5461313" y="3778537"/>
                  </a:cubicBezTo>
                  <a:cubicBezTo>
                    <a:pt x="5468872" y="3784946"/>
                    <a:pt x="5477582" y="3788232"/>
                    <a:pt x="5487442" y="3788397"/>
                  </a:cubicBezTo>
                  <a:cubicBezTo>
                    <a:pt x="5498780" y="3788725"/>
                    <a:pt x="5508518" y="3785316"/>
                    <a:pt x="5516652" y="3778167"/>
                  </a:cubicBezTo>
                  <a:cubicBezTo>
                    <a:pt x="5524786" y="3771019"/>
                    <a:pt x="5531318" y="3763994"/>
                    <a:pt x="5536248" y="3757092"/>
                  </a:cubicBezTo>
                  <a:lnTo>
                    <a:pt x="5540288" y="3749963"/>
                  </a:lnTo>
                  <a:lnTo>
                    <a:pt x="5540192" y="3747971"/>
                  </a:lnTo>
                  <a:lnTo>
                    <a:pt x="5540192" y="3744767"/>
                  </a:lnTo>
                  <a:cubicBezTo>
                    <a:pt x="5540192" y="3744767"/>
                    <a:pt x="5540192" y="3739837"/>
                    <a:pt x="5540192" y="3729977"/>
                  </a:cubicBezTo>
                  <a:cubicBezTo>
                    <a:pt x="5540192" y="3720117"/>
                    <a:pt x="5540192" y="3709230"/>
                    <a:pt x="5540192" y="3697316"/>
                  </a:cubicBezTo>
                  <a:cubicBezTo>
                    <a:pt x="5540192" y="3685402"/>
                    <a:pt x="5540192" y="3674474"/>
                    <a:pt x="5540192" y="3664532"/>
                  </a:cubicBezTo>
                  <a:cubicBezTo>
                    <a:pt x="5540192" y="3662047"/>
                    <a:pt x="5540192" y="3659872"/>
                    <a:pt x="5540192" y="3658008"/>
                  </a:cubicBezTo>
                  <a:lnTo>
                    <a:pt x="5540192" y="3654124"/>
                  </a:lnTo>
                  <a:lnTo>
                    <a:pt x="5536002" y="3643457"/>
                  </a:lnTo>
                  <a:cubicBezTo>
                    <a:pt x="5532715" y="3638198"/>
                    <a:pt x="5527416" y="3632200"/>
                    <a:pt x="5520103" y="3625462"/>
                  </a:cubicBezTo>
                  <a:cubicBezTo>
                    <a:pt x="5512790" y="3618725"/>
                    <a:pt x="5503136" y="3615356"/>
                    <a:pt x="5491140" y="3615356"/>
                  </a:cubicBezTo>
                  <a:close/>
                  <a:moveTo>
                    <a:pt x="7337194" y="3615110"/>
                  </a:moveTo>
                  <a:cubicBezTo>
                    <a:pt x="7332594" y="3615110"/>
                    <a:pt x="7327498" y="3616671"/>
                    <a:pt x="7321910" y="3619793"/>
                  </a:cubicBezTo>
                  <a:cubicBezTo>
                    <a:pt x="7299890" y="3631461"/>
                    <a:pt x="7285266" y="3652906"/>
                    <a:pt x="7278034" y="3684129"/>
                  </a:cubicBezTo>
                  <a:cubicBezTo>
                    <a:pt x="7275406" y="3695468"/>
                    <a:pt x="7274132" y="3707710"/>
                    <a:pt x="7274214" y="3720857"/>
                  </a:cubicBezTo>
                  <a:cubicBezTo>
                    <a:pt x="7274296" y="3734003"/>
                    <a:pt x="7276228" y="3745753"/>
                    <a:pt x="7280006" y="3756106"/>
                  </a:cubicBezTo>
                  <a:cubicBezTo>
                    <a:pt x="7290688" y="3748547"/>
                    <a:pt x="7301124" y="3739673"/>
                    <a:pt x="7311312" y="3729484"/>
                  </a:cubicBezTo>
                  <a:cubicBezTo>
                    <a:pt x="7330868" y="3709271"/>
                    <a:pt x="7344754" y="3687908"/>
                    <a:pt x="7352970" y="3665395"/>
                  </a:cubicBezTo>
                  <a:cubicBezTo>
                    <a:pt x="7360858" y="3643539"/>
                    <a:pt x="7360776" y="3628749"/>
                    <a:pt x="7352722" y="3621026"/>
                  </a:cubicBezTo>
                  <a:cubicBezTo>
                    <a:pt x="7348944" y="3617575"/>
                    <a:pt x="7344590" y="3615603"/>
                    <a:pt x="7339658" y="3615110"/>
                  </a:cubicBezTo>
                  <a:cubicBezTo>
                    <a:pt x="7339166" y="3615110"/>
                    <a:pt x="7338714" y="3615110"/>
                    <a:pt x="7338302" y="3615110"/>
                  </a:cubicBezTo>
                  <a:cubicBezTo>
                    <a:pt x="7337892" y="3615110"/>
                    <a:pt x="7337522" y="3615110"/>
                    <a:pt x="7337194" y="3615110"/>
                  </a:cubicBezTo>
                  <a:close/>
                  <a:moveTo>
                    <a:pt x="7987708" y="3600320"/>
                  </a:moveTo>
                  <a:lnTo>
                    <a:pt x="7998800" y="3600320"/>
                  </a:lnTo>
                  <a:lnTo>
                    <a:pt x="8006442" y="3600320"/>
                  </a:lnTo>
                  <a:lnTo>
                    <a:pt x="8025422" y="3600320"/>
                  </a:lnTo>
                  <a:cubicBezTo>
                    <a:pt x="8025422" y="3600320"/>
                    <a:pt x="8025382" y="3623573"/>
                    <a:pt x="8025298" y="3670078"/>
                  </a:cubicBezTo>
                  <a:cubicBezTo>
                    <a:pt x="8025216" y="3716584"/>
                    <a:pt x="8025174" y="3739837"/>
                    <a:pt x="8025174" y="3739837"/>
                  </a:cubicBezTo>
                  <a:cubicBezTo>
                    <a:pt x="8025174" y="3745917"/>
                    <a:pt x="8025422" y="3751997"/>
                    <a:pt x="8025914" y="3758078"/>
                  </a:cubicBezTo>
                  <a:cubicBezTo>
                    <a:pt x="8026408" y="3764158"/>
                    <a:pt x="8027640" y="3769745"/>
                    <a:pt x="8029612" y="3774839"/>
                  </a:cubicBezTo>
                  <a:cubicBezTo>
                    <a:pt x="8033228" y="3784535"/>
                    <a:pt x="8041280" y="3789054"/>
                    <a:pt x="8053770" y="3788397"/>
                  </a:cubicBezTo>
                  <a:cubicBezTo>
                    <a:pt x="8053934" y="3788397"/>
                    <a:pt x="8054056" y="3788397"/>
                    <a:pt x="8054138" y="3788397"/>
                  </a:cubicBezTo>
                  <a:cubicBezTo>
                    <a:pt x="8054222" y="3788397"/>
                    <a:pt x="8054262" y="3788397"/>
                    <a:pt x="8054262" y="3788397"/>
                  </a:cubicBezTo>
                  <a:cubicBezTo>
                    <a:pt x="8068394" y="3788232"/>
                    <a:pt x="8083020" y="3776318"/>
                    <a:pt x="8098138" y="3752655"/>
                  </a:cubicBezTo>
                  <a:cubicBezTo>
                    <a:pt x="8105040" y="3741480"/>
                    <a:pt x="8112804" y="3725212"/>
                    <a:pt x="8121432" y="3703848"/>
                  </a:cubicBezTo>
                  <a:lnTo>
                    <a:pt x="8126732" y="3689807"/>
                  </a:lnTo>
                  <a:lnTo>
                    <a:pt x="8126732" y="3664532"/>
                  </a:lnTo>
                  <a:cubicBezTo>
                    <a:pt x="8126732" y="3654590"/>
                    <a:pt x="8126732" y="3649619"/>
                    <a:pt x="8126732" y="3649619"/>
                  </a:cubicBezTo>
                  <a:lnTo>
                    <a:pt x="8126732" y="3600320"/>
                  </a:lnTo>
                  <a:lnTo>
                    <a:pt x="8164198" y="3600320"/>
                  </a:lnTo>
                  <a:cubicBezTo>
                    <a:pt x="8164198" y="3600320"/>
                    <a:pt x="8164198" y="3608536"/>
                    <a:pt x="8164198" y="3624969"/>
                  </a:cubicBezTo>
                  <a:cubicBezTo>
                    <a:pt x="8164198" y="3641403"/>
                    <a:pt x="8164198" y="3649619"/>
                    <a:pt x="8164198" y="3649619"/>
                  </a:cubicBezTo>
                  <a:lnTo>
                    <a:pt x="8164198" y="3744767"/>
                  </a:lnTo>
                  <a:lnTo>
                    <a:pt x="8164198" y="3748218"/>
                  </a:lnTo>
                  <a:cubicBezTo>
                    <a:pt x="8164198" y="3754134"/>
                    <a:pt x="8164322" y="3759926"/>
                    <a:pt x="8164570" y="3765596"/>
                  </a:cubicBezTo>
                  <a:cubicBezTo>
                    <a:pt x="8164816" y="3771265"/>
                    <a:pt x="8165762" y="3776318"/>
                    <a:pt x="8167404" y="3780755"/>
                  </a:cubicBezTo>
                  <a:cubicBezTo>
                    <a:pt x="8169376" y="3785850"/>
                    <a:pt x="8171676" y="3788397"/>
                    <a:pt x="8174306" y="3788397"/>
                  </a:cubicBezTo>
                  <a:cubicBezTo>
                    <a:pt x="8188274" y="3788397"/>
                    <a:pt x="8201584" y="3779687"/>
                    <a:pt x="8214238" y="3762268"/>
                  </a:cubicBezTo>
                  <a:cubicBezTo>
                    <a:pt x="8219662" y="3754709"/>
                    <a:pt x="8225166" y="3745013"/>
                    <a:pt x="8230754" y="3733181"/>
                  </a:cubicBezTo>
                  <a:cubicBezTo>
                    <a:pt x="8235520" y="3722993"/>
                    <a:pt x="8240284" y="3711572"/>
                    <a:pt x="8245050" y="3698918"/>
                  </a:cubicBezTo>
                  <a:lnTo>
                    <a:pt x="8259100" y="3704095"/>
                  </a:lnTo>
                  <a:cubicBezTo>
                    <a:pt x="8253350" y="3719049"/>
                    <a:pt x="8248418" y="3730881"/>
                    <a:pt x="8244310" y="3739590"/>
                  </a:cubicBezTo>
                  <a:cubicBezTo>
                    <a:pt x="8238558" y="3751587"/>
                    <a:pt x="8232562" y="3762022"/>
                    <a:pt x="8226316" y="3770895"/>
                  </a:cubicBezTo>
                  <a:cubicBezTo>
                    <a:pt x="8210706" y="3792587"/>
                    <a:pt x="8193368" y="3803433"/>
                    <a:pt x="8174306" y="3803433"/>
                  </a:cubicBezTo>
                  <a:cubicBezTo>
                    <a:pt x="8158038" y="3803433"/>
                    <a:pt x="8145630" y="3798339"/>
                    <a:pt x="8137084" y="3788150"/>
                  </a:cubicBezTo>
                  <a:cubicBezTo>
                    <a:pt x="8131662" y="3782070"/>
                    <a:pt x="8128540" y="3775497"/>
                    <a:pt x="8127718" y="3768430"/>
                  </a:cubicBezTo>
                  <a:cubicBezTo>
                    <a:pt x="8126896" y="3761364"/>
                    <a:pt x="8126568" y="3754545"/>
                    <a:pt x="8126732" y="3747971"/>
                  </a:cubicBezTo>
                  <a:lnTo>
                    <a:pt x="8126732" y="3744767"/>
                  </a:lnTo>
                  <a:cubicBezTo>
                    <a:pt x="8126732" y="3744767"/>
                    <a:pt x="8126732" y="3739837"/>
                    <a:pt x="8126732" y="3729977"/>
                  </a:cubicBezTo>
                  <a:lnTo>
                    <a:pt x="8126732" y="3729601"/>
                  </a:lnTo>
                  <a:lnTo>
                    <a:pt x="8122510" y="3738728"/>
                  </a:lnTo>
                  <a:cubicBezTo>
                    <a:pt x="8118342" y="3747273"/>
                    <a:pt x="8114326" y="3754545"/>
                    <a:pt x="8110462" y="3760543"/>
                  </a:cubicBezTo>
                  <a:cubicBezTo>
                    <a:pt x="8105534" y="3768430"/>
                    <a:pt x="8098180" y="3777469"/>
                    <a:pt x="8088402" y="3787657"/>
                  </a:cubicBezTo>
                  <a:cubicBezTo>
                    <a:pt x="8078624" y="3797846"/>
                    <a:pt x="8067408" y="3803105"/>
                    <a:pt x="8054754" y="3803433"/>
                  </a:cubicBezTo>
                  <a:cubicBezTo>
                    <a:pt x="8054754" y="3803433"/>
                    <a:pt x="8054714" y="3803433"/>
                    <a:pt x="8054632" y="3803433"/>
                  </a:cubicBezTo>
                  <a:cubicBezTo>
                    <a:pt x="8054550" y="3803433"/>
                    <a:pt x="8054508" y="3803433"/>
                    <a:pt x="8054508" y="3803433"/>
                  </a:cubicBezTo>
                  <a:cubicBezTo>
                    <a:pt x="8054180" y="3803433"/>
                    <a:pt x="8053852" y="3803433"/>
                    <a:pt x="8053522" y="3803433"/>
                  </a:cubicBezTo>
                  <a:cubicBezTo>
                    <a:pt x="8053194" y="3803433"/>
                    <a:pt x="8052782" y="3803433"/>
                    <a:pt x="8052290" y="3803433"/>
                  </a:cubicBezTo>
                  <a:cubicBezTo>
                    <a:pt x="8052290" y="3803433"/>
                    <a:pt x="8052208" y="3803433"/>
                    <a:pt x="8052044" y="3803433"/>
                  </a:cubicBezTo>
                  <a:cubicBezTo>
                    <a:pt x="8051880" y="3803433"/>
                    <a:pt x="8051714" y="3803433"/>
                    <a:pt x="8051550" y="3803433"/>
                  </a:cubicBezTo>
                  <a:cubicBezTo>
                    <a:pt x="8023778" y="3803433"/>
                    <a:pt x="8005456" y="3796038"/>
                    <a:pt x="7996582" y="3781248"/>
                  </a:cubicBezTo>
                  <a:cubicBezTo>
                    <a:pt x="7992638" y="3774839"/>
                    <a:pt x="7990172" y="3768061"/>
                    <a:pt x="7989186" y="3760912"/>
                  </a:cubicBezTo>
                  <a:cubicBezTo>
                    <a:pt x="7988200" y="3753764"/>
                    <a:pt x="7987708" y="3746739"/>
                    <a:pt x="7987708" y="3739837"/>
                  </a:cubicBezTo>
                  <a:cubicBezTo>
                    <a:pt x="7987708" y="3739837"/>
                    <a:pt x="7987708" y="3729977"/>
                    <a:pt x="7987708" y="3710257"/>
                  </a:cubicBezTo>
                  <a:lnTo>
                    <a:pt x="7987708" y="3704009"/>
                  </a:lnTo>
                  <a:lnTo>
                    <a:pt x="7973904" y="3699165"/>
                  </a:lnTo>
                  <a:cubicBezTo>
                    <a:pt x="7977190" y="3690291"/>
                    <a:pt x="7980230" y="3680431"/>
                    <a:pt x="7983024" y="3669585"/>
                  </a:cubicBezTo>
                  <a:cubicBezTo>
                    <a:pt x="7984502" y="3664162"/>
                    <a:pt x="7985858" y="3658945"/>
                    <a:pt x="7987092" y="3653933"/>
                  </a:cubicBezTo>
                  <a:lnTo>
                    <a:pt x="7987708" y="3651394"/>
                  </a:lnTo>
                  <a:close/>
                  <a:moveTo>
                    <a:pt x="5706340" y="3599827"/>
                  </a:moveTo>
                  <a:cubicBezTo>
                    <a:pt x="5721788" y="3599827"/>
                    <a:pt x="5733455" y="3603853"/>
                    <a:pt x="5741343" y="3611905"/>
                  </a:cubicBezTo>
                  <a:cubicBezTo>
                    <a:pt x="5747588" y="3618150"/>
                    <a:pt x="5751408" y="3625504"/>
                    <a:pt x="5752805" y="3633967"/>
                  </a:cubicBezTo>
                  <a:cubicBezTo>
                    <a:pt x="5754202" y="3642430"/>
                    <a:pt x="5754900" y="3650687"/>
                    <a:pt x="5754900" y="3658740"/>
                  </a:cubicBezTo>
                  <a:lnTo>
                    <a:pt x="5754900" y="3670369"/>
                  </a:lnTo>
                  <a:lnTo>
                    <a:pt x="5765684" y="3650728"/>
                  </a:lnTo>
                  <a:cubicBezTo>
                    <a:pt x="5769588" y="3644402"/>
                    <a:pt x="5773716" y="3638445"/>
                    <a:pt x="5778071" y="3632857"/>
                  </a:cubicBezTo>
                  <a:cubicBezTo>
                    <a:pt x="5784480" y="3624476"/>
                    <a:pt x="5792039" y="3616958"/>
                    <a:pt x="5800748" y="3610303"/>
                  </a:cubicBezTo>
                  <a:cubicBezTo>
                    <a:pt x="5809458" y="3603648"/>
                    <a:pt x="5820550" y="3600320"/>
                    <a:pt x="5834026" y="3600320"/>
                  </a:cubicBezTo>
                  <a:cubicBezTo>
                    <a:pt x="5834190" y="3600320"/>
                    <a:pt x="5834396" y="3600320"/>
                    <a:pt x="5834642" y="3600320"/>
                  </a:cubicBezTo>
                  <a:cubicBezTo>
                    <a:pt x="5834888" y="3600320"/>
                    <a:pt x="5835094" y="3600320"/>
                    <a:pt x="5835258" y="3600320"/>
                  </a:cubicBezTo>
                  <a:cubicBezTo>
                    <a:pt x="5853828" y="3600649"/>
                    <a:pt x="5868042" y="3605579"/>
                    <a:pt x="5877902" y="3615110"/>
                  </a:cubicBezTo>
                  <a:cubicBezTo>
                    <a:pt x="5885626" y="3622505"/>
                    <a:pt x="5891130" y="3632940"/>
                    <a:pt x="5894417" y="3646415"/>
                  </a:cubicBezTo>
                  <a:cubicBezTo>
                    <a:pt x="5896389" y="3654303"/>
                    <a:pt x="5897375" y="3663259"/>
                    <a:pt x="5897375" y="3673283"/>
                  </a:cubicBezTo>
                  <a:lnTo>
                    <a:pt x="5897375" y="3673529"/>
                  </a:lnTo>
                  <a:cubicBezTo>
                    <a:pt x="5903620" y="3660547"/>
                    <a:pt x="5909206" y="3650441"/>
                    <a:pt x="5914136" y="3643210"/>
                  </a:cubicBezTo>
                  <a:cubicBezTo>
                    <a:pt x="5920052" y="3634336"/>
                    <a:pt x="5928064" y="3625545"/>
                    <a:pt x="5938170" y="3616835"/>
                  </a:cubicBezTo>
                  <a:cubicBezTo>
                    <a:pt x="5948276" y="3608126"/>
                    <a:pt x="5959164" y="3602949"/>
                    <a:pt x="5970831" y="3601306"/>
                  </a:cubicBezTo>
                  <a:cubicBezTo>
                    <a:pt x="5974446" y="3600813"/>
                    <a:pt x="5977897" y="3600566"/>
                    <a:pt x="5981184" y="3600566"/>
                  </a:cubicBezTo>
                  <a:cubicBezTo>
                    <a:pt x="5981184" y="3600566"/>
                    <a:pt x="5981225" y="3600566"/>
                    <a:pt x="5981307" y="3600566"/>
                  </a:cubicBezTo>
                  <a:cubicBezTo>
                    <a:pt x="5981390" y="3600566"/>
                    <a:pt x="5981430" y="3600566"/>
                    <a:pt x="5981430" y="3600566"/>
                  </a:cubicBezTo>
                  <a:cubicBezTo>
                    <a:pt x="6004930" y="3601224"/>
                    <a:pt x="6021445" y="3608619"/>
                    <a:pt x="6030976" y="3622751"/>
                  </a:cubicBezTo>
                  <a:cubicBezTo>
                    <a:pt x="6035084" y="3629160"/>
                    <a:pt x="6037714" y="3635939"/>
                    <a:pt x="6038864" y="3643087"/>
                  </a:cubicBezTo>
                  <a:cubicBezTo>
                    <a:pt x="6040014" y="3650235"/>
                    <a:pt x="6040590" y="3657261"/>
                    <a:pt x="6040590" y="3664162"/>
                  </a:cubicBezTo>
                  <a:cubicBezTo>
                    <a:pt x="6040590" y="3664162"/>
                    <a:pt x="6040590" y="3670900"/>
                    <a:pt x="6040590" y="3684375"/>
                  </a:cubicBezTo>
                  <a:cubicBezTo>
                    <a:pt x="6040590" y="3697850"/>
                    <a:pt x="6040590" y="3704588"/>
                    <a:pt x="6040590" y="3704588"/>
                  </a:cubicBezTo>
                  <a:lnTo>
                    <a:pt x="6040590" y="3707299"/>
                  </a:lnTo>
                  <a:cubicBezTo>
                    <a:pt x="6040590" y="3707299"/>
                    <a:pt x="6040590" y="3710257"/>
                    <a:pt x="6040590" y="3716173"/>
                  </a:cubicBezTo>
                  <a:cubicBezTo>
                    <a:pt x="6040590" y="3722089"/>
                    <a:pt x="6040590" y="3725047"/>
                    <a:pt x="6040590" y="3725047"/>
                  </a:cubicBezTo>
                  <a:lnTo>
                    <a:pt x="6040590" y="3743041"/>
                  </a:lnTo>
                  <a:lnTo>
                    <a:pt x="6040590" y="3745260"/>
                  </a:lnTo>
                  <a:lnTo>
                    <a:pt x="6040590" y="3747971"/>
                  </a:lnTo>
                  <a:cubicBezTo>
                    <a:pt x="6040590" y="3753887"/>
                    <a:pt x="6040712" y="3759803"/>
                    <a:pt x="6040959" y="3765719"/>
                  </a:cubicBezTo>
                  <a:cubicBezTo>
                    <a:pt x="6041206" y="3771635"/>
                    <a:pt x="6042233" y="3776811"/>
                    <a:pt x="6044040" y="3781248"/>
                  </a:cubicBezTo>
                  <a:cubicBezTo>
                    <a:pt x="6045520" y="3785521"/>
                    <a:pt x="6047574" y="3787986"/>
                    <a:pt x="6050202" y="3788643"/>
                  </a:cubicBezTo>
                  <a:cubicBezTo>
                    <a:pt x="6066472" y="3789629"/>
                    <a:pt x="6080522" y="3779030"/>
                    <a:pt x="6092354" y="3756845"/>
                  </a:cubicBezTo>
                  <a:cubicBezTo>
                    <a:pt x="6104186" y="3734660"/>
                    <a:pt x="6113142" y="3714612"/>
                    <a:pt x="6119222" y="3696700"/>
                  </a:cubicBezTo>
                  <a:lnTo>
                    <a:pt x="6133272" y="3701630"/>
                  </a:lnTo>
                  <a:cubicBezTo>
                    <a:pt x="6122755" y="3732853"/>
                    <a:pt x="6111252" y="3757010"/>
                    <a:pt x="6098762" y="3774100"/>
                  </a:cubicBezTo>
                  <a:cubicBezTo>
                    <a:pt x="6084302" y="3793655"/>
                    <a:pt x="6068690" y="3803433"/>
                    <a:pt x="6051928" y="3803433"/>
                  </a:cubicBezTo>
                  <a:lnTo>
                    <a:pt x="6051928" y="3803680"/>
                  </a:lnTo>
                  <a:cubicBezTo>
                    <a:pt x="6034838" y="3803680"/>
                    <a:pt x="6021938" y="3798668"/>
                    <a:pt x="6013228" y="3788643"/>
                  </a:cubicBezTo>
                  <a:cubicBezTo>
                    <a:pt x="6007970" y="3782563"/>
                    <a:pt x="6004930" y="3775949"/>
                    <a:pt x="6004108" y="3768800"/>
                  </a:cubicBezTo>
                  <a:cubicBezTo>
                    <a:pt x="6003286" y="3761652"/>
                    <a:pt x="6002876" y="3754709"/>
                    <a:pt x="6002876" y="3747971"/>
                  </a:cubicBezTo>
                  <a:lnTo>
                    <a:pt x="6002876" y="3745260"/>
                  </a:lnTo>
                  <a:lnTo>
                    <a:pt x="6002876" y="3741316"/>
                  </a:lnTo>
                  <a:cubicBezTo>
                    <a:pt x="6002876" y="3741316"/>
                    <a:pt x="6002876" y="3738604"/>
                    <a:pt x="6002876" y="3733181"/>
                  </a:cubicBezTo>
                  <a:cubicBezTo>
                    <a:pt x="6002876" y="3727759"/>
                    <a:pt x="6002876" y="3725047"/>
                    <a:pt x="6002876" y="3725047"/>
                  </a:cubicBezTo>
                  <a:lnTo>
                    <a:pt x="6002876" y="3705820"/>
                  </a:lnTo>
                  <a:cubicBezTo>
                    <a:pt x="6002876" y="3705820"/>
                    <a:pt x="6002876" y="3705615"/>
                    <a:pt x="6002876" y="3705204"/>
                  </a:cubicBezTo>
                  <a:cubicBezTo>
                    <a:pt x="6002876" y="3704793"/>
                    <a:pt x="6002876" y="3704588"/>
                    <a:pt x="6002876" y="3704588"/>
                  </a:cubicBezTo>
                  <a:cubicBezTo>
                    <a:pt x="6002876" y="3704588"/>
                    <a:pt x="6002876" y="3697850"/>
                    <a:pt x="6002876" y="3684375"/>
                  </a:cubicBezTo>
                  <a:cubicBezTo>
                    <a:pt x="6002876" y="3670900"/>
                    <a:pt x="6002876" y="3664162"/>
                    <a:pt x="6002876" y="3664162"/>
                  </a:cubicBezTo>
                  <a:cubicBezTo>
                    <a:pt x="6002876" y="3658247"/>
                    <a:pt x="6002629" y="3652249"/>
                    <a:pt x="6002136" y="3646168"/>
                  </a:cubicBezTo>
                  <a:cubicBezTo>
                    <a:pt x="6001643" y="3640088"/>
                    <a:pt x="6000493" y="3634501"/>
                    <a:pt x="5998685" y="3629406"/>
                  </a:cubicBezTo>
                  <a:cubicBezTo>
                    <a:pt x="5995234" y="3620861"/>
                    <a:pt x="5989482" y="3616260"/>
                    <a:pt x="5981430" y="3615603"/>
                  </a:cubicBezTo>
                  <a:cubicBezTo>
                    <a:pt x="5977815" y="3615603"/>
                    <a:pt x="5975021" y="3615767"/>
                    <a:pt x="5973050" y="3616096"/>
                  </a:cubicBezTo>
                  <a:cubicBezTo>
                    <a:pt x="5964340" y="3617410"/>
                    <a:pt x="5955754" y="3621683"/>
                    <a:pt x="5947290" y="3628913"/>
                  </a:cubicBezTo>
                  <a:cubicBezTo>
                    <a:pt x="5938828" y="3636144"/>
                    <a:pt x="5931884" y="3643703"/>
                    <a:pt x="5926462" y="3651591"/>
                  </a:cubicBezTo>
                  <a:cubicBezTo>
                    <a:pt x="5921860" y="3658329"/>
                    <a:pt x="5916972" y="3667120"/>
                    <a:pt x="5911795" y="3677966"/>
                  </a:cubicBezTo>
                  <a:cubicBezTo>
                    <a:pt x="5906618" y="3688812"/>
                    <a:pt x="5901812" y="3699658"/>
                    <a:pt x="5897375" y="3710504"/>
                  </a:cubicBezTo>
                  <a:lnTo>
                    <a:pt x="5897375" y="3802694"/>
                  </a:lnTo>
                  <a:lnTo>
                    <a:pt x="5859661" y="3802694"/>
                  </a:lnTo>
                  <a:lnTo>
                    <a:pt x="5859661" y="3673283"/>
                  </a:lnTo>
                  <a:cubicBezTo>
                    <a:pt x="5859661" y="3664409"/>
                    <a:pt x="5859168" y="3656357"/>
                    <a:pt x="5858182" y="3649126"/>
                  </a:cubicBezTo>
                  <a:cubicBezTo>
                    <a:pt x="5856703" y="3638280"/>
                    <a:pt x="5854238" y="3630064"/>
                    <a:pt x="5850787" y="3624476"/>
                  </a:cubicBezTo>
                  <a:cubicBezTo>
                    <a:pt x="5846679" y="3618232"/>
                    <a:pt x="5841092" y="3615110"/>
                    <a:pt x="5834026" y="3615110"/>
                  </a:cubicBezTo>
                  <a:cubicBezTo>
                    <a:pt x="5824166" y="3615110"/>
                    <a:pt x="5815949" y="3617534"/>
                    <a:pt x="5809376" y="3622381"/>
                  </a:cubicBezTo>
                  <a:cubicBezTo>
                    <a:pt x="5802802" y="3627229"/>
                    <a:pt x="5796312" y="3633761"/>
                    <a:pt x="5789903" y="3641978"/>
                  </a:cubicBezTo>
                  <a:cubicBezTo>
                    <a:pt x="5781358" y="3652824"/>
                    <a:pt x="5774127" y="3664655"/>
                    <a:pt x="5768211" y="3677473"/>
                  </a:cubicBezTo>
                  <a:lnTo>
                    <a:pt x="5754900" y="3709324"/>
                  </a:lnTo>
                  <a:lnTo>
                    <a:pt x="5754900" y="3803433"/>
                  </a:lnTo>
                  <a:lnTo>
                    <a:pt x="5717433" y="3803433"/>
                  </a:lnTo>
                  <a:lnTo>
                    <a:pt x="5717433" y="3658740"/>
                  </a:lnTo>
                  <a:cubicBezTo>
                    <a:pt x="5717433" y="3652988"/>
                    <a:pt x="5717104" y="3645347"/>
                    <a:pt x="5716447" y="3635815"/>
                  </a:cubicBezTo>
                  <a:cubicBezTo>
                    <a:pt x="5715790" y="3626284"/>
                    <a:pt x="5713736" y="3619793"/>
                    <a:pt x="5710284" y="3616342"/>
                  </a:cubicBezTo>
                  <a:cubicBezTo>
                    <a:pt x="5709298" y="3615356"/>
                    <a:pt x="5707984" y="3614863"/>
                    <a:pt x="5706340" y="3614863"/>
                  </a:cubicBezTo>
                  <a:cubicBezTo>
                    <a:pt x="5703382" y="3614863"/>
                    <a:pt x="5699562" y="3616876"/>
                    <a:pt x="5694878" y="3620902"/>
                  </a:cubicBezTo>
                  <a:cubicBezTo>
                    <a:pt x="5690195" y="3624928"/>
                    <a:pt x="5685635" y="3631502"/>
                    <a:pt x="5681198" y="3640622"/>
                  </a:cubicBezTo>
                  <a:cubicBezTo>
                    <a:pt x="5676761" y="3649742"/>
                    <a:pt x="5671420" y="3662108"/>
                    <a:pt x="5665176" y="3677720"/>
                  </a:cubicBezTo>
                  <a:cubicBezTo>
                    <a:pt x="5658930" y="3693331"/>
                    <a:pt x="5654576" y="3703602"/>
                    <a:pt x="5652112" y="3708532"/>
                  </a:cubicBezTo>
                  <a:cubicBezTo>
                    <a:pt x="5649646" y="3712805"/>
                    <a:pt x="5646318" y="3714078"/>
                    <a:pt x="5642128" y="3712353"/>
                  </a:cubicBezTo>
                  <a:cubicBezTo>
                    <a:pt x="5637938" y="3710627"/>
                    <a:pt x="5636910" y="3707299"/>
                    <a:pt x="5639047" y="3702369"/>
                  </a:cubicBezTo>
                  <a:cubicBezTo>
                    <a:pt x="5641019" y="3697439"/>
                    <a:pt x="5645127" y="3687169"/>
                    <a:pt x="5651372" y="3671557"/>
                  </a:cubicBezTo>
                  <a:cubicBezTo>
                    <a:pt x="5657616" y="3655946"/>
                    <a:pt x="5662464" y="3644648"/>
                    <a:pt x="5665915" y="3637664"/>
                  </a:cubicBezTo>
                  <a:cubicBezTo>
                    <a:pt x="5669366" y="3630680"/>
                    <a:pt x="5674501" y="3622628"/>
                    <a:pt x="5681321" y="3613507"/>
                  </a:cubicBezTo>
                  <a:cubicBezTo>
                    <a:pt x="5688140" y="3604387"/>
                    <a:pt x="5696480" y="3599827"/>
                    <a:pt x="5706340" y="3599827"/>
                  </a:cubicBezTo>
                  <a:close/>
                  <a:moveTo>
                    <a:pt x="7333742" y="3521441"/>
                  </a:moveTo>
                  <a:lnTo>
                    <a:pt x="7338180" y="3525631"/>
                  </a:lnTo>
                  <a:lnTo>
                    <a:pt x="7382550" y="3565564"/>
                  </a:lnTo>
                  <a:lnTo>
                    <a:pt x="7373922" y="3577642"/>
                  </a:lnTo>
                  <a:lnTo>
                    <a:pt x="7321418" y="3549542"/>
                  </a:lnTo>
                  <a:lnTo>
                    <a:pt x="7297262" y="3568275"/>
                  </a:lnTo>
                  <a:lnTo>
                    <a:pt x="7286170" y="3576903"/>
                  </a:lnTo>
                  <a:lnTo>
                    <a:pt x="7277048" y="3565071"/>
                  </a:lnTo>
                  <a:lnTo>
                    <a:pt x="7328814" y="3525138"/>
                  </a:lnTo>
                  <a:close/>
                  <a:moveTo>
                    <a:pt x="8121062" y="3503447"/>
                  </a:moveTo>
                  <a:lnTo>
                    <a:pt x="8126238" y="3512567"/>
                  </a:lnTo>
                  <a:lnTo>
                    <a:pt x="8133386" y="3525631"/>
                  </a:lnTo>
                  <a:lnTo>
                    <a:pt x="8136592" y="3531547"/>
                  </a:lnTo>
                  <a:lnTo>
                    <a:pt x="8131168" y="3535245"/>
                  </a:lnTo>
                  <a:lnTo>
                    <a:pt x="8077678" y="3572219"/>
                  </a:lnTo>
                  <a:lnTo>
                    <a:pt x="8068066" y="3561127"/>
                  </a:lnTo>
                  <a:lnTo>
                    <a:pt x="8114160" y="3511088"/>
                  </a:lnTo>
                  <a:close/>
                  <a:moveTo>
                    <a:pt x="7724948" y="3322087"/>
                  </a:moveTo>
                  <a:cubicBezTo>
                    <a:pt x="7707734" y="3321799"/>
                    <a:pt x="7690788" y="3322929"/>
                    <a:pt x="7674108" y="3325476"/>
                  </a:cubicBezTo>
                  <a:cubicBezTo>
                    <a:pt x="7660304" y="3327777"/>
                    <a:pt x="7645268" y="3331967"/>
                    <a:pt x="7629000" y="3338047"/>
                  </a:cubicBezTo>
                  <a:cubicBezTo>
                    <a:pt x="7612730" y="3344128"/>
                    <a:pt x="7599666" y="3353823"/>
                    <a:pt x="7589806" y="3367134"/>
                  </a:cubicBezTo>
                  <a:cubicBezTo>
                    <a:pt x="7581918" y="3377980"/>
                    <a:pt x="7577810" y="3389730"/>
                    <a:pt x="7577482" y="3402383"/>
                  </a:cubicBezTo>
                  <a:cubicBezTo>
                    <a:pt x="7577482" y="3412407"/>
                    <a:pt x="7579454" y="3422103"/>
                    <a:pt x="7583398" y="3431470"/>
                  </a:cubicBezTo>
                  <a:cubicBezTo>
                    <a:pt x="7588656" y="3443959"/>
                    <a:pt x="7597202" y="3454969"/>
                    <a:pt x="7609034" y="3464500"/>
                  </a:cubicBezTo>
                  <a:cubicBezTo>
                    <a:pt x="7622838" y="3475346"/>
                    <a:pt x="7639516" y="3483480"/>
                    <a:pt x="7659072" y="3488903"/>
                  </a:cubicBezTo>
                  <a:cubicBezTo>
                    <a:pt x="7672054" y="3492519"/>
                    <a:pt x="7686270" y="3493669"/>
                    <a:pt x="7701716" y="3492354"/>
                  </a:cubicBezTo>
                  <a:cubicBezTo>
                    <a:pt x="7714040" y="3459324"/>
                    <a:pt x="7731870" y="3429005"/>
                    <a:pt x="7755206" y="3401397"/>
                  </a:cubicBezTo>
                  <a:cubicBezTo>
                    <a:pt x="7776240" y="3377405"/>
                    <a:pt x="7800972" y="3356288"/>
                    <a:pt x="7829402" y="3338047"/>
                  </a:cubicBezTo>
                  <a:cubicBezTo>
                    <a:pt x="7827758" y="3337883"/>
                    <a:pt x="7826362" y="3337554"/>
                    <a:pt x="7825210" y="3337061"/>
                  </a:cubicBezTo>
                  <a:cubicBezTo>
                    <a:pt x="7817488" y="3335418"/>
                    <a:pt x="7809600" y="3333734"/>
                    <a:pt x="7801546" y="3332008"/>
                  </a:cubicBezTo>
                  <a:cubicBezTo>
                    <a:pt x="7793494" y="3330283"/>
                    <a:pt x="7785524" y="3328681"/>
                    <a:pt x="7777638" y="3327202"/>
                  </a:cubicBezTo>
                  <a:lnTo>
                    <a:pt x="7777390" y="3327202"/>
                  </a:lnTo>
                  <a:cubicBezTo>
                    <a:pt x="7759642" y="3324079"/>
                    <a:pt x="7742162" y="3322375"/>
                    <a:pt x="7724948" y="3322087"/>
                  </a:cubicBezTo>
                  <a:close/>
                  <a:moveTo>
                    <a:pt x="6878692" y="3311179"/>
                  </a:moveTo>
                  <a:cubicBezTo>
                    <a:pt x="6873105" y="3311179"/>
                    <a:pt x="6867640" y="3314507"/>
                    <a:pt x="6862300" y="3321162"/>
                  </a:cubicBezTo>
                  <a:cubicBezTo>
                    <a:pt x="6856960" y="3327818"/>
                    <a:pt x="6852892" y="3335090"/>
                    <a:pt x="6850098" y="3342977"/>
                  </a:cubicBezTo>
                  <a:cubicBezTo>
                    <a:pt x="6843196" y="3361218"/>
                    <a:pt x="6838430" y="3381349"/>
                    <a:pt x="6835801" y="3403369"/>
                  </a:cubicBezTo>
                  <a:cubicBezTo>
                    <a:pt x="6833666" y="3421281"/>
                    <a:pt x="6832597" y="3442562"/>
                    <a:pt x="6832597" y="3467212"/>
                  </a:cubicBezTo>
                  <a:lnTo>
                    <a:pt x="6832597" y="3547077"/>
                  </a:lnTo>
                  <a:cubicBezTo>
                    <a:pt x="6833912" y="3544447"/>
                    <a:pt x="6835268" y="3541777"/>
                    <a:pt x="6836664" y="3539065"/>
                  </a:cubicBezTo>
                  <a:cubicBezTo>
                    <a:pt x="6838061" y="3536354"/>
                    <a:pt x="6839498" y="3533684"/>
                    <a:pt x="6840978" y="3531054"/>
                  </a:cubicBezTo>
                  <a:cubicBezTo>
                    <a:pt x="6854618" y="3505583"/>
                    <a:pt x="6867148" y="3479989"/>
                    <a:pt x="6878568" y="3454271"/>
                  </a:cubicBezTo>
                  <a:cubicBezTo>
                    <a:pt x="6889990" y="3428553"/>
                    <a:pt x="6897426" y="3400000"/>
                    <a:pt x="6900876" y="3368613"/>
                  </a:cubicBezTo>
                  <a:cubicBezTo>
                    <a:pt x="6903342" y="3346428"/>
                    <a:pt x="6901452" y="3330735"/>
                    <a:pt x="6895207" y="3321532"/>
                  </a:cubicBezTo>
                  <a:cubicBezTo>
                    <a:pt x="6890770" y="3314630"/>
                    <a:pt x="6885265" y="3311179"/>
                    <a:pt x="6878692" y="3311179"/>
                  </a:cubicBezTo>
                  <a:close/>
                  <a:moveTo>
                    <a:pt x="5240392" y="3311179"/>
                  </a:moveTo>
                  <a:cubicBezTo>
                    <a:pt x="5234805" y="3311179"/>
                    <a:pt x="5229340" y="3314507"/>
                    <a:pt x="5224000" y="3321162"/>
                  </a:cubicBezTo>
                  <a:cubicBezTo>
                    <a:pt x="5218660" y="3327818"/>
                    <a:pt x="5214592" y="3335090"/>
                    <a:pt x="5211798" y="3342977"/>
                  </a:cubicBezTo>
                  <a:cubicBezTo>
                    <a:pt x="5204896" y="3361218"/>
                    <a:pt x="5200130" y="3381349"/>
                    <a:pt x="5197501" y="3403369"/>
                  </a:cubicBezTo>
                  <a:cubicBezTo>
                    <a:pt x="5195366" y="3421281"/>
                    <a:pt x="5194297" y="3442562"/>
                    <a:pt x="5194297" y="3467212"/>
                  </a:cubicBezTo>
                  <a:lnTo>
                    <a:pt x="5194297" y="3547077"/>
                  </a:lnTo>
                  <a:cubicBezTo>
                    <a:pt x="5195612" y="3544447"/>
                    <a:pt x="5196968" y="3541777"/>
                    <a:pt x="5198364" y="3539065"/>
                  </a:cubicBezTo>
                  <a:cubicBezTo>
                    <a:pt x="5199761" y="3536354"/>
                    <a:pt x="5201198" y="3533684"/>
                    <a:pt x="5202678" y="3531054"/>
                  </a:cubicBezTo>
                  <a:cubicBezTo>
                    <a:pt x="5216318" y="3505583"/>
                    <a:pt x="5228848" y="3479989"/>
                    <a:pt x="5240269" y="3454271"/>
                  </a:cubicBezTo>
                  <a:cubicBezTo>
                    <a:pt x="5251690" y="3428553"/>
                    <a:pt x="5259126" y="3400000"/>
                    <a:pt x="5262577" y="3368613"/>
                  </a:cubicBezTo>
                  <a:cubicBezTo>
                    <a:pt x="5265042" y="3346428"/>
                    <a:pt x="5263152" y="3330735"/>
                    <a:pt x="5256907" y="3321532"/>
                  </a:cubicBezTo>
                  <a:cubicBezTo>
                    <a:pt x="5252470" y="3314630"/>
                    <a:pt x="5246965" y="3311179"/>
                    <a:pt x="5240392" y="3311179"/>
                  </a:cubicBezTo>
                  <a:close/>
                  <a:moveTo>
                    <a:pt x="7938846" y="3310933"/>
                  </a:moveTo>
                  <a:cubicBezTo>
                    <a:pt x="7929150" y="3310933"/>
                    <a:pt x="7920442" y="3312494"/>
                    <a:pt x="7912718" y="3315616"/>
                  </a:cubicBezTo>
                  <a:cubicBezTo>
                    <a:pt x="7904666" y="3319067"/>
                    <a:pt x="7896038" y="3323176"/>
                    <a:pt x="7886834" y="3327941"/>
                  </a:cubicBezTo>
                  <a:cubicBezTo>
                    <a:pt x="7901460" y="3330242"/>
                    <a:pt x="7914854" y="3331146"/>
                    <a:pt x="7927014" y="3330653"/>
                  </a:cubicBezTo>
                  <a:cubicBezTo>
                    <a:pt x="7936052" y="3330160"/>
                    <a:pt x="7942790" y="3328599"/>
                    <a:pt x="7947226" y="3325969"/>
                  </a:cubicBezTo>
                  <a:cubicBezTo>
                    <a:pt x="7950842" y="3324326"/>
                    <a:pt x="7952978" y="3322107"/>
                    <a:pt x="7953636" y="3319314"/>
                  </a:cubicBezTo>
                  <a:cubicBezTo>
                    <a:pt x="7953800" y="3318821"/>
                    <a:pt x="7953882" y="3318081"/>
                    <a:pt x="7953882" y="3317095"/>
                  </a:cubicBezTo>
                  <a:cubicBezTo>
                    <a:pt x="7953882" y="3316767"/>
                    <a:pt x="7953842" y="3316397"/>
                    <a:pt x="7953758" y="3315986"/>
                  </a:cubicBezTo>
                  <a:cubicBezTo>
                    <a:pt x="7953676" y="3315575"/>
                    <a:pt x="7953554" y="3315123"/>
                    <a:pt x="7953390" y="3314630"/>
                  </a:cubicBezTo>
                  <a:cubicBezTo>
                    <a:pt x="7952896" y="3312165"/>
                    <a:pt x="7948048" y="3310933"/>
                    <a:pt x="7938846" y="3310933"/>
                  </a:cubicBezTo>
                  <a:close/>
                  <a:moveTo>
                    <a:pt x="7725318" y="3296020"/>
                  </a:moveTo>
                  <a:cubicBezTo>
                    <a:pt x="7743436" y="3296349"/>
                    <a:pt x="7761778" y="3298362"/>
                    <a:pt x="7780348" y="3302059"/>
                  </a:cubicBezTo>
                  <a:cubicBezTo>
                    <a:pt x="7788566" y="3303702"/>
                    <a:pt x="7796700" y="3305592"/>
                    <a:pt x="7804752" y="3307728"/>
                  </a:cubicBezTo>
                  <a:cubicBezTo>
                    <a:pt x="7812804" y="3309865"/>
                    <a:pt x="7820774" y="3312001"/>
                    <a:pt x="7828662" y="3314137"/>
                  </a:cubicBezTo>
                  <a:cubicBezTo>
                    <a:pt x="7833098" y="3315288"/>
                    <a:pt x="7837494" y="3316479"/>
                    <a:pt x="7841850" y="3317711"/>
                  </a:cubicBezTo>
                  <a:cubicBezTo>
                    <a:pt x="7846204" y="3318944"/>
                    <a:pt x="7850600" y="3320053"/>
                    <a:pt x="7855036" y="3321039"/>
                  </a:cubicBezTo>
                  <a:cubicBezTo>
                    <a:pt x="7855530" y="3321204"/>
                    <a:pt x="7856022" y="3321368"/>
                    <a:pt x="7856516" y="3321532"/>
                  </a:cubicBezTo>
                  <a:cubicBezTo>
                    <a:pt x="7857008" y="3321697"/>
                    <a:pt x="7857502" y="3321779"/>
                    <a:pt x="7857994" y="3321779"/>
                  </a:cubicBezTo>
                  <a:cubicBezTo>
                    <a:pt x="7872128" y="3314548"/>
                    <a:pt x="7887328" y="3307893"/>
                    <a:pt x="7903596" y="3301812"/>
                  </a:cubicBezTo>
                  <a:cubicBezTo>
                    <a:pt x="7913456" y="3298033"/>
                    <a:pt x="7925206" y="3296143"/>
                    <a:pt x="7938846" y="3296143"/>
                  </a:cubicBezTo>
                  <a:cubicBezTo>
                    <a:pt x="7949528" y="3296143"/>
                    <a:pt x="7956840" y="3297787"/>
                    <a:pt x="7960784" y="3301073"/>
                  </a:cubicBezTo>
                  <a:cubicBezTo>
                    <a:pt x="7964728" y="3304360"/>
                    <a:pt x="7967110" y="3307646"/>
                    <a:pt x="7967932" y="3310933"/>
                  </a:cubicBezTo>
                  <a:cubicBezTo>
                    <a:pt x="7968426" y="3312905"/>
                    <a:pt x="7968672" y="3314713"/>
                    <a:pt x="7968672" y="3316356"/>
                  </a:cubicBezTo>
                  <a:cubicBezTo>
                    <a:pt x="7968672" y="3316849"/>
                    <a:pt x="7968672" y="3317219"/>
                    <a:pt x="7968672" y="3317465"/>
                  </a:cubicBezTo>
                  <a:cubicBezTo>
                    <a:pt x="7968672" y="3317711"/>
                    <a:pt x="7968672" y="3317917"/>
                    <a:pt x="7968672" y="3318081"/>
                  </a:cubicBezTo>
                  <a:cubicBezTo>
                    <a:pt x="7968342" y="3326955"/>
                    <a:pt x="7963742" y="3334104"/>
                    <a:pt x="7954868" y="3339526"/>
                  </a:cubicBezTo>
                  <a:cubicBezTo>
                    <a:pt x="7950760" y="3342320"/>
                    <a:pt x="7946240" y="3344292"/>
                    <a:pt x="7941310" y="3345442"/>
                  </a:cubicBezTo>
                  <a:cubicBezTo>
                    <a:pt x="7936380" y="3346593"/>
                    <a:pt x="7932026" y="3347414"/>
                    <a:pt x="7928246" y="3347907"/>
                  </a:cubicBezTo>
                  <a:cubicBezTo>
                    <a:pt x="7915922" y="3349386"/>
                    <a:pt x="7903842" y="3349633"/>
                    <a:pt x="7892010" y="3348647"/>
                  </a:cubicBezTo>
                  <a:cubicBezTo>
                    <a:pt x="7880180" y="3347661"/>
                    <a:pt x="7869086" y="3346182"/>
                    <a:pt x="7858734" y="3344210"/>
                  </a:cubicBezTo>
                  <a:cubicBezTo>
                    <a:pt x="7830470" y="3363108"/>
                    <a:pt x="7806560" y="3385293"/>
                    <a:pt x="7787004" y="3410764"/>
                  </a:cubicBezTo>
                  <a:cubicBezTo>
                    <a:pt x="7770242" y="3433113"/>
                    <a:pt x="7756766" y="3457434"/>
                    <a:pt x="7746578" y="3483727"/>
                  </a:cubicBezTo>
                  <a:cubicBezTo>
                    <a:pt x="7754466" y="3481427"/>
                    <a:pt x="7760382" y="3479536"/>
                    <a:pt x="7764326" y="3478058"/>
                  </a:cubicBezTo>
                  <a:cubicBezTo>
                    <a:pt x="7793742" y="3468033"/>
                    <a:pt x="7826526" y="3452340"/>
                    <a:pt x="7862678" y="3430977"/>
                  </a:cubicBezTo>
                  <a:lnTo>
                    <a:pt x="7870320" y="3443794"/>
                  </a:lnTo>
                  <a:cubicBezTo>
                    <a:pt x="7834166" y="3465486"/>
                    <a:pt x="7800478" y="3481591"/>
                    <a:pt x="7769256" y="3492108"/>
                  </a:cubicBezTo>
                  <a:cubicBezTo>
                    <a:pt x="7758902" y="3495888"/>
                    <a:pt x="7749372" y="3498763"/>
                    <a:pt x="7740662" y="3500735"/>
                  </a:cubicBezTo>
                  <a:cubicBezTo>
                    <a:pt x="7733926" y="3522098"/>
                    <a:pt x="7729324" y="3544037"/>
                    <a:pt x="7726858" y="3566550"/>
                  </a:cubicBezTo>
                  <a:cubicBezTo>
                    <a:pt x="7724066" y="3591692"/>
                    <a:pt x="7723490" y="3616178"/>
                    <a:pt x="7725134" y="3640006"/>
                  </a:cubicBezTo>
                  <a:cubicBezTo>
                    <a:pt x="7726942" y="3663505"/>
                    <a:pt x="7730886" y="3684622"/>
                    <a:pt x="7736966" y="3703355"/>
                  </a:cubicBezTo>
                  <a:cubicBezTo>
                    <a:pt x="7746168" y="3730963"/>
                    <a:pt x="7759560" y="3751915"/>
                    <a:pt x="7777144" y="3766212"/>
                  </a:cubicBezTo>
                  <a:cubicBezTo>
                    <a:pt x="7795056" y="3780673"/>
                    <a:pt x="7815186" y="3788150"/>
                    <a:pt x="7837536" y="3788643"/>
                  </a:cubicBezTo>
                  <a:lnTo>
                    <a:pt x="7838768" y="3788643"/>
                  </a:lnTo>
                  <a:cubicBezTo>
                    <a:pt x="7866046" y="3788972"/>
                    <a:pt x="7890450" y="3781166"/>
                    <a:pt x="7911978" y="3765226"/>
                  </a:cubicBezTo>
                  <a:cubicBezTo>
                    <a:pt x="7920358" y="3759310"/>
                    <a:pt x="7928698" y="3750683"/>
                    <a:pt x="7936998" y="3739344"/>
                  </a:cubicBezTo>
                  <a:cubicBezTo>
                    <a:pt x="7945296" y="3728005"/>
                    <a:pt x="7949938" y="3713298"/>
                    <a:pt x="7950924" y="3695221"/>
                  </a:cubicBezTo>
                  <a:cubicBezTo>
                    <a:pt x="7952568" y="3668271"/>
                    <a:pt x="7946406" y="3647319"/>
                    <a:pt x="7932436" y="3632364"/>
                  </a:cubicBezTo>
                  <a:cubicBezTo>
                    <a:pt x="7920442" y="3619382"/>
                    <a:pt x="7904912" y="3613220"/>
                    <a:pt x="7885850" y="3613877"/>
                  </a:cubicBezTo>
                  <a:cubicBezTo>
                    <a:pt x="7862678" y="3614863"/>
                    <a:pt x="7845670" y="3622751"/>
                    <a:pt x="7834824" y="3637541"/>
                  </a:cubicBezTo>
                  <a:cubicBezTo>
                    <a:pt x="7824306" y="3652331"/>
                    <a:pt x="7819952" y="3672708"/>
                    <a:pt x="7821760" y="3698672"/>
                  </a:cubicBezTo>
                  <a:lnTo>
                    <a:pt x="7806724" y="3699658"/>
                  </a:lnTo>
                  <a:cubicBezTo>
                    <a:pt x="7804752" y="3670078"/>
                    <a:pt x="7810092" y="3646415"/>
                    <a:pt x="7822746" y="3628667"/>
                  </a:cubicBezTo>
                  <a:cubicBezTo>
                    <a:pt x="7836550" y="3610098"/>
                    <a:pt x="7857338" y="3600156"/>
                    <a:pt x="7885110" y="3598841"/>
                  </a:cubicBezTo>
                  <a:cubicBezTo>
                    <a:pt x="7908610" y="3597855"/>
                    <a:pt x="7928082" y="3605661"/>
                    <a:pt x="7943530" y="3622258"/>
                  </a:cubicBezTo>
                  <a:cubicBezTo>
                    <a:pt x="7960290" y="3640499"/>
                    <a:pt x="7967768" y="3665066"/>
                    <a:pt x="7965960" y="3695960"/>
                  </a:cubicBezTo>
                  <a:cubicBezTo>
                    <a:pt x="7964974" y="3716995"/>
                    <a:pt x="7959634" y="3734085"/>
                    <a:pt x="7949938" y="3747232"/>
                  </a:cubicBezTo>
                  <a:cubicBezTo>
                    <a:pt x="7940242" y="3760378"/>
                    <a:pt x="7930546" y="3770402"/>
                    <a:pt x="7920852" y="3777304"/>
                  </a:cubicBezTo>
                  <a:cubicBezTo>
                    <a:pt x="7896530" y="3794888"/>
                    <a:pt x="7869086" y="3803598"/>
                    <a:pt x="7838522" y="3803433"/>
                  </a:cubicBezTo>
                  <a:lnTo>
                    <a:pt x="7837290" y="3803433"/>
                  </a:lnTo>
                  <a:cubicBezTo>
                    <a:pt x="7837290" y="3803433"/>
                    <a:pt x="7837206" y="3803433"/>
                    <a:pt x="7837042" y="3803433"/>
                  </a:cubicBezTo>
                  <a:cubicBezTo>
                    <a:pt x="7799740" y="3803105"/>
                    <a:pt x="7769750" y="3794641"/>
                    <a:pt x="7747070" y="3778044"/>
                  </a:cubicBezTo>
                  <a:cubicBezTo>
                    <a:pt x="7724722" y="3762104"/>
                    <a:pt x="7707796" y="3738851"/>
                    <a:pt x="7696294" y="3708285"/>
                  </a:cubicBezTo>
                  <a:cubicBezTo>
                    <a:pt x="7689062" y="3688566"/>
                    <a:pt x="7684298" y="3666217"/>
                    <a:pt x="7681996" y="3641238"/>
                  </a:cubicBezTo>
                  <a:cubicBezTo>
                    <a:pt x="7680188" y="3617246"/>
                    <a:pt x="7680846" y="3591775"/>
                    <a:pt x="7683968" y="3564824"/>
                  </a:cubicBezTo>
                  <a:cubicBezTo>
                    <a:pt x="7686762" y="3545105"/>
                    <a:pt x="7690952" y="3526042"/>
                    <a:pt x="7696540" y="3507637"/>
                  </a:cubicBezTo>
                  <a:cubicBezTo>
                    <a:pt x="7681422" y="3508130"/>
                    <a:pt x="7667536" y="3506651"/>
                    <a:pt x="7654882" y="3503200"/>
                  </a:cubicBezTo>
                  <a:cubicBezTo>
                    <a:pt x="7632862" y="3496956"/>
                    <a:pt x="7614456" y="3487917"/>
                    <a:pt x="7599666" y="3476086"/>
                  </a:cubicBezTo>
                  <a:cubicBezTo>
                    <a:pt x="7585698" y="3464747"/>
                    <a:pt x="7575674" y="3451765"/>
                    <a:pt x="7569594" y="3437139"/>
                  </a:cubicBezTo>
                  <a:cubicBezTo>
                    <a:pt x="7564828" y="3425800"/>
                    <a:pt x="7562528" y="3414215"/>
                    <a:pt x="7562692" y="3402383"/>
                  </a:cubicBezTo>
                  <a:cubicBezTo>
                    <a:pt x="7562692" y="3384964"/>
                    <a:pt x="7567622" y="3368613"/>
                    <a:pt x="7577482" y="3353330"/>
                  </a:cubicBezTo>
                  <a:cubicBezTo>
                    <a:pt x="7595886" y="3325723"/>
                    <a:pt x="7627274" y="3307975"/>
                    <a:pt x="7671642" y="3300087"/>
                  </a:cubicBezTo>
                  <a:cubicBezTo>
                    <a:pt x="7689310" y="3297047"/>
                    <a:pt x="7707200" y="3295691"/>
                    <a:pt x="7725318" y="3296020"/>
                  </a:cubicBezTo>
                  <a:close/>
                  <a:moveTo>
                    <a:pt x="4958642" y="3295650"/>
                  </a:moveTo>
                  <a:cubicBezTo>
                    <a:pt x="4984770" y="3295650"/>
                    <a:pt x="5008516" y="3298033"/>
                    <a:pt x="5029879" y="3302798"/>
                  </a:cubicBezTo>
                  <a:cubicBezTo>
                    <a:pt x="5042368" y="3305428"/>
                    <a:pt x="5054036" y="3308900"/>
                    <a:pt x="5064882" y="3313213"/>
                  </a:cubicBezTo>
                  <a:lnTo>
                    <a:pt x="5069290" y="3315481"/>
                  </a:lnTo>
                  <a:lnTo>
                    <a:pt x="5106786" y="3295897"/>
                  </a:lnTo>
                  <a:lnTo>
                    <a:pt x="5113195" y="3309454"/>
                  </a:lnTo>
                  <a:lnTo>
                    <a:pt x="5088918" y="3325576"/>
                  </a:lnTo>
                  <a:lnTo>
                    <a:pt x="5094954" y="3328681"/>
                  </a:lnTo>
                  <a:cubicBezTo>
                    <a:pt x="5124370" y="3347743"/>
                    <a:pt x="5144007" y="3373132"/>
                    <a:pt x="5153866" y="3404848"/>
                  </a:cubicBezTo>
                  <a:lnTo>
                    <a:pt x="5157618" y="3440014"/>
                  </a:lnTo>
                  <a:lnTo>
                    <a:pt x="5157816" y="3434428"/>
                  </a:lnTo>
                  <a:cubicBezTo>
                    <a:pt x="5158638" y="3423418"/>
                    <a:pt x="5159870" y="3412982"/>
                    <a:pt x="5161512" y="3403123"/>
                  </a:cubicBezTo>
                  <a:cubicBezTo>
                    <a:pt x="5165456" y="3380281"/>
                    <a:pt x="5172605" y="3358835"/>
                    <a:pt x="5182958" y="3338787"/>
                  </a:cubicBezTo>
                  <a:cubicBezTo>
                    <a:pt x="5190682" y="3324490"/>
                    <a:pt x="5201938" y="3312823"/>
                    <a:pt x="5216728" y="3303784"/>
                  </a:cubicBezTo>
                  <a:cubicBezTo>
                    <a:pt x="5217221" y="3303456"/>
                    <a:pt x="5220097" y="3302059"/>
                    <a:pt x="5225356" y="3299594"/>
                  </a:cubicBezTo>
                  <a:cubicBezTo>
                    <a:pt x="5243268" y="3291871"/>
                    <a:pt x="5257894" y="3296390"/>
                    <a:pt x="5269232" y="3313151"/>
                  </a:cubicBezTo>
                  <a:cubicBezTo>
                    <a:pt x="5277448" y="3325148"/>
                    <a:pt x="5280242" y="3344128"/>
                    <a:pt x="5277613" y="3370092"/>
                  </a:cubicBezTo>
                  <a:cubicBezTo>
                    <a:pt x="5273998" y="3402958"/>
                    <a:pt x="5266274" y="3432579"/>
                    <a:pt x="5254442" y="3458954"/>
                  </a:cubicBezTo>
                  <a:cubicBezTo>
                    <a:pt x="5242610" y="3485329"/>
                    <a:pt x="5229710" y="3511663"/>
                    <a:pt x="5215742" y="3537956"/>
                  </a:cubicBezTo>
                  <a:cubicBezTo>
                    <a:pt x="5212127" y="3544858"/>
                    <a:pt x="5208512" y="3551760"/>
                    <a:pt x="5204896" y="3558662"/>
                  </a:cubicBezTo>
                  <a:cubicBezTo>
                    <a:pt x="5201281" y="3565564"/>
                    <a:pt x="5197748" y="3572548"/>
                    <a:pt x="5194297" y="3579614"/>
                  </a:cubicBezTo>
                  <a:lnTo>
                    <a:pt x="5194297" y="3636801"/>
                  </a:lnTo>
                  <a:lnTo>
                    <a:pt x="5194297" y="3673415"/>
                  </a:lnTo>
                  <a:lnTo>
                    <a:pt x="5198764" y="3664193"/>
                  </a:lnTo>
                  <a:cubicBezTo>
                    <a:pt x="5203099" y="3655710"/>
                    <a:pt x="5207279" y="3648469"/>
                    <a:pt x="5211305" y="3642471"/>
                  </a:cubicBezTo>
                  <a:cubicBezTo>
                    <a:pt x="5215742" y="3636062"/>
                    <a:pt x="5223630" y="3627393"/>
                    <a:pt x="5234968" y="3616465"/>
                  </a:cubicBezTo>
                  <a:cubicBezTo>
                    <a:pt x="5246308" y="3605538"/>
                    <a:pt x="5260194" y="3599909"/>
                    <a:pt x="5276627" y="3599580"/>
                  </a:cubicBezTo>
                  <a:cubicBezTo>
                    <a:pt x="5276627" y="3599580"/>
                    <a:pt x="5276668" y="3599580"/>
                    <a:pt x="5276750" y="3599580"/>
                  </a:cubicBezTo>
                  <a:cubicBezTo>
                    <a:pt x="5276832" y="3599580"/>
                    <a:pt x="5276873" y="3599580"/>
                    <a:pt x="5276873" y="3599580"/>
                  </a:cubicBezTo>
                  <a:cubicBezTo>
                    <a:pt x="5301359" y="3599416"/>
                    <a:pt x="5318614" y="3606811"/>
                    <a:pt x="5328638" y="3621765"/>
                  </a:cubicBezTo>
                  <a:cubicBezTo>
                    <a:pt x="5332910" y="3628338"/>
                    <a:pt x="5335540" y="3635158"/>
                    <a:pt x="5336526" y="3642224"/>
                  </a:cubicBezTo>
                  <a:cubicBezTo>
                    <a:pt x="5337512" y="3649291"/>
                    <a:pt x="5338005" y="3656275"/>
                    <a:pt x="5338005" y="3663176"/>
                  </a:cubicBezTo>
                  <a:cubicBezTo>
                    <a:pt x="5338005" y="3663176"/>
                    <a:pt x="5338005" y="3669175"/>
                    <a:pt x="5338005" y="3681171"/>
                  </a:cubicBezTo>
                  <a:cubicBezTo>
                    <a:pt x="5338005" y="3693167"/>
                    <a:pt x="5338005" y="3699165"/>
                    <a:pt x="5338005" y="3699165"/>
                  </a:cubicBezTo>
                  <a:cubicBezTo>
                    <a:pt x="5338005" y="3699165"/>
                    <a:pt x="5338005" y="3704218"/>
                    <a:pt x="5338005" y="3714324"/>
                  </a:cubicBezTo>
                  <a:cubicBezTo>
                    <a:pt x="5338005" y="3724431"/>
                    <a:pt x="5338005" y="3729484"/>
                    <a:pt x="5338005" y="3729484"/>
                  </a:cubicBezTo>
                  <a:cubicBezTo>
                    <a:pt x="5338005" y="3729484"/>
                    <a:pt x="5338005" y="3732031"/>
                    <a:pt x="5338005" y="3737125"/>
                  </a:cubicBezTo>
                  <a:cubicBezTo>
                    <a:pt x="5338005" y="3742220"/>
                    <a:pt x="5338005" y="3744767"/>
                    <a:pt x="5338005" y="3744767"/>
                  </a:cubicBezTo>
                  <a:lnTo>
                    <a:pt x="5338005" y="3748218"/>
                  </a:lnTo>
                  <a:cubicBezTo>
                    <a:pt x="5338005" y="3754134"/>
                    <a:pt x="5338169" y="3759926"/>
                    <a:pt x="5338498" y="3765596"/>
                  </a:cubicBezTo>
                  <a:cubicBezTo>
                    <a:pt x="5338826" y="3771265"/>
                    <a:pt x="5339812" y="3776318"/>
                    <a:pt x="5341456" y="3780755"/>
                  </a:cubicBezTo>
                  <a:cubicBezTo>
                    <a:pt x="5343592" y="3785850"/>
                    <a:pt x="5345810" y="3788397"/>
                    <a:pt x="5348110" y="3788397"/>
                  </a:cubicBezTo>
                  <a:cubicBezTo>
                    <a:pt x="5362408" y="3788397"/>
                    <a:pt x="5375719" y="3779687"/>
                    <a:pt x="5388044" y="3762268"/>
                  </a:cubicBezTo>
                  <a:cubicBezTo>
                    <a:pt x="5390755" y="3758653"/>
                    <a:pt x="5393508" y="3754421"/>
                    <a:pt x="5396302" y="3749574"/>
                  </a:cubicBezTo>
                  <a:lnTo>
                    <a:pt x="5400365" y="3741740"/>
                  </a:lnTo>
                  <a:lnTo>
                    <a:pt x="5397100" y="3735708"/>
                  </a:lnTo>
                  <a:cubicBezTo>
                    <a:pt x="5393403" y="3724739"/>
                    <a:pt x="5391554" y="3713051"/>
                    <a:pt x="5391554" y="3700644"/>
                  </a:cubicBezTo>
                  <a:cubicBezTo>
                    <a:pt x="5391554" y="3676816"/>
                    <a:pt x="5399936" y="3655124"/>
                    <a:pt x="5416697" y="3635569"/>
                  </a:cubicBezTo>
                  <a:cubicBezTo>
                    <a:pt x="5436253" y="3612891"/>
                    <a:pt x="5460984" y="3601224"/>
                    <a:pt x="5490893" y="3600566"/>
                  </a:cubicBezTo>
                  <a:cubicBezTo>
                    <a:pt x="5506668" y="3600238"/>
                    <a:pt x="5519240" y="3604387"/>
                    <a:pt x="5528606" y="3613014"/>
                  </a:cubicBezTo>
                  <a:lnTo>
                    <a:pt x="5540192" y="3626083"/>
                  </a:lnTo>
                  <a:lnTo>
                    <a:pt x="5540192" y="3600320"/>
                  </a:lnTo>
                  <a:lnTo>
                    <a:pt x="5577660" y="3600320"/>
                  </a:lnTo>
                  <a:cubicBezTo>
                    <a:pt x="5577660" y="3600320"/>
                    <a:pt x="5577660" y="3608536"/>
                    <a:pt x="5577660" y="3624969"/>
                  </a:cubicBezTo>
                  <a:cubicBezTo>
                    <a:pt x="5577660" y="3641403"/>
                    <a:pt x="5577660" y="3649619"/>
                    <a:pt x="5577660" y="3649619"/>
                  </a:cubicBezTo>
                  <a:lnTo>
                    <a:pt x="5577660" y="3744767"/>
                  </a:lnTo>
                  <a:lnTo>
                    <a:pt x="5577660" y="3748218"/>
                  </a:lnTo>
                  <a:cubicBezTo>
                    <a:pt x="5577660" y="3754134"/>
                    <a:pt x="5577782" y="3759926"/>
                    <a:pt x="5578029" y="3765596"/>
                  </a:cubicBezTo>
                  <a:cubicBezTo>
                    <a:pt x="5578276" y="3771265"/>
                    <a:pt x="5579221" y="3776318"/>
                    <a:pt x="5580864" y="3780755"/>
                  </a:cubicBezTo>
                  <a:cubicBezTo>
                    <a:pt x="5582836" y="3785850"/>
                    <a:pt x="5585137" y="3788397"/>
                    <a:pt x="5587766" y="3788397"/>
                  </a:cubicBezTo>
                  <a:cubicBezTo>
                    <a:pt x="5601734" y="3788397"/>
                    <a:pt x="5615045" y="3779687"/>
                    <a:pt x="5627698" y="3762268"/>
                  </a:cubicBezTo>
                  <a:cubicBezTo>
                    <a:pt x="5633121" y="3754709"/>
                    <a:pt x="5638626" y="3745013"/>
                    <a:pt x="5644214" y="3733181"/>
                  </a:cubicBezTo>
                  <a:cubicBezTo>
                    <a:pt x="5648980" y="3722993"/>
                    <a:pt x="5653745" y="3711572"/>
                    <a:pt x="5658510" y="3698918"/>
                  </a:cubicBezTo>
                  <a:lnTo>
                    <a:pt x="5672560" y="3704095"/>
                  </a:lnTo>
                  <a:cubicBezTo>
                    <a:pt x="5666809" y="3719049"/>
                    <a:pt x="5661880" y="3730881"/>
                    <a:pt x="5657771" y="3739590"/>
                  </a:cubicBezTo>
                  <a:cubicBezTo>
                    <a:pt x="5652020" y="3751587"/>
                    <a:pt x="5646022" y="3762022"/>
                    <a:pt x="5639776" y="3770895"/>
                  </a:cubicBezTo>
                  <a:cubicBezTo>
                    <a:pt x="5624166" y="3792587"/>
                    <a:pt x="5606828" y="3803433"/>
                    <a:pt x="5587766" y="3803433"/>
                  </a:cubicBezTo>
                  <a:cubicBezTo>
                    <a:pt x="5571498" y="3803433"/>
                    <a:pt x="5559090" y="3798339"/>
                    <a:pt x="5550546" y="3788150"/>
                  </a:cubicBezTo>
                  <a:lnTo>
                    <a:pt x="5543034" y="3772338"/>
                  </a:lnTo>
                  <a:lnTo>
                    <a:pt x="5536556" y="3780139"/>
                  </a:lnTo>
                  <a:cubicBezTo>
                    <a:pt x="5532572" y="3784330"/>
                    <a:pt x="5528524" y="3787986"/>
                    <a:pt x="5524416" y="3791108"/>
                  </a:cubicBezTo>
                  <a:cubicBezTo>
                    <a:pt x="5512914" y="3799325"/>
                    <a:pt x="5500506" y="3803351"/>
                    <a:pt x="5487196" y="3803187"/>
                  </a:cubicBezTo>
                  <a:cubicBezTo>
                    <a:pt x="5456794" y="3803022"/>
                    <a:pt x="5432309" y="3790780"/>
                    <a:pt x="5413740" y="3766459"/>
                  </a:cubicBezTo>
                  <a:lnTo>
                    <a:pt x="5408912" y="3757537"/>
                  </a:lnTo>
                  <a:lnTo>
                    <a:pt x="5400122" y="3770895"/>
                  </a:lnTo>
                  <a:cubicBezTo>
                    <a:pt x="5384839" y="3792587"/>
                    <a:pt x="5367502" y="3803433"/>
                    <a:pt x="5348110" y="3803433"/>
                  </a:cubicBezTo>
                  <a:cubicBezTo>
                    <a:pt x="5332006" y="3803433"/>
                    <a:pt x="5319600" y="3798339"/>
                    <a:pt x="5310890" y="3788150"/>
                  </a:cubicBezTo>
                  <a:cubicBezTo>
                    <a:pt x="5305632" y="3782070"/>
                    <a:pt x="5302592" y="3775497"/>
                    <a:pt x="5301770" y="3768430"/>
                  </a:cubicBezTo>
                  <a:cubicBezTo>
                    <a:pt x="5300948" y="3761364"/>
                    <a:pt x="5300537" y="3754545"/>
                    <a:pt x="5300537" y="3747971"/>
                  </a:cubicBezTo>
                  <a:cubicBezTo>
                    <a:pt x="5300537" y="3747971"/>
                    <a:pt x="5300537" y="3747437"/>
                    <a:pt x="5300537" y="3746369"/>
                  </a:cubicBezTo>
                  <a:cubicBezTo>
                    <a:pt x="5300537" y="3745301"/>
                    <a:pt x="5300537" y="3744767"/>
                    <a:pt x="5300537" y="3744767"/>
                  </a:cubicBezTo>
                  <a:cubicBezTo>
                    <a:pt x="5300537" y="3744767"/>
                    <a:pt x="5300537" y="3742220"/>
                    <a:pt x="5300537" y="3737125"/>
                  </a:cubicBezTo>
                  <a:cubicBezTo>
                    <a:pt x="5300537" y="3732031"/>
                    <a:pt x="5300537" y="3729484"/>
                    <a:pt x="5300537" y="3729484"/>
                  </a:cubicBezTo>
                  <a:cubicBezTo>
                    <a:pt x="5300537" y="3729484"/>
                    <a:pt x="5300537" y="3724431"/>
                    <a:pt x="5300537" y="3714324"/>
                  </a:cubicBezTo>
                  <a:cubicBezTo>
                    <a:pt x="5300537" y="3704218"/>
                    <a:pt x="5300537" y="3699165"/>
                    <a:pt x="5300537" y="3699165"/>
                  </a:cubicBezTo>
                  <a:cubicBezTo>
                    <a:pt x="5300537" y="3699165"/>
                    <a:pt x="5300537" y="3693167"/>
                    <a:pt x="5300537" y="3681171"/>
                  </a:cubicBezTo>
                  <a:cubicBezTo>
                    <a:pt x="5300537" y="3669175"/>
                    <a:pt x="5300537" y="3663176"/>
                    <a:pt x="5300537" y="3663176"/>
                  </a:cubicBezTo>
                  <a:cubicBezTo>
                    <a:pt x="5300537" y="3657261"/>
                    <a:pt x="5300290" y="3651304"/>
                    <a:pt x="5299798" y="3645305"/>
                  </a:cubicBezTo>
                  <a:cubicBezTo>
                    <a:pt x="5299304" y="3639308"/>
                    <a:pt x="5298072" y="3633761"/>
                    <a:pt x="5296100" y="3628667"/>
                  </a:cubicBezTo>
                  <a:cubicBezTo>
                    <a:pt x="5292814" y="3619300"/>
                    <a:pt x="5286404" y="3614617"/>
                    <a:pt x="5276873" y="3614617"/>
                  </a:cubicBezTo>
                  <a:cubicBezTo>
                    <a:pt x="5263892" y="3614781"/>
                    <a:pt x="5252716" y="3619506"/>
                    <a:pt x="5243350" y="3628790"/>
                  </a:cubicBezTo>
                  <a:cubicBezTo>
                    <a:pt x="5233982" y="3638075"/>
                    <a:pt x="5227410" y="3645429"/>
                    <a:pt x="5223630" y="3650852"/>
                  </a:cubicBezTo>
                  <a:cubicBezTo>
                    <a:pt x="5216235" y="3662026"/>
                    <a:pt x="5208018" y="3678172"/>
                    <a:pt x="5198980" y="3699288"/>
                  </a:cubicBezTo>
                  <a:lnTo>
                    <a:pt x="5194297" y="3710997"/>
                  </a:lnTo>
                  <a:lnTo>
                    <a:pt x="5194297" y="3803433"/>
                  </a:lnTo>
                  <a:lnTo>
                    <a:pt x="5156583" y="3803433"/>
                  </a:lnTo>
                  <a:lnTo>
                    <a:pt x="5156583" y="3658247"/>
                  </a:lnTo>
                  <a:cubicBezTo>
                    <a:pt x="5152968" y="3665477"/>
                    <a:pt x="5149311" y="3672831"/>
                    <a:pt x="5145614" y="3680308"/>
                  </a:cubicBezTo>
                  <a:cubicBezTo>
                    <a:pt x="5141916" y="3687785"/>
                    <a:pt x="5138096" y="3695468"/>
                    <a:pt x="5134152" y="3703355"/>
                  </a:cubicBezTo>
                  <a:lnTo>
                    <a:pt x="5121088" y="3696700"/>
                  </a:lnTo>
                  <a:cubicBezTo>
                    <a:pt x="5127332" y="3683882"/>
                    <a:pt x="5133412" y="3671434"/>
                    <a:pt x="5139328" y="3659356"/>
                  </a:cubicBezTo>
                  <a:cubicBezTo>
                    <a:pt x="5145244" y="3647277"/>
                    <a:pt x="5150996" y="3635405"/>
                    <a:pt x="5156583" y="3623737"/>
                  </a:cubicBezTo>
                  <a:lnTo>
                    <a:pt x="5156583" y="3469184"/>
                  </a:lnTo>
                  <a:lnTo>
                    <a:pt x="5156891" y="3460498"/>
                  </a:lnTo>
                  <a:lnTo>
                    <a:pt x="5143760" y="3499256"/>
                  </a:lnTo>
                  <a:cubicBezTo>
                    <a:pt x="5132422" y="3518319"/>
                    <a:pt x="5115660" y="3529329"/>
                    <a:pt x="5093475" y="3532287"/>
                  </a:cubicBezTo>
                  <a:cubicBezTo>
                    <a:pt x="5091174" y="3532780"/>
                    <a:pt x="5088874" y="3533026"/>
                    <a:pt x="5086573" y="3533026"/>
                  </a:cubicBezTo>
                  <a:cubicBezTo>
                    <a:pt x="5075564" y="3533848"/>
                    <a:pt x="5065374" y="3531383"/>
                    <a:pt x="5056008" y="3525631"/>
                  </a:cubicBezTo>
                  <a:cubicBezTo>
                    <a:pt x="5047134" y="3519880"/>
                    <a:pt x="5040725" y="3512074"/>
                    <a:pt x="5036781" y="3502214"/>
                  </a:cubicBezTo>
                  <a:cubicBezTo>
                    <a:pt x="5027578" y="3479701"/>
                    <a:pt x="5033330" y="3457681"/>
                    <a:pt x="5054036" y="3436153"/>
                  </a:cubicBezTo>
                  <a:lnTo>
                    <a:pt x="5064882" y="3446013"/>
                  </a:lnTo>
                  <a:cubicBezTo>
                    <a:pt x="5048612" y="3463268"/>
                    <a:pt x="5043848" y="3480194"/>
                    <a:pt x="5050584" y="3496791"/>
                  </a:cubicBezTo>
                  <a:cubicBezTo>
                    <a:pt x="5056336" y="3511253"/>
                    <a:pt x="5067264" y="3518483"/>
                    <a:pt x="5083368" y="3518483"/>
                  </a:cubicBezTo>
                  <a:cubicBezTo>
                    <a:pt x="5095365" y="3517497"/>
                    <a:pt x="5105964" y="3508623"/>
                    <a:pt x="5115166" y="3491861"/>
                  </a:cubicBezTo>
                  <a:cubicBezTo>
                    <a:pt x="5128806" y="3466554"/>
                    <a:pt x="5131436" y="3438947"/>
                    <a:pt x="5123054" y="3409038"/>
                  </a:cubicBezTo>
                  <a:cubicBezTo>
                    <a:pt x="5115003" y="3380609"/>
                    <a:pt x="5098980" y="3357932"/>
                    <a:pt x="5074988" y="3341005"/>
                  </a:cubicBezTo>
                  <a:lnTo>
                    <a:pt x="5072496" y="3339590"/>
                  </a:lnTo>
                  <a:lnTo>
                    <a:pt x="5054775" y="3357767"/>
                  </a:lnTo>
                  <a:cubicBezTo>
                    <a:pt x="5036534" y="3381431"/>
                    <a:pt x="5025688" y="3407971"/>
                    <a:pt x="5022238" y="3437386"/>
                  </a:cubicBezTo>
                  <a:cubicBezTo>
                    <a:pt x="5020266" y="3454147"/>
                    <a:pt x="5018992" y="3472676"/>
                    <a:pt x="5018417" y="3492971"/>
                  </a:cubicBezTo>
                  <a:cubicBezTo>
                    <a:pt x="5017842" y="3513266"/>
                    <a:pt x="5017390" y="3533602"/>
                    <a:pt x="5017061" y="3553978"/>
                  </a:cubicBezTo>
                  <a:cubicBezTo>
                    <a:pt x="5017061" y="3553978"/>
                    <a:pt x="5017061" y="3554102"/>
                    <a:pt x="5017061" y="3554348"/>
                  </a:cubicBezTo>
                  <a:cubicBezTo>
                    <a:pt x="5017061" y="3554595"/>
                    <a:pt x="5017061" y="3554718"/>
                    <a:pt x="5017061" y="3554718"/>
                  </a:cubicBezTo>
                  <a:lnTo>
                    <a:pt x="5017061" y="3567782"/>
                  </a:lnTo>
                  <a:cubicBezTo>
                    <a:pt x="5016568" y="3586188"/>
                    <a:pt x="5016075" y="3603566"/>
                    <a:pt x="5015582" y="3619916"/>
                  </a:cubicBezTo>
                  <a:cubicBezTo>
                    <a:pt x="5015089" y="3636267"/>
                    <a:pt x="5014021" y="3650359"/>
                    <a:pt x="5012378" y="3662190"/>
                  </a:cubicBezTo>
                  <a:cubicBezTo>
                    <a:pt x="5006791" y="3700973"/>
                    <a:pt x="4995041" y="3731867"/>
                    <a:pt x="4977128" y="3754873"/>
                  </a:cubicBezTo>
                  <a:cubicBezTo>
                    <a:pt x="4954287" y="3783960"/>
                    <a:pt x="4922818" y="3799489"/>
                    <a:pt x="4882720" y="3801461"/>
                  </a:cubicBezTo>
                  <a:cubicBezTo>
                    <a:pt x="4855113" y="3806555"/>
                    <a:pt x="4828820" y="3801626"/>
                    <a:pt x="4803842" y="3786671"/>
                  </a:cubicBezTo>
                  <a:cubicBezTo>
                    <a:pt x="4793982" y="3780755"/>
                    <a:pt x="4783547" y="3771512"/>
                    <a:pt x="4772537" y="3758940"/>
                  </a:cubicBezTo>
                  <a:cubicBezTo>
                    <a:pt x="4761526" y="3746369"/>
                    <a:pt x="4753228" y="3728991"/>
                    <a:pt x="4747640" y="3706806"/>
                  </a:cubicBezTo>
                  <a:cubicBezTo>
                    <a:pt x="4740903" y="3680513"/>
                    <a:pt x="4746490" y="3656028"/>
                    <a:pt x="4764402" y="3633350"/>
                  </a:cubicBezTo>
                  <a:cubicBezTo>
                    <a:pt x="4782643" y="3610508"/>
                    <a:pt x="4806142" y="3599334"/>
                    <a:pt x="4834900" y="3599827"/>
                  </a:cubicBezTo>
                  <a:cubicBezTo>
                    <a:pt x="4859714" y="3600156"/>
                    <a:pt x="4879270" y="3607879"/>
                    <a:pt x="4893566" y="3622998"/>
                  </a:cubicBezTo>
                  <a:cubicBezTo>
                    <a:pt x="4910657" y="3640745"/>
                    <a:pt x="4918462" y="3666792"/>
                    <a:pt x="4916984" y="3701137"/>
                  </a:cubicBezTo>
                  <a:lnTo>
                    <a:pt x="4901947" y="3700397"/>
                  </a:lnTo>
                  <a:cubicBezTo>
                    <a:pt x="4903426" y="3670654"/>
                    <a:pt x="4897018" y="3648222"/>
                    <a:pt x="4882720" y="3633104"/>
                  </a:cubicBezTo>
                  <a:cubicBezTo>
                    <a:pt x="4871218" y="3621108"/>
                    <a:pt x="4855196" y="3614945"/>
                    <a:pt x="4834654" y="3614617"/>
                  </a:cubicBezTo>
                  <a:cubicBezTo>
                    <a:pt x="4810662" y="3614452"/>
                    <a:pt x="4791188" y="3623819"/>
                    <a:pt x="4776234" y="3642717"/>
                  </a:cubicBezTo>
                  <a:cubicBezTo>
                    <a:pt x="4761280" y="3661451"/>
                    <a:pt x="4756597" y="3681582"/>
                    <a:pt x="4762184" y="3703109"/>
                  </a:cubicBezTo>
                  <a:cubicBezTo>
                    <a:pt x="4767114" y="3722993"/>
                    <a:pt x="4774468" y="3738440"/>
                    <a:pt x="4784246" y="3749450"/>
                  </a:cubicBezTo>
                  <a:cubicBezTo>
                    <a:pt x="4794023" y="3760461"/>
                    <a:pt x="4803184" y="3768595"/>
                    <a:pt x="4811730" y="3773853"/>
                  </a:cubicBezTo>
                  <a:cubicBezTo>
                    <a:pt x="4833586" y="3787329"/>
                    <a:pt x="4856510" y="3791683"/>
                    <a:pt x="4880502" y="3786918"/>
                  </a:cubicBezTo>
                  <a:lnTo>
                    <a:pt x="4881488" y="3786918"/>
                  </a:lnTo>
                  <a:cubicBezTo>
                    <a:pt x="4908274" y="3785603"/>
                    <a:pt x="4929391" y="3772128"/>
                    <a:pt x="4944838" y="3746492"/>
                  </a:cubicBezTo>
                  <a:cubicBezTo>
                    <a:pt x="4957656" y="3725458"/>
                    <a:pt x="4966119" y="3696865"/>
                    <a:pt x="4970226" y="3660711"/>
                  </a:cubicBezTo>
                  <a:cubicBezTo>
                    <a:pt x="4971542" y="3649373"/>
                    <a:pt x="4972363" y="3635692"/>
                    <a:pt x="4972692" y="3619670"/>
                  </a:cubicBezTo>
                  <a:cubicBezTo>
                    <a:pt x="4973021" y="3603648"/>
                    <a:pt x="4973349" y="3586763"/>
                    <a:pt x="4973678" y="3569015"/>
                  </a:cubicBezTo>
                  <a:cubicBezTo>
                    <a:pt x="4973678" y="3569015"/>
                    <a:pt x="4973719" y="3566591"/>
                    <a:pt x="4973801" y="3561743"/>
                  </a:cubicBezTo>
                  <a:cubicBezTo>
                    <a:pt x="4973884" y="3556895"/>
                    <a:pt x="4973924" y="3554471"/>
                    <a:pt x="4973924" y="3554471"/>
                  </a:cubicBezTo>
                  <a:cubicBezTo>
                    <a:pt x="4974253" y="3534916"/>
                    <a:pt x="4974787" y="3514539"/>
                    <a:pt x="4975526" y="3493340"/>
                  </a:cubicBezTo>
                  <a:cubicBezTo>
                    <a:pt x="4976266" y="3472142"/>
                    <a:pt x="4977950" y="3452833"/>
                    <a:pt x="4980580" y="3435414"/>
                  </a:cubicBezTo>
                  <a:cubicBezTo>
                    <a:pt x="4985510" y="3402548"/>
                    <a:pt x="5000792" y="3373379"/>
                    <a:pt x="5026428" y="3347907"/>
                  </a:cubicBezTo>
                  <a:lnTo>
                    <a:pt x="5051578" y="3327779"/>
                  </a:lnTo>
                  <a:lnTo>
                    <a:pt x="5024826" y="3318389"/>
                  </a:lnTo>
                  <a:cubicBezTo>
                    <a:pt x="5005435" y="3313254"/>
                    <a:pt x="4983374" y="3310522"/>
                    <a:pt x="4958642" y="3310193"/>
                  </a:cubicBezTo>
                  <a:cubicBezTo>
                    <a:pt x="4947467" y="3310193"/>
                    <a:pt x="4932020" y="3311179"/>
                    <a:pt x="4912300" y="3313151"/>
                  </a:cubicBezTo>
                  <a:cubicBezTo>
                    <a:pt x="4892580" y="3315123"/>
                    <a:pt x="4872532" y="3320053"/>
                    <a:pt x="4852155" y="3327941"/>
                  </a:cubicBezTo>
                  <a:cubicBezTo>
                    <a:pt x="4807292" y="3345196"/>
                    <a:pt x="4778124" y="3373132"/>
                    <a:pt x="4764649" y="3411750"/>
                  </a:cubicBezTo>
                  <a:cubicBezTo>
                    <a:pt x="4754954" y="3438700"/>
                    <a:pt x="4758486" y="3465075"/>
                    <a:pt x="4775248" y="3490875"/>
                  </a:cubicBezTo>
                  <a:cubicBezTo>
                    <a:pt x="4783136" y="3503036"/>
                    <a:pt x="4793324" y="3512732"/>
                    <a:pt x="4805814" y="3519962"/>
                  </a:cubicBezTo>
                  <a:cubicBezTo>
                    <a:pt x="4819289" y="3527686"/>
                    <a:pt x="4834160" y="3531630"/>
                    <a:pt x="4850430" y="3531794"/>
                  </a:cubicBezTo>
                  <a:cubicBezTo>
                    <a:pt x="4857332" y="3531958"/>
                    <a:pt x="4866822" y="3530931"/>
                    <a:pt x="4878900" y="3528713"/>
                  </a:cubicBezTo>
                  <a:cubicBezTo>
                    <a:pt x="4890978" y="3526494"/>
                    <a:pt x="4902440" y="3520455"/>
                    <a:pt x="4913286" y="3510595"/>
                  </a:cubicBezTo>
                  <a:cubicBezTo>
                    <a:pt x="4937442" y="3488903"/>
                    <a:pt x="4948042" y="3453490"/>
                    <a:pt x="4945084" y="3404355"/>
                  </a:cubicBezTo>
                  <a:lnTo>
                    <a:pt x="4960120" y="3403616"/>
                  </a:lnTo>
                  <a:cubicBezTo>
                    <a:pt x="4963078" y="3457845"/>
                    <a:pt x="4950754" y="3497202"/>
                    <a:pt x="4923146" y="3521687"/>
                  </a:cubicBezTo>
                  <a:cubicBezTo>
                    <a:pt x="4910328" y="3533026"/>
                    <a:pt x="4896976" y="3540093"/>
                    <a:pt x="4883090" y="3542886"/>
                  </a:cubicBezTo>
                  <a:cubicBezTo>
                    <a:pt x="4869204" y="3545680"/>
                    <a:pt x="4858154" y="3546995"/>
                    <a:pt x="4849936" y="3546830"/>
                  </a:cubicBezTo>
                  <a:cubicBezTo>
                    <a:pt x="4812140" y="3546173"/>
                    <a:pt x="4783054" y="3530233"/>
                    <a:pt x="4762677" y="3499010"/>
                  </a:cubicBezTo>
                  <a:cubicBezTo>
                    <a:pt x="4743286" y="3469266"/>
                    <a:pt x="4739260" y="3438536"/>
                    <a:pt x="4750598" y="3406820"/>
                  </a:cubicBezTo>
                  <a:cubicBezTo>
                    <a:pt x="4765717" y="3363765"/>
                    <a:pt x="4797762" y="3332871"/>
                    <a:pt x="4846732" y="3314137"/>
                  </a:cubicBezTo>
                  <a:cubicBezTo>
                    <a:pt x="4868424" y="3305921"/>
                    <a:pt x="4889582" y="3300785"/>
                    <a:pt x="4910205" y="3298731"/>
                  </a:cubicBezTo>
                  <a:cubicBezTo>
                    <a:pt x="4930828" y="3296677"/>
                    <a:pt x="4946974" y="3295650"/>
                    <a:pt x="4958642" y="3295650"/>
                  </a:cubicBezTo>
                  <a:close/>
                  <a:moveTo>
                    <a:pt x="6380168" y="3294911"/>
                  </a:moveTo>
                  <a:cubicBezTo>
                    <a:pt x="6380662" y="3294911"/>
                    <a:pt x="6381278" y="3294911"/>
                    <a:pt x="6382018" y="3294911"/>
                  </a:cubicBezTo>
                  <a:cubicBezTo>
                    <a:pt x="6382757" y="3294911"/>
                    <a:pt x="6383456" y="3294911"/>
                    <a:pt x="6384112" y="3294911"/>
                  </a:cubicBezTo>
                  <a:cubicBezTo>
                    <a:pt x="6384770" y="3294911"/>
                    <a:pt x="6385428" y="3294911"/>
                    <a:pt x="6386084" y="3294911"/>
                  </a:cubicBezTo>
                  <a:cubicBezTo>
                    <a:pt x="6386742" y="3294911"/>
                    <a:pt x="6387482" y="3294911"/>
                    <a:pt x="6388303" y="3294911"/>
                  </a:cubicBezTo>
                  <a:cubicBezTo>
                    <a:pt x="6396684" y="3295075"/>
                    <a:pt x="6404654" y="3295732"/>
                    <a:pt x="6412213" y="3296883"/>
                  </a:cubicBezTo>
                  <a:cubicBezTo>
                    <a:pt x="6419772" y="3298033"/>
                    <a:pt x="6427003" y="3299347"/>
                    <a:pt x="6433905" y="3300826"/>
                  </a:cubicBezTo>
                  <a:cubicBezTo>
                    <a:pt x="6434727" y="3300991"/>
                    <a:pt x="6435795" y="3301237"/>
                    <a:pt x="6437110" y="3301566"/>
                  </a:cubicBezTo>
                  <a:cubicBezTo>
                    <a:pt x="6437110" y="3301566"/>
                    <a:pt x="6437150" y="3301566"/>
                    <a:pt x="6437232" y="3301566"/>
                  </a:cubicBezTo>
                  <a:cubicBezTo>
                    <a:pt x="6437315" y="3301566"/>
                    <a:pt x="6437356" y="3301566"/>
                    <a:pt x="6437356" y="3301566"/>
                  </a:cubicBezTo>
                  <a:cubicBezTo>
                    <a:pt x="6451652" y="3304853"/>
                    <a:pt x="6465539" y="3306660"/>
                    <a:pt x="6479014" y="3306989"/>
                  </a:cubicBezTo>
                  <a:cubicBezTo>
                    <a:pt x="6492489" y="3307318"/>
                    <a:pt x="6502514" y="3303374"/>
                    <a:pt x="6509086" y="3295157"/>
                  </a:cubicBezTo>
                  <a:cubicBezTo>
                    <a:pt x="6509086" y="3295157"/>
                    <a:pt x="6514509" y="3295157"/>
                    <a:pt x="6525355" y="3295157"/>
                  </a:cubicBezTo>
                  <a:cubicBezTo>
                    <a:pt x="6521411" y="3312741"/>
                    <a:pt x="6519192" y="3328927"/>
                    <a:pt x="6518700" y="3343717"/>
                  </a:cubicBezTo>
                  <a:cubicBezTo>
                    <a:pt x="6518206" y="3358507"/>
                    <a:pt x="6518042" y="3373461"/>
                    <a:pt x="6518206" y="3388579"/>
                  </a:cubicBezTo>
                  <a:cubicBezTo>
                    <a:pt x="6518206" y="3392030"/>
                    <a:pt x="6518206" y="3395563"/>
                    <a:pt x="6518206" y="3399179"/>
                  </a:cubicBezTo>
                  <a:cubicBezTo>
                    <a:pt x="6518206" y="3402794"/>
                    <a:pt x="6518206" y="3406327"/>
                    <a:pt x="6518206" y="3409778"/>
                  </a:cubicBezTo>
                  <a:cubicBezTo>
                    <a:pt x="6518453" y="3431388"/>
                    <a:pt x="6518762" y="3452627"/>
                    <a:pt x="6519131" y="3473497"/>
                  </a:cubicBezTo>
                  <a:lnTo>
                    <a:pt x="6520262" y="3527257"/>
                  </a:lnTo>
                  <a:lnTo>
                    <a:pt x="6531148" y="3528035"/>
                  </a:lnTo>
                  <a:cubicBezTo>
                    <a:pt x="6538378" y="3529144"/>
                    <a:pt x="6545075" y="3530808"/>
                    <a:pt x="6551237" y="3533026"/>
                  </a:cubicBezTo>
                  <a:cubicBezTo>
                    <a:pt x="6555017" y="3528261"/>
                    <a:pt x="6557482" y="3523742"/>
                    <a:pt x="6558632" y="3519469"/>
                  </a:cubicBezTo>
                  <a:cubicBezTo>
                    <a:pt x="6560604" y="3512074"/>
                    <a:pt x="6561590" y="3502830"/>
                    <a:pt x="6561590" y="3491738"/>
                  </a:cubicBezTo>
                  <a:cubicBezTo>
                    <a:pt x="6561590" y="3480646"/>
                    <a:pt x="6561426" y="3468937"/>
                    <a:pt x="6561097" y="3456612"/>
                  </a:cubicBezTo>
                  <a:cubicBezTo>
                    <a:pt x="6560768" y="3449710"/>
                    <a:pt x="6560522" y="3442562"/>
                    <a:pt x="6560358" y="3435167"/>
                  </a:cubicBezTo>
                  <a:cubicBezTo>
                    <a:pt x="6560194" y="3427772"/>
                    <a:pt x="6560194" y="3420377"/>
                    <a:pt x="6560358" y="3412982"/>
                  </a:cubicBezTo>
                  <a:cubicBezTo>
                    <a:pt x="6560522" y="3391619"/>
                    <a:pt x="6562905" y="3373379"/>
                    <a:pt x="6567506" y="3358260"/>
                  </a:cubicBezTo>
                  <a:cubicBezTo>
                    <a:pt x="6573586" y="3338376"/>
                    <a:pt x="6585746" y="3322765"/>
                    <a:pt x="6603988" y="3311426"/>
                  </a:cubicBezTo>
                  <a:cubicBezTo>
                    <a:pt x="6621242" y="3300416"/>
                    <a:pt x="6640634" y="3294993"/>
                    <a:pt x="6662160" y="3295157"/>
                  </a:cubicBezTo>
                  <a:cubicBezTo>
                    <a:pt x="6684182" y="3295486"/>
                    <a:pt x="6701107" y="3301895"/>
                    <a:pt x="6712939" y="3314384"/>
                  </a:cubicBezTo>
                  <a:cubicBezTo>
                    <a:pt x="6721484" y="3323422"/>
                    <a:pt x="6725510" y="3333939"/>
                    <a:pt x="6725018" y="3345935"/>
                  </a:cubicBezTo>
                  <a:cubicBezTo>
                    <a:pt x="6723868" y="3371243"/>
                    <a:pt x="6714911" y="3390798"/>
                    <a:pt x="6698149" y="3404602"/>
                  </a:cubicBezTo>
                  <a:lnTo>
                    <a:pt x="6688536" y="3393016"/>
                  </a:lnTo>
                  <a:cubicBezTo>
                    <a:pt x="6694124" y="3388579"/>
                    <a:pt x="6698971" y="3381760"/>
                    <a:pt x="6703079" y="3372557"/>
                  </a:cubicBezTo>
                  <a:cubicBezTo>
                    <a:pt x="6707188" y="3363355"/>
                    <a:pt x="6709488" y="3354316"/>
                    <a:pt x="6709981" y="3345442"/>
                  </a:cubicBezTo>
                  <a:cubicBezTo>
                    <a:pt x="6710310" y="3337554"/>
                    <a:pt x="6707680" y="3330571"/>
                    <a:pt x="6702093" y="3324490"/>
                  </a:cubicBezTo>
                  <a:cubicBezTo>
                    <a:pt x="6692891" y="3314959"/>
                    <a:pt x="6679580" y="3310193"/>
                    <a:pt x="6662160" y="3310193"/>
                  </a:cubicBezTo>
                  <a:cubicBezTo>
                    <a:pt x="6662160" y="3310193"/>
                    <a:pt x="6662120" y="3310193"/>
                    <a:pt x="6662038" y="3310193"/>
                  </a:cubicBezTo>
                  <a:cubicBezTo>
                    <a:pt x="6661956" y="3310193"/>
                    <a:pt x="6661914" y="3310193"/>
                    <a:pt x="6661914" y="3310193"/>
                  </a:cubicBezTo>
                  <a:cubicBezTo>
                    <a:pt x="6648604" y="3310029"/>
                    <a:pt x="6636525" y="3314384"/>
                    <a:pt x="6625679" y="3323258"/>
                  </a:cubicBezTo>
                  <a:cubicBezTo>
                    <a:pt x="6614340" y="3332625"/>
                    <a:pt x="6606782" y="3345607"/>
                    <a:pt x="6603002" y="3362204"/>
                  </a:cubicBezTo>
                  <a:cubicBezTo>
                    <a:pt x="6599715" y="3376830"/>
                    <a:pt x="6598072" y="3393838"/>
                    <a:pt x="6598072" y="3413229"/>
                  </a:cubicBezTo>
                  <a:cubicBezTo>
                    <a:pt x="6598072" y="3418488"/>
                    <a:pt x="6598154" y="3423705"/>
                    <a:pt x="6598318" y="3428881"/>
                  </a:cubicBezTo>
                  <a:cubicBezTo>
                    <a:pt x="6598482" y="3434058"/>
                    <a:pt x="6598647" y="3439193"/>
                    <a:pt x="6598811" y="3444287"/>
                  </a:cubicBezTo>
                  <a:cubicBezTo>
                    <a:pt x="6599304" y="3459735"/>
                    <a:pt x="6599468" y="3474401"/>
                    <a:pt x="6599304" y="3488287"/>
                  </a:cubicBezTo>
                  <a:cubicBezTo>
                    <a:pt x="6599140" y="3502173"/>
                    <a:pt x="6597250" y="3514046"/>
                    <a:pt x="6593634" y="3523906"/>
                  </a:cubicBezTo>
                  <a:cubicBezTo>
                    <a:pt x="6590676" y="3531958"/>
                    <a:pt x="6584844" y="3539435"/>
                    <a:pt x="6576134" y="3546337"/>
                  </a:cubicBezTo>
                  <a:cubicBezTo>
                    <a:pt x="6577120" y="3546995"/>
                    <a:pt x="6578434" y="3548145"/>
                    <a:pt x="6580078" y="3549788"/>
                  </a:cubicBezTo>
                  <a:cubicBezTo>
                    <a:pt x="6594703" y="3563099"/>
                    <a:pt x="6603166" y="3581668"/>
                    <a:pt x="6605466" y="3605496"/>
                  </a:cubicBezTo>
                  <a:cubicBezTo>
                    <a:pt x="6606124" y="3615356"/>
                    <a:pt x="6606370" y="3628338"/>
                    <a:pt x="6606206" y="3644443"/>
                  </a:cubicBezTo>
                  <a:cubicBezTo>
                    <a:pt x="6606206" y="3644443"/>
                    <a:pt x="6606206" y="3646620"/>
                    <a:pt x="6606206" y="3650975"/>
                  </a:cubicBezTo>
                  <a:cubicBezTo>
                    <a:pt x="6606206" y="3655330"/>
                    <a:pt x="6606206" y="3657507"/>
                    <a:pt x="6606206" y="3657507"/>
                  </a:cubicBezTo>
                  <a:cubicBezTo>
                    <a:pt x="6606206" y="3669175"/>
                    <a:pt x="6606452" y="3680554"/>
                    <a:pt x="6606946" y="3691647"/>
                  </a:cubicBezTo>
                  <a:cubicBezTo>
                    <a:pt x="6607438" y="3702739"/>
                    <a:pt x="6609000" y="3713298"/>
                    <a:pt x="6611629" y="3723322"/>
                  </a:cubicBezTo>
                  <a:cubicBezTo>
                    <a:pt x="6615573" y="3739426"/>
                    <a:pt x="6623625" y="3754298"/>
                    <a:pt x="6635786" y="3767938"/>
                  </a:cubicBezTo>
                  <a:cubicBezTo>
                    <a:pt x="6647946" y="3781577"/>
                    <a:pt x="6663476" y="3788479"/>
                    <a:pt x="6682374" y="3788643"/>
                  </a:cubicBezTo>
                  <a:lnTo>
                    <a:pt x="6682620" y="3788643"/>
                  </a:lnTo>
                  <a:cubicBezTo>
                    <a:pt x="6703162" y="3788643"/>
                    <a:pt x="6722142" y="3777387"/>
                    <a:pt x="6739560" y="3754873"/>
                  </a:cubicBezTo>
                  <a:cubicBezTo>
                    <a:pt x="6748681" y="3742918"/>
                    <a:pt x="6757108" y="3728236"/>
                    <a:pt x="6764842" y="3710827"/>
                  </a:cubicBezTo>
                  <a:lnTo>
                    <a:pt x="6768688" y="3701438"/>
                  </a:lnTo>
                  <a:lnTo>
                    <a:pt x="6759388" y="3696700"/>
                  </a:lnTo>
                  <a:cubicBezTo>
                    <a:pt x="6765632" y="3683882"/>
                    <a:pt x="6771712" y="3671434"/>
                    <a:pt x="6777628" y="3659356"/>
                  </a:cubicBezTo>
                  <a:cubicBezTo>
                    <a:pt x="6783544" y="3647277"/>
                    <a:pt x="6789296" y="3635405"/>
                    <a:pt x="6794883" y="3623737"/>
                  </a:cubicBezTo>
                  <a:lnTo>
                    <a:pt x="6794883" y="3469184"/>
                  </a:lnTo>
                  <a:cubicBezTo>
                    <a:pt x="6794883" y="3444863"/>
                    <a:pt x="6796526" y="3422842"/>
                    <a:pt x="6799812" y="3403123"/>
                  </a:cubicBezTo>
                  <a:cubicBezTo>
                    <a:pt x="6803756" y="3380281"/>
                    <a:pt x="6810905" y="3358835"/>
                    <a:pt x="6821258" y="3338787"/>
                  </a:cubicBezTo>
                  <a:cubicBezTo>
                    <a:pt x="6828982" y="3324490"/>
                    <a:pt x="6840238" y="3312823"/>
                    <a:pt x="6855028" y="3303784"/>
                  </a:cubicBezTo>
                  <a:cubicBezTo>
                    <a:pt x="6855521" y="3303456"/>
                    <a:pt x="6858397" y="3302059"/>
                    <a:pt x="6863656" y="3299594"/>
                  </a:cubicBezTo>
                  <a:cubicBezTo>
                    <a:pt x="6881568" y="3291871"/>
                    <a:pt x="6896193" y="3296390"/>
                    <a:pt x="6907532" y="3313151"/>
                  </a:cubicBezTo>
                  <a:cubicBezTo>
                    <a:pt x="6915748" y="3325148"/>
                    <a:pt x="6918542" y="3344128"/>
                    <a:pt x="6915912" y="3370092"/>
                  </a:cubicBezTo>
                  <a:cubicBezTo>
                    <a:pt x="6912298" y="3402958"/>
                    <a:pt x="6904574" y="3432579"/>
                    <a:pt x="6892742" y="3458954"/>
                  </a:cubicBezTo>
                  <a:cubicBezTo>
                    <a:pt x="6880910" y="3485329"/>
                    <a:pt x="6868010" y="3511663"/>
                    <a:pt x="6854042" y="3537956"/>
                  </a:cubicBezTo>
                  <a:cubicBezTo>
                    <a:pt x="6850427" y="3544858"/>
                    <a:pt x="6846812" y="3551760"/>
                    <a:pt x="6843196" y="3558662"/>
                  </a:cubicBezTo>
                  <a:cubicBezTo>
                    <a:pt x="6839581" y="3565564"/>
                    <a:pt x="6836048" y="3572548"/>
                    <a:pt x="6832597" y="3579614"/>
                  </a:cubicBezTo>
                  <a:lnTo>
                    <a:pt x="6832597" y="3636801"/>
                  </a:lnTo>
                  <a:lnTo>
                    <a:pt x="6832597" y="3673415"/>
                  </a:lnTo>
                  <a:lnTo>
                    <a:pt x="6837064" y="3664193"/>
                  </a:lnTo>
                  <a:cubicBezTo>
                    <a:pt x="6841399" y="3655710"/>
                    <a:pt x="6845579" y="3648469"/>
                    <a:pt x="6849605" y="3642471"/>
                  </a:cubicBezTo>
                  <a:cubicBezTo>
                    <a:pt x="6854042" y="3636062"/>
                    <a:pt x="6861930" y="3627393"/>
                    <a:pt x="6873268" y="3616465"/>
                  </a:cubicBezTo>
                  <a:cubicBezTo>
                    <a:pt x="6884608" y="3605538"/>
                    <a:pt x="6898494" y="3599909"/>
                    <a:pt x="6914926" y="3599580"/>
                  </a:cubicBezTo>
                  <a:cubicBezTo>
                    <a:pt x="6914926" y="3599580"/>
                    <a:pt x="6914968" y="3599580"/>
                    <a:pt x="6915050" y="3599580"/>
                  </a:cubicBezTo>
                  <a:cubicBezTo>
                    <a:pt x="6915132" y="3599580"/>
                    <a:pt x="6915173" y="3599580"/>
                    <a:pt x="6915173" y="3599580"/>
                  </a:cubicBezTo>
                  <a:cubicBezTo>
                    <a:pt x="6939659" y="3599416"/>
                    <a:pt x="6956914" y="3606811"/>
                    <a:pt x="6966938" y="3621765"/>
                  </a:cubicBezTo>
                  <a:cubicBezTo>
                    <a:pt x="6971210" y="3628338"/>
                    <a:pt x="6973840" y="3635158"/>
                    <a:pt x="6974826" y="3642224"/>
                  </a:cubicBezTo>
                  <a:cubicBezTo>
                    <a:pt x="6975812" y="3649291"/>
                    <a:pt x="6976304" y="3656275"/>
                    <a:pt x="6976304" y="3663176"/>
                  </a:cubicBezTo>
                  <a:cubicBezTo>
                    <a:pt x="6976304" y="3663176"/>
                    <a:pt x="6976304" y="3669175"/>
                    <a:pt x="6976304" y="3681171"/>
                  </a:cubicBezTo>
                  <a:cubicBezTo>
                    <a:pt x="6976304" y="3693167"/>
                    <a:pt x="6976304" y="3699165"/>
                    <a:pt x="6976304" y="3699165"/>
                  </a:cubicBezTo>
                  <a:cubicBezTo>
                    <a:pt x="6976304" y="3699165"/>
                    <a:pt x="6976304" y="3704218"/>
                    <a:pt x="6976304" y="3714324"/>
                  </a:cubicBezTo>
                  <a:cubicBezTo>
                    <a:pt x="6976304" y="3724431"/>
                    <a:pt x="6976304" y="3729484"/>
                    <a:pt x="6976304" y="3729484"/>
                  </a:cubicBezTo>
                  <a:cubicBezTo>
                    <a:pt x="6976304" y="3729484"/>
                    <a:pt x="6976304" y="3732031"/>
                    <a:pt x="6976304" y="3737125"/>
                  </a:cubicBezTo>
                  <a:cubicBezTo>
                    <a:pt x="6976304" y="3742220"/>
                    <a:pt x="6976304" y="3744767"/>
                    <a:pt x="6976304" y="3744767"/>
                  </a:cubicBezTo>
                  <a:lnTo>
                    <a:pt x="6976304" y="3748218"/>
                  </a:lnTo>
                  <a:cubicBezTo>
                    <a:pt x="6976304" y="3754134"/>
                    <a:pt x="6976469" y="3759926"/>
                    <a:pt x="6976798" y="3765596"/>
                  </a:cubicBezTo>
                  <a:cubicBezTo>
                    <a:pt x="6977126" y="3771265"/>
                    <a:pt x="6978112" y="3776318"/>
                    <a:pt x="6979755" y="3780755"/>
                  </a:cubicBezTo>
                  <a:cubicBezTo>
                    <a:pt x="6981892" y="3785850"/>
                    <a:pt x="6984110" y="3788397"/>
                    <a:pt x="6986410" y="3788397"/>
                  </a:cubicBezTo>
                  <a:cubicBezTo>
                    <a:pt x="7000708" y="3788397"/>
                    <a:pt x="7014018" y="3779687"/>
                    <a:pt x="7026343" y="3762268"/>
                  </a:cubicBezTo>
                  <a:lnTo>
                    <a:pt x="7030456" y="3755131"/>
                  </a:lnTo>
                  <a:lnTo>
                    <a:pt x="7029362" y="3739344"/>
                  </a:lnTo>
                  <a:cubicBezTo>
                    <a:pt x="7029362" y="3739344"/>
                    <a:pt x="7029362" y="3735605"/>
                    <a:pt x="7029362" y="3728128"/>
                  </a:cubicBezTo>
                  <a:cubicBezTo>
                    <a:pt x="7029362" y="3720651"/>
                    <a:pt x="7029362" y="3677966"/>
                    <a:pt x="7029362" y="3600073"/>
                  </a:cubicBezTo>
                  <a:lnTo>
                    <a:pt x="7066829" y="3600073"/>
                  </a:lnTo>
                  <a:cubicBezTo>
                    <a:pt x="7066829" y="3600073"/>
                    <a:pt x="7066829" y="3604264"/>
                    <a:pt x="7066829" y="3612645"/>
                  </a:cubicBezTo>
                  <a:cubicBezTo>
                    <a:pt x="7066829" y="3621026"/>
                    <a:pt x="7066829" y="3630228"/>
                    <a:pt x="7066829" y="3640252"/>
                  </a:cubicBezTo>
                  <a:cubicBezTo>
                    <a:pt x="7066829" y="3650277"/>
                    <a:pt x="7066829" y="3659438"/>
                    <a:pt x="7066829" y="3667737"/>
                  </a:cubicBezTo>
                  <a:cubicBezTo>
                    <a:pt x="7066829" y="3676036"/>
                    <a:pt x="7066829" y="3680185"/>
                    <a:pt x="7066829" y="3680185"/>
                  </a:cubicBezTo>
                  <a:cubicBezTo>
                    <a:pt x="7066829" y="3680185"/>
                    <a:pt x="7066829" y="3682650"/>
                    <a:pt x="7066829" y="3687580"/>
                  </a:cubicBezTo>
                  <a:lnTo>
                    <a:pt x="7066829" y="3702454"/>
                  </a:lnTo>
                  <a:lnTo>
                    <a:pt x="7071206" y="3704095"/>
                  </a:lnTo>
                  <a:lnTo>
                    <a:pt x="7066829" y="3714777"/>
                  </a:lnTo>
                  <a:lnTo>
                    <a:pt x="7066829" y="3731949"/>
                  </a:lnTo>
                  <a:cubicBezTo>
                    <a:pt x="7066829" y="3736879"/>
                    <a:pt x="7066829" y="3739344"/>
                    <a:pt x="7066829" y="3739344"/>
                  </a:cubicBezTo>
                  <a:cubicBezTo>
                    <a:pt x="7066829" y="3755120"/>
                    <a:pt x="7068226" y="3766870"/>
                    <a:pt x="7071020" y="3774593"/>
                  </a:cubicBezTo>
                  <a:cubicBezTo>
                    <a:pt x="7074470" y="3783631"/>
                    <a:pt x="7081948" y="3788150"/>
                    <a:pt x="7093450" y="3788150"/>
                  </a:cubicBezTo>
                  <a:cubicBezTo>
                    <a:pt x="7093944" y="3788150"/>
                    <a:pt x="7094354" y="3788150"/>
                    <a:pt x="7094683" y="3788150"/>
                  </a:cubicBezTo>
                  <a:cubicBezTo>
                    <a:pt x="7095012" y="3788150"/>
                    <a:pt x="7095340" y="3788150"/>
                    <a:pt x="7095669" y="3788150"/>
                  </a:cubicBezTo>
                  <a:cubicBezTo>
                    <a:pt x="7109966" y="3787986"/>
                    <a:pt x="7124592" y="3775990"/>
                    <a:pt x="7139546" y="3752162"/>
                  </a:cubicBezTo>
                  <a:cubicBezTo>
                    <a:pt x="7144147" y="3745260"/>
                    <a:pt x="7149077" y="3735975"/>
                    <a:pt x="7154336" y="3724308"/>
                  </a:cubicBezTo>
                  <a:cubicBezTo>
                    <a:pt x="7159594" y="3712640"/>
                    <a:pt x="7164360" y="3700973"/>
                    <a:pt x="7168632" y="3689305"/>
                  </a:cubicBezTo>
                  <a:lnTo>
                    <a:pt x="7168632" y="3649866"/>
                  </a:lnTo>
                  <a:lnTo>
                    <a:pt x="7168632" y="3640006"/>
                  </a:lnTo>
                  <a:lnTo>
                    <a:pt x="7168632" y="3600566"/>
                  </a:lnTo>
                  <a:lnTo>
                    <a:pt x="7206346" y="3600566"/>
                  </a:lnTo>
                  <a:lnTo>
                    <a:pt x="7206346" y="3640006"/>
                  </a:lnTo>
                  <a:lnTo>
                    <a:pt x="7206346" y="3649866"/>
                  </a:lnTo>
                  <a:lnTo>
                    <a:pt x="7206346" y="3724308"/>
                  </a:lnTo>
                  <a:lnTo>
                    <a:pt x="7206346" y="3746739"/>
                  </a:lnTo>
                  <a:cubicBezTo>
                    <a:pt x="7206346" y="3762022"/>
                    <a:pt x="7207662" y="3772416"/>
                    <a:pt x="7210290" y="3777921"/>
                  </a:cubicBezTo>
                  <a:cubicBezTo>
                    <a:pt x="7212920" y="3783426"/>
                    <a:pt x="7215302" y="3786671"/>
                    <a:pt x="7217438" y="3787657"/>
                  </a:cubicBezTo>
                  <a:cubicBezTo>
                    <a:pt x="7218590" y="3788150"/>
                    <a:pt x="7220150" y="3788397"/>
                    <a:pt x="7222122" y="3788397"/>
                  </a:cubicBezTo>
                  <a:cubicBezTo>
                    <a:pt x="7230668" y="3788397"/>
                    <a:pt x="7241020" y="3785850"/>
                    <a:pt x="7253180" y="3780755"/>
                  </a:cubicBezTo>
                  <a:lnTo>
                    <a:pt x="7253426" y="3780755"/>
                  </a:lnTo>
                  <a:lnTo>
                    <a:pt x="7257864" y="3778553"/>
                  </a:lnTo>
                  <a:lnTo>
                    <a:pt x="7246546" y="3763994"/>
                  </a:lnTo>
                  <a:cubicBezTo>
                    <a:pt x="7242560" y="3755941"/>
                    <a:pt x="7239828" y="3746575"/>
                    <a:pt x="7238350" y="3735893"/>
                  </a:cubicBezTo>
                  <a:cubicBezTo>
                    <a:pt x="7235720" y="3717488"/>
                    <a:pt x="7237034" y="3699001"/>
                    <a:pt x="7242292" y="3680431"/>
                  </a:cubicBezTo>
                  <a:cubicBezTo>
                    <a:pt x="7247222" y="3663998"/>
                    <a:pt x="7255110" y="3649455"/>
                    <a:pt x="7265956" y="3636801"/>
                  </a:cubicBezTo>
                  <a:cubicBezTo>
                    <a:pt x="7277624" y="3623491"/>
                    <a:pt x="7291922" y="3613302"/>
                    <a:pt x="7308846" y="3606236"/>
                  </a:cubicBezTo>
                  <a:cubicBezTo>
                    <a:pt x="7318706" y="3602128"/>
                    <a:pt x="7328238" y="3600073"/>
                    <a:pt x="7337440" y="3600073"/>
                  </a:cubicBezTo>
                  <a:cubicBezTo>
                    <a:pt x="7337934" y="3600073"/>
                    <a:pt x="7338468" y="3600115"/>
                    <a:pt x="7339042" y="3600197"/>
                  </a:cubicBezTo>
                  <a:cubicBezTo>
                    <a:pt x="7339618" y="3600279"/>
                    <a:pt x="7340234" y="3600320"/>
                    <a:pt x="7340892" y="3600320"/>
                  </a:cubicBezTo>
                  <a:cubicBezTo>
                    <a:pt x="7340892" y="3600320"/>
                    <a:pt x="7340974" y="3600320"/>
                    <a:pt x="7341138" y="3600320"/>
                  </a:cubicBezTo>
                  <a:cubicBezTo>
                    <a:pt x="7349190" y="3601142"/>
                    <a:pt x="7356420" y="3604428"/>
                    <a:pt x="7362830" y="3610180"/>
                  </a:cubicBezTo>
                  <a:cubicBezTo>
                    <a:pt x="7366446" y="3613631"/>
                    <a:pt x="7369732" y="3619999"/>
                    <a:pt x="7372690" y="3629283"/>
                  </a:cubicBezTo>
                  <a:cubicBezTo>
                    <a:pt x="7375648" y="3638568"/>
                    <a:pt x="7373758" y="3652331"/>
                    <a:pt x="7367020" y="3670571"/>
                  </a:cubicBezTo>
                  <a:cubicBezTo>
                    <a:pt x="7357818" y="3695386"/>
                    <a:pt x="7342782" y="3718474"/>
                    <a:pt x="7321910" y="3739837"/>
                  </a:cubicBezTo>
                  <a:lnTo>
                    <a:pt x="7288412" y="3768182"/>
                  </a:lnTo>
                  <a:lnTo>
                    <a:pt x="7293028" y="3775924"/>
                  </a:lnTo>
                  <a:lnTo>
                    <a:pt x="7307368" y="3786425"/>
                  </a:lnTo>
                  <a:cubicBezTo>
                    <a:pt x="7312956" y="3788068"/>
                    <a:pt x="7316982" y="3788890"/>
                    <a:pt x="7319446" y="3788890"/>
                  </a:cubicBezTo>
                  <a:cubicBezTo>
                    <a:pt x="7325034" y="3789218"/>
                    <a:pt x="7331442" y="3788397"/>
                    <a:pt x="7338674" y="3786425"/>
                  </a:cubicBezTo>
                  <a:cubicBezTo>
                    <a:pt x="7359872" y="3781002"/>
                    <a:pt x="7377456" y="3769335"/>
                    <a:pt x="7391422" y="3751422"/>
                  </a:cubicBezTo>
                  <a:lnTo>
                    <a:pt x="7403254" y="3760789"/>
                  </a:lnTo>
                  <a:cubicBezTo>
                    <a:pt x="7387150" y="3781331"/>
                    <a:pt x="7366856" y="3794724"/>
                    <a:pt x="7342370" y="3800968"/>
                  </a:cubicBezTo>
                  <a:cubicBezTo>
                    <a:pt x="7334482" y="3802940"/>
                    <a:pt x="7326842" y="3803926"/>
                    <a:pt x="7319446" y="3803926"/>
                  </a:cubicBezTo>
                  <a:cubicBezTo>
                    <a:pt x="7319282" y="3803926"/>
                    <a:pt x="7319200" y="3803926"/>
                    <a:pt x="7319200" y="3803926"/>
                  </a:cubicBezTo>
                  <a:cubicBezTo>
                    <a:pt x="7307698" y="3803844"/>
                    <a:pt x="7297200" y="3802160"/>
                    <a:pt x="7287710" y="3798873"/>
                  </a:cubicBezTo>
                  <a:lnTo>
                    <a:pt x="7270370" y="3788881"/>
                  </a:lnTo>
                  <a:lnTo>
                    <a:pt x="7258850" y="3794559"/>
                  </a:lnTo>
                  <a:cubicBezTo>
                    <a:pt x="7244554" y="3800475"/>
                    <a:pt x="7232310" y="3803433"/>
                    <a:pt x="7222122" y="3803433"/>
                  </a:cubicBezTo>
                  <a:cubicBezTo>
                    <a:pt x="7216042" y="3803433"/>
                    <a:pt x="7210126" y="3802776"/>
                    <a:pt x="7204374" y="3801461"/>
                  </a:cubicBezTo>
                  <a:cubicBezTo>
                    <a:pt x="7196158" y="3799489"/>
                    <a:pt x="7188146" y="3794600"/>
                    <a:pt x="7180340" y="3786794"/>
                  </a:cubicBezTo>
                  <a:cubicBezTo>
                    <a:pt x="7172536" y="3778989"/>
                    <a:pt x="7168632" y="3765637"/>
                    <a:pt x="7168632" y="3746739"/>
                  </a:cubicBezTo>
                  <a:lnTo>
                    <a:pt x="7168632" y="3728252"/>
                  </a:lnTo>
                  <a:cubicBezTo>
                    <a:pt x="7162388" y="3742220"/>
                    <a:pt x="7156883" y="3752901"/>
                    <a:pt x="7152117" y="3760296"/>
                  </a:cubicBezTo>
                  <a:cubicBezTo>
                    <a:pt x="7147187" y="3768184"/>
                    <a:pt x="7139792" y="3777222"/>
                    <a:pt x="7129932" y="3787411"/>
                  </a:cubicBezTo>
                  <a:cubicBezTo>
                    <a:pt x="7120072" y="3797599"/>
                    <a:pt x="7108816" y="3802776"/>
                    <a:pt x="7096162" y="3802940"/>
                  </a:cubicBezTo>
                  <a:cubicBezTo>
                    <a:pt x="7095340" y="3803105"/>
                    <a:pt x="7094190" y="3803187"/>
                    <a:pt x="7092711" y="3803187"/>
                  </a:cubicBezTo>
                  <a:cubicBezTo>
                    <a:pt x="7065268" y="3803022"/>
                    <a:pt x="7047110" y="3795627"/>
                    <a:pt x="7038236" y="3781002"/>
                  </a:cubicBezTo>
                  <a:lnTo>
                    <a:pt x="7035588" y="3773722"/>
                  </a:lnTo>
                  <a:lnTo>
                    <a:pt x="7013957" y="3795299"/>
                  </a:lnTo>
                  <a:cubicBezTo>
                    <a:pt x="7005288" y="3800722"/>
                    <a:pt x="6996106" y="3803433"/>
                    <a:pt x="6986410" y="3803433"/>
                  </a:cubicBezTo>
                  <a:cubicBezTo>
                    <a:pt x="6970306" y="3803433"/>
                    <a:pt x="6957900" y="3798339"/>
                    <a:pt x="6949190" y="3788150"/>
                  </a:cubicBezTo>
                  <a:cubicBezTo>
                    <a:pt x="6943932" y="3782070"/>
                    <a:pt x="6940892" y="3775497"/>
                    <a:pt x="6940070" y="3768430"/>
                  </a:cubicBezTo>
                  <a:cubicBezTo>
                    <a:pt x="6939248" y="3761364"/>
                    <a:pt x="6938837" y="3754545"/>
                    <a:pt x="6938837" y="3747971"/>
                  </a:cubicBezTo>
                  <a:cubicBezTo>
                    <a:pt x="6938837" y="3747971"/>
                    <a:pt x="6938837" y="3747437"/>
                    <a:pt x="6938837" y="3746369"/>
                  </a:cubicBezTo>
                  <a:cubicBezTo>
                    <a:pt x="6938837" y="3745301"/>
                    <a:pt x="6938837" y="3744767"/>
                    <a:pt x="6938837" y="3744767"/>
                  </a:cubicBezTo>
                  <a:cubicBezTo>
                    <a:pt x="6938837" y="3744767"/>
                    <a:pt x="6938837" y="3742220"/>
                    <a:pt x="6938837" y="3737125"/>
                  </a:cubicBezTo>
                  <a:cubicBezTo>
                    <a:pt x="6938837" y="3732031"/>
                    <a:pt x="6938837" y="3729484"/>
                    <a:pt x="6938837" y="3729484"/>
                  </a:cubicBezTo>
                  <a:cubicBezTo>
                    <a:pt x="6938837" y="3729484"/>
                    <a:pt x="6938837" y="3724431"/>
                    <a:pt x="6938837" y="3714324"/>
                  </a:cubicBezTo>
                  <a:cubicBezTo>
                    <a:pt x="6938837" y="3704218"/>
                    <a:pt x="6938837" y="3699165"/>
                    <a:pt x="6938837" y="3699165"/>
                  </a:cubicBezTo>
                  <a:cubicBezTo>
                    <a:pt x="6938837" y="3699165"/>
                    <a:pt x="6938837" y="3693167"/>
                    <a:pt x="6938837" y="3681171"/>
                  </a:cubicBezTo>
                  <a:cubicBezTo>
                    <a:pt x="6938837" y="3669175"/>
                    <a:pt x="6938837" y="3663176"/>
                    <a:pt x="6938837" y="3663176"/>
                  </a:cubicBezTo>
                  <a:cubicBezTo>
                    <a:pt x="6938837" y="3657261"/>
                    <a:pt x="6938590" y="3651304"/>
                    <a:pt x="6938098" y="3645305"/>
                  </a:cubicBezTo>
                  <a:cubicBezTo>
                    <a:pt x="6937604" y="3639308"/>
                    <a:pt x="6936372" y="3633761"/>
                    <a:pt x="6934400" y="3628667"/>
                  </a:cubicBezTo>
                  <a:cubicBezTo>
                    <a:pt x="6931114" y="3619300"/>
                    <a:pt x="6924704" y="3614617"/>
                    <a:pt x="6915173" y="3614617"/>
                  </a:cubicBezTo>
                  <a:cubicBezTo>
                    <a:pt x="6902192" y="3614781"/>
                    <a:pt x="6891016" y="3619506"/>
                    <a:pt x="6881650" y="3628790"/>
                  </a:cubicBezTo>
                  <a:cubicBezTo>
                    <a:pt x="6872282" y="3638075"/>
                    <a:pt x="6865710" y="3645429"/>
                    <a:pt x="6861930" y="3650852"/>
                  </a:cubicBezTo>
                  <a:cubicBezTo>
                    <a:pt x="6854535" y="3662026"/>
                    <a:pt x="6846318" y="3678172"/>
                    <a:pt x="6837280" y="3699288"/>
                  </a:cubicBezTo>
                  <a:lnTo>
                    <a:pt x="6832597" y="3710997"/>
                  </a:lnTo>
                  <a:lnTo>
                    <a:pt x="6832597" y="3803433"/>
                  </a:lnTo>
                  <a:lnTo>
                    <a:pt x="6794883" y="3803433"/>
                  </a:lnTo>
                  <a:lnTo>
                    <a:pt x="6794883" y="3658247"/>
                  </a:lnTo>
                  <a:cubicBezTo>
                    <a:pt x="6791268" y="3665477"/>
                    <a:pt x="6787611" y="3672831"/>
                    <a:pt x="6783914" y="3680308"/>
                  </a:cubicBezTo>
                  <a:lnTo>
                    <a:pt x="6777028" y="3694153"/>
                  </a:lnTo>
                  <a:lnTo>
                    <a:pt x="6786395" y="3697439"/>
                  </a:lnTo>
                  <a:cubicBezTo>
                    <a:pt x="6776371" y="3724390"/>
                    <a:pt x="6764704" y="3746575"/>
                    <a:pt x="6751392" y="3763994"/>
                  </a:cubicBezTo>
                  <a:cubicBezTo>
                    <a:pt x="6736110" y="3783960"/>
                    <a:pt x="6719348" y="3796346"/>
                    <a:pt x="6701107" y="3801153"/>
                  </a:cubicBezTo>
                  <a:lnTo>
                    <a:pt x="6684099" y="3803223"/>
                  </a:lnTo>
                  <a:lnTo>
                    <a:pt x="6684099" y="3803433"/>
                  </a:lnTo>
                  <a:lnTo>
                    <a:pt x="6682374" y="3803433"/>
                  </a:lnTo>
                  <a:cubicBezTo>
                    <a:pt x="6656245" y="3803433"/>
                    <a:pt x="6633238" y="3795627"/>
                    <a:pt x="6613354" y="3780016"/>
                  </a:cubicBezTo>
                  <a:cubicBezTo>
                    <a:pt x="6595114" y="3766212"/>
                    <a:pt x="6582625" y="3748629"/>
                    <a:pt x="6575887" y="3727266"/>
                  </a:cubicBezTo>
                  <a:cubicBezTo>
                    <a:pt x="6572436" y="3716255"/>
                    <a:pt x="6570340" y="3704793"/>
                    <a:pt x="6569601" y="3692879"/>
                  </a:cubicBezTo>
                  <a:cubicBezTo>
                    <a:pt x="6568862" y="3680965"/>
                    <a:pt x="6568574" y="3669175"/>
                    <a:pt x="6568738" y="3657507"/>
                  </a:cubicBezTo>
                  <a:lnTo>
                    <a:pt x="6568738" y="3644196"/>
                  </a:lnTo>
                  <a:cubicBezTo>
                    <a:pt x="6568738" y="3637623"/>
                    <a:pt x="6568738" y="3631214"/>
                    <a:pt x="6568738" y="3624969"/>
                  </a:cubicBezTo>
                  <a:cubicBezTo>
                    <a:pt x="6568738" y="3618725"/>
                    <a:pt x="6568574" y="3612645"/>
                    <a:pt x="6568246" y="3606729"/>
                  </a:cubicBezTo>
                  <a:cubicBezTo>
                    <a:pt x="6566602" y="3586681"/>
                    <a:pt x="6561590" y="3571315"/>
                    <a:pt x="6553209" y="3560634"/>
                  </a:cubicBezTo>
                  <a:cubicBezTo>
                    <a:pt x="6546800" y="3563592"/>
                    <a:pt x="6540432" y="3565995"/>
                    <a:pt x="6534106" y="3567844"/>
                  </a:cubicBezTo>
                  <a:lnTo>
                    <a:pt x="6521075" y="3570527"/>
                  </a:lnTo>
                  <a:lnTo>
                    <a:pt x="6521596" y="3599026"/>
                  </a:lnTo>
                  <a:cubicBezTo>
                    <a:pt x="6521966" y="3620759"/>
                    <a:pt x="6522315" y="3642882"/>
                    <a:pt x="6522644" y="3665395"/>
                  </a:cubicBezTo>
                  <a:cubicBezTo>
                    <a:pt x="6522808" y="3705492"/>
                    <a:pt x="6509826" y="3738358"/>
                    <a:pt x="6483697" y="3763994"/>
                  </a:cubicBezTo>
                  <a:cubicBezTo>
                    <a:pt x="6461020" y="3786178"/>
                    <a:pt x="6433823" y="3799078"/>
                    <a:pt x="6402107" y="3802694"/>
                  </a:cubicBezTo>
                  <a:cubicBezTo>
                    <a:pt x="6400300" y="3802858"/>
                    <a:pt x="6397424" y="3803105"/>
                    <a:pt x="6393480" y="3803433"/>
                  </a:cubicBezTo>
                  <a:cubicBezTo>
                    <a:pt x="6360778" y="3803926"/>
                    <a:pt x="6335142" y="3795710"/>
                    <a:pt x="6316572" y="3778783"/>
                  </a:cubicBezTo>
                  <a:cubicBezTo>
                    <a:pt x="6297675" y="3761693"/>
                    <a:pt x="6287486" y="3737290"/>
                    <a:pt x="6286007" y="3705574"/>
                  </a:cubicBezTo>
                  <a:cubicBezTo>
                    <a:pt x="6284364" y="3674680"/>
                    <a:pt x="6294060" y="3647894"/>
                    <a:pt x="6315094" y="3625216"/>
                  </a:cubicBezTo>
                  <a:cubicBezTo>
                    <a:pt x="6332348" y="3606811"/>
                    <a:pt x="6353794" y="3597280"/>
                    <a:pt x="6379429" y="3596622"/>
                  </a:cubicBezTo>
                  <a:cubicBezTo>
                    <a:pt x="6401450" y="3596129"/>
                    <a:pt x="6418868" y="3602867"/>
                    <a:pt x="6431686" y="3616835"/>
                  </a:cubicBezTo>
                  <a:cubicBezTo>
                    <a:pt x="6448612" y="3635405"/>
                    <a:pt x="6455104" y="3663423"/>
                    <a:pt x="6451160" y="3700890"/>
                  </a:cubicBezTo>
                  <a:lnTo>
                    <a:pt x="6436124" y="3699411"/>
                  </a:lnTo>
                  <a:cubicBezTo>
                    <a:pt x="6439574" y="3666052"/>
                    <a:pt x="6434398" y="3641896"/>
                    <a:pt x="6420594" y="3626941"/>
                  </a:cubicBezTo>
                  <a:cubicBezTo>
                    <a:pt x="6410898" y="3616260"/>
                    <a:pt x="6397260" y="3611166"/>
                    <a:pt x="6379676" y="3611659"/>
                  </a:cubicBezTo>
                  <a:cubicBezTo>
                    <a:pt x="6358477" y="3611987"/>
                    <a:pt x="6340565" y="3619958"/>
                    <a:pt x="6325940" y="3635569"/>
                  </a:cubicBezTo>
                  <a:cubicBezTo>
                    <a:pt x="6307698" y="3655124"/>
                    <a:pt x="6299318" y="3678213"/>
                    <a:pt x="6300796" y="3704834"/>
                  </a:cubicBezTo>
                  <a:cubicBezTo>
                    <a:pt x="6303426" y="3759392"/>
                    <a:pt x="6331692" y="3787246"/>
                    <a:pt x="6385592" y="3788397"/>
                  </a:cubicBezTo>
                  <a:cubicBezTo>
                    <a:pt x="6410898" y="3786425"/>
                    <a:pt x="6432016" y="3775990"/>
                    <a:pt x="6448941" y="3757092"/>
                  </a:cubicBezTo>
                  <a:cubicBezTo>
                    <a:pt x="6468990" y="3735071"/>
                    <a:pt x="6478932" y="3704588"/>
                    <a:pt x="6478767" y="3665641"/>
                  </a:cubicBezTo>
                  <a:cubicBezTo>
                    <a:pt x="6478439" y="3643292"/>
                    <a:pt x="6478151" y="3620820"/>
                    <a:pt x="6477904" y="3598225"/>
                  </a:cubicBezTo>
                  <a:lnTo>
                    <a:pt x="6477662" y="3571798"/>
                  </a:lnTo>
                  <a:lnTo>
                    <a:pt x="6472328" y="3570648"/>
                  </a:lnTo>
                  <a:cubicBezTo>
                    <a:pt x="6469102" y="3569436"/>
                    <a:pt x="6466607" y="3567865"/>
                    <a:pt x="6464840" y="3565934"/>
                  </a:cubicBezTo>
                  <a:cubicBezTo>
                    <a:pt x="6461307" y="3562072"/>
                    <a:pt x="6459212" y="3558251"/>
                    <a:pt x="6458554" y="3554471"/>
                  </a:cubicBezTo>
                  <a:cubicBezTo>
                    <a:pt x="6457240" y="3549213"/>
                    <a:pt x="6458390" y="3544365"/>
                    <a:pt x="6462006" y="3539928"/>
                  </a:cubicBezTo>
                  <a:cubicBezTo>
                    <a:pt x="6464717" y="3536724"/>
                    <a:pt x="6468137" y="3534156"/>
                    <a:pt x="6472266" y="3532225"/>
                  </a:cubicBezTo>
                  <a:lnTo>
                    <a:pt x="6477286" y="3530882"/>
                  </a:lnTo>
                  <a:lnTo>
                    <a:pt x="6476549" y="3470909"/>
                  </a:lnTo>
                  <a:cubicBezTo>
                    <a:pt x="6476385" y="3450532"/>
                    <a:pt x="6476220" y="3430237"/>
                    <a:pt x="6476056" y="3410024"/>
                  </a:cubicBezTo>
                  <a:lnTo>
                    <a:pt x="6476056" y="3409778"/>
                  </a:lnTo>
                  <a:cubicBezTo>
                    <a:pt x="6476714" y="3379212"/>
                    <a:pt x="6482547" y="3350865"/>
                    <a:pt x="6493557" y="3324737"/>
                  </a:cubicBezTo>
                  <a:cubicBezTo>
                    <a:pt x="6488956" y="3326873"/>
                    <a:pt x="6484519" y="3328270"/>
                    <a:pt x="6480246" y="3328927"/>
                  </a:cubicBezTo>
                  <a:cubicBezTo>
                    <a:pt x="6470551" y="3330899"/>
                    <a:pt x="6461226" y="3331310"/>
                    <a:pt x="6452269" y="3330160"/>
                  </a:cubicBezTo>
                  <a:cubicBezTo>
                    <a:pt x="6443313" y="3329009"/>
                    <a:pt x="6434644" y="3327448"/>
                    <a:pt x="6426264" y="3325476"/>
                  </a:cubicBezTo>
                  <a:cubicBezTo>
                    <a:pt x="6418868" y="3323997"/>
                    <a:pt x="6411392" y="3322683"/>
                    <a:pt x="6403832" y="3321532"/>
                  </a:cubicBezTo>
                  <a:cubicBezTo>
                    <a:pt x="6396274" y="3320382"/>
                    <a:pt x="6388550" y="3320053"/>
                    <a:pt x="6380662" y="3320546"/>
                  </a:cubicBezTo>
                  <a:lnTo>
                    <a:pt x="6380415" y="3320546"/>
                  </a:lnTo>
                  <a:lnTo>
                    <a:pt x="6380168" y="3320546"/>
                  </a:lnTo>
                  <a:cubicBezTo>
                    <a:pt x="6336456" y="3321861"/>
                    <a:pt x="6313286" y="3340677"/>
                    <a:pt x="6310656" y="3376994"/>
                  </a:cubicBezTo>
                  <a:cubicBezTo>
                    <a:pt x="6310328" y="3382253"/>
                    <a:pt x="6310739" y="3387593"/>
                    <a:pt x="6311889" y="3393016"/>
                  </a:cubicBezTo>
                  <a:cubicBezTo>
                    <a:pt x="6314026" y="3405341"/>
                    <a:pt x="6320516" y="3415201"/>
                    <a:pt x="6331362" y="3422596"/>
                  </a:cubicBezTo>
                  <a:cubicBezTo>
                    <a:pt x="6341222" y="3429498"/>
                    <a:pt x="6352890" y="3433195"/>
                    <a:pt x="6366365" y="3433688"/>
                  </a:cubicBezTo>
                  <a:cubicBezTo>
                    <a:pt x="6382962" y="3434181"/>
                    <a:pt x="6398246" y="3429662"/>
                    <a:pt x="6412213" y="3420131"/>
                  </a:cubicBezTo>
                  <a:cubicBezTo>
                    <a:pt x="6426182" y="3410600"/>
                    <a:pt x="6434809" y="3401644"/>
                    <a:pt x="6438096" y="3393263"/>
                  </a:cubicBezTo>
                  <a:lnTo>
                    <a:pt x="6452146" y="3398686"/>
                  </a:lnTo>
                  <a:cubicBezTo>
                    <a:pt x="6447216" y="3411010"/>
                    <a:pt x="6436288" y="3422596"/>
                    <a:pt x="6419362" y="3433442"/>
                  </a:cubicBezTo>
                  <a:cubicBezTo>
                    <a:pt x="6402436" y="3444287"/>
                    <a:pt x="6384524" y="3449300"/>
                    <a:pt x="6365626" y="3448478"/>
                  </a:cubicBezTo>
                  <a:cubicBezTo>
                    <a:pt x="6351000" y="3447985"/>
                    <a:pt x="6336785" y="3443507"/>
                    <a:pt x="6322982" y="3435044"/>
                  </a:cubicBezTo>
                  <a:cubicBezTo>
                    <a:pt x="6309178" y="3426581"/>
                    <a:pt x="6300550" y="3413558"/>
                    <a:pt x="6297099" y="3395974"/>
                  </a:cubicBezTo>
                  <a:cubicBezTo>
                    <a:pt x="6295785" y="3389401"/>
                    <a:pt x="6295292" y="3382828"/>
                    <a:pt x="6295620" y="3376254"/>
                  </a:cubicBezTo>
                  <a:cubicBezTo>
                    <a:pt x="6296606" y="3354070"/>
                    <a:pt x="6305234" y="3335131"/>
                    <a:pt x="6321502" y="3319437"/>
                  </a:cubicBezTo>
                  <a:cubicBezTo>
                    <a:pt x="6337771" y="3303743"/>
                    <a:pt x="6357327" y="3295568"/>
                    <a:pt x="6380168" y="3294911"/>
                  </a:cubicBezTo>
                  <a:close/>
                  <a:moveTo>
                    <a:pt x="8293530" y="3251527"/>
                  </a:moveTo>
                  <a:cubicBezTo>
                    <a:pt x="8318674" y="3299183"/>
                    <a:pt x="8337406" y="3347825"/>
                    <a:pt x="8349732" y="3397453"/>
                  </a:cubicBezTo>
                  <a:cubicBezTo>
                    <a:pt x="8362386" y="3447903"/>
                    <a:pt x="8368548" y="3499421"/>
                    <a:pt x="8368218" y="3552006"/>
                  </a:cubicBezTo>
                  <a:cubicBezTo>
                    <a:pt x="8368548" y="3604921"/>
                    <a:pt x="8362386" y="3656521"/>
                    <a:pt x="8349732" y="3706806"/>
                  </a:cubicBezTo>
                  <a:cubicBezTo>
                    <a:pt x="8337406" y="3756763"/>
                    <a:pt x="8318674" y="3805323"/>
                    <a:pt x="8293530" y="3852486"/>
                  </a:cubicBezTo>
                  <a:lnTo>
                    <a:pt x="8279974" y="3846570"/>
                  </a:lnTo>
                  <a:cubicBezTo>
                    <a:pt x="8297064" y="3800229"/>
                    <a:pt x="8309800" y="3752573"/>
                    <a:pt x="8318182" y="3703602"/>
                  </a:cubicBezTo>
                  <a:cubicBezTo>
                    <a:pt x="8326726" y="3653974"/>
                    <a:pt x="8330834" y="3603524"/>
                    <a:pt x="8330506" y="3552253"/>
                  </a:cubicBezTo>
                  <a:lnTo>
                    <a:pt x="8330506" y="3552006"/>
                  </a:lnTo>
                  <a:cubicBezTo>
                    <a:pt x="8330834" y="3500735"/>
                    <a:pt x="8326726" y="3450286"/>
                    <a:pt x="8318182" y="3400658"/>
                  </a:cubicBezTo>
                  <a:cubicBezTo>
                    <a:pt x="8309800" y="3352016"/>
                    <a:pt x="8297064" y="3304277"/>
                    <a:pt x="8279974" y="3257443"/>
                  </a:cubicBezTo>
                  <a:close/>
                  <a:moveTo>
                    <a:pt x="4711657" y="3251527"/>
                  </a:moveTo>
                  <a:lnTo>
                    <a:pt x="4725460" y="3257443"/>
                  </a:lnTo>
                  <a:cubicBezTo>
                    <a:pt x="4708534" y="3304277"/>
                    <a:pt x="4695798" y="3352016"/>
                    <a:pt x="4687254" y="3400658"/>
                  </a:cubicBezTo>
                  <a:cubicBezTo>
                    <a:pt x="4678708" y="3449793"/>
                    <a:pt x="4674518" y="3500242"/>
                    <a:pt x="4674682" y="3552006"/>
                  </a:cubicBezTo>
                  <a:lnTo>
                    <a:pt x="4674682" y="3552253"/>
                  </a:lnTo>
                  <a:cubicBezTo>
                    <a:pt x="4674518" y="3603853"/>
                    <a:pt x="4678708" y="3654303"/>
                    <a:pt x="4687254" y="3703602"/>
                  </a:cubicBezTo>
                  <a:cubicBezTo>
                    <a:pt x="4695798" y="3752573"/>
                    <a:pt x="4708534" y="3800229"/>
                    <a:pt x="4725460" y="3846570"/>
                  </a:cubicBezTo>
                  <a:lnTo>
                    <a:pt x="4711657" y="3852486"/>
                  </a:lnTo>
                  <a:cubicBezTo>
                    <a:pt x="4687172" y="3806144"/>
                    <a:pt x="4668438" y="3757585"/>
                    <a:pt x="4655456" y="3706806"/>
                  </a:cubicBezTo>
                  <a:cubicBezTo>
                    <a:pt x="4642802" y="3656193"/>
                    <a:pt x="4636722" y="3604593"/>
                    <a:pt x="4637215" y="3552006"/>
                  </a:cubicBezTo>
                  <a:cubicBezTo>
                    <a:pt x="4636722" y="3499749"/>
                    <a:pt x="4642802" y="3448231"/>
                    <a:pt x="4655456" y="3397453"/>
                  </a:cubicBezTo>
                  <a:cubicBezTo>
                    <a:pt x="4668438" y="3347004"/>
                    <a:pt x="4687172" y="3298362"/>
                    <a:pt x="4711657" y="3251527"/>
                  </a:cubicBezTo>
                  <a:close/>
                  <a:moveTo>
                    <a:pt x="2327556" y="3040731"/>
                  </a:moveTo>
                  <a:cubicBezTo>
                    <a:pt x="2321311" y="3050262"/>
                    <a:pt x="2316299" y="3058314"/>
                    <a:pt x="2312520" y="3064887"/>
                  </a:cubicBezTo>
                  <a:cubicBezTo>
                    <a:pt x="2296580" y="3091838"/>
                    <a:pt x="2284501" y="3117966"/>
                    <a:pt x="2276284" y="3143273"/>
                  </a:cubicBezTo>
                  <a:cubicBezTo>
                    <a:pt x="2266918" y="3172196"/>
                    <a:pt x="2261166" y="3196599"/>
                    <a:pt x="2259030" y="3216483"/>
                  </a:cubicBezTo>
                  <a:cubicBezTo>
                    <a:pt x="2256729" y="3238832"/>
                    <a:pt x="2258701" y="3254608"/>
                    <a:pt x="2264946" y="3263810"/>
                  </a:cubicBezTo>
                  <a:cubicBezTo>
                    <a:pt x="2269382" y="3270712"/>
                    <a:pt x="2274806" y="3274163"/>
                    <a:pt x="2281214" y="3274163"/>
                  </a:cubicBezTo>
                  <a:cubicBezTo>
                    <a:pt x="2283186" y="3274163"/>
                    <a:pt x="2285405" y="3273506"/>
                    <a:pt x="2287870" y="3272191"/>
                  </a:cubicBezTo>
                  <a:cubicBezTo>
                    <a:pt x="2297072" y="3267097"/>
                    <a:pt x="2304467" y="3257073"/>
                    <a:pt x="2310054" y="3242118"/>
                  </a:cubicBezTo>
                  <a:cubicBezTo>
                    <a:pt x="2311040" y="3239325"/>
                    <a:pt x="2312643" y="3234066"/>
                    <a:pt x="2314861" y="3226343"/>
                  </a:cubicBezTo>
                  <a:cubicBezTo>
                    <a:pt x="2317080" y="3218619"/>
                    <a:pt x="2319257" y="3208348"/>
                    <a:pt x="2321393" y="3195531"/>
                  </a:cubicBezTo>
                  <a:cubicBezTo>
                    <a:pt x="2325502" y="3171210"/>
                    <a:pt x="2327556" y="3145163"/>
                    <a:pt x="2327556" y="3117391"/>
                  </a:cubicBezTo>
                  <a:close/>
                  <a:moveTo>
                    <a:pt x="6676430" y="3013123"/>
                  </a:moveTo>
                  <a:cubicBezTo>
                    <a:pt x="6682510" y="3013123"/>
                    <a:pt x="6687686" y="3015260"/>
                    <a:pt x="6691959" y="3019532"/>
                  </a:cubicBezTo>
                  <a:cubicBezTo>
                    <a:pt x="6696232" y="3023805"/>
                    <a:pt x="6698368" y="3028981"/>
                    <a:pt x="6698368" y="3035061"/>
                  </a:cubicBezTo>
                  <a:cubicBezTo>
                    <a:pt x="6698368" y="3041142"/>
                    <a:pt x="6696232" y="3046359"/>
                    <a:pt x="6691959" y="3050714"/>
                  </a:cubicBezTo>
                  <a:cubicBezTo>
                    <a:pt x="6687686" y="3055069"/>
                    <a:pt x="6682510" y="3057246"/>
                    <a:pt x="6676430" y="3057246"/>
                  </a:cubicBezTo>
                  <a:cubicBezTo>
                    <a:pt x="6670350" y="3057246"/>
                    <a:pt x="6665174" y="3055069"/>
                    <a:pt x="6660900" y="3050714"/>
                  </a:cubicBezTo>
                  <a:cubicBezTo>
                    <a:pt x="6656628" y="3046359"/>
                    <a:pt x="6654492" y="3041142"/>
                    <a:pt x="6654492" y="3035061"/>
                  </a:cubicBezTo>
                  <a:cubicBezTo>
                    <a:pt x="6654492" y="3028981"/>
                    <a:pt x="6656628" y="3023805"/>
                    <a:pt x="6660900" y="3019532"/>
                  </a:cubicBezTo>
                  <a:cubicBezTo>
                    <a:pt x="6665174" y="3015260"/>
                    <a:pt x="6670350" y="3013123"/>
                    <a:pt x="6676430" y="3013123"/>
                  </a:cubicBezTo>
                  <a:close/>
                  <a:moveTo>
                    <a:pt x="3933230" y="3013123"/>
                  </a:moveTo>
                  <a:cubicBezTo>
                    <a:pt x="3939310" y="3013123"/>
                    <a:pt x="3944487" y="3015260"/>
                    <a:pt x="3948759" y="3019532"/>
                  </a:cubicBezTo>
                  <a:cubicBezTo>
                    <a:pt x="3953032" y="3023805"/>
                    <a:pt x="3955168" y="3028981"/>
                    <a:pt x="3955168" y="3035061"/>
                  </a:cubicBezTo>
                  <a:cubicBezTo>
                    <a:pt x="3955168" y="3041142"/>
                    <a:pt x="3953032" y="3046359"/>
                    <a:pt x="3948759" y="3050714"/>
                  </a:cubicBezTo>
                  <a:cubicBezTo>
                    <a:pt x="3944487" y="3055069"/>
                    <a:pt x="3939310" y="3057246"/>
                    <a:pt x="3933230" y="3057246"/>
                  </a:cubicBezTo>
                  <a:cubicBezTo>
                    <a:pt x="3927150" y="3057246"/>
                    <a:pt x="3921973" y="3055069"/>
                    <a:pt x="3917700" y="3050714"/>
                  </a:cubicBezTo>
                  <a:cubicBezTo>
                    <a:pt x="3913428" y="3046359"/>
                    <a:pt x="3911292" y="3041142"/>
                    <a:pt x="3911292" y="3035061"/>
                  </a:cubicBezTo>
                  <a:cubicBezTo>
                    <a:pt x="3911292" y="3028981"/>
                    <a:pt x="3913428" y="3023805"/>
                    <a:pt x="3917700" y="3019532"/>
                  </a:cubicBezTo>
                  <a:cubicBezTo>
                    <a:pt x="3921973" y="3015260"/>
                    <a:pt x="3927150" y="3013123"/>
                    <a:pt x="3933230" y="3013123"/>
                  </a:cubicBezTo>
                  <a:close/>
                  <a:moveTo>
                    <a:pt x="4433916" y="2949773"/>
                  </a:moveTo>
                  <a:cubicBezTo>
                    <a:pt x="4433916" y="2949773"/>
                    <a:pt x="4433998" y="2949773"/>
                    <a:pt x="4434162" y="2949773"/>
                  </a:cubicBezTo>
                  <a:cubicBezTo>
                    <a:pt x="4434162" y="2949773"/>
                    <a:pt x="4434326" y="2949773"/>
                    <a:pt x="4434655" y="2949773"/>
                  </a:cubicBezTo>
                  <a:cubicBezTo>
                    <a:pt x="4434984" y="2949773"/>
                    <a:pt x="4435312" y="2949773"/>
                    <a:pt x="4435641" y="2949773"/>
                  </a:cubicBezTo>
                  <a:cubicBezTo>
                    <a:pt x="4447966" y="2949773"/>
                    <a:pt x="4456840" y="2951828"/>
                    <a:pt x="4462262" y="2955936"/>
                  </a:cubicBezTo>
                  <a:cubicBezTo>
                    <a:pt x="4467686" y="2960044"/>
                    <a:pt x="4471136" y="2964153"/>
                    <a:pt x="4472616" y="2968261"/>
                  </a:cubicBezTo>
                  <a:cubicBezTo>
                    <a:pt x="4478860" y="2985022"/>
                    <a:pt x="4469329" y="3004003"/>
                    <a:pt x="4444022" y="3025201"/>
                  </a:cubicBezTo>
                  <a:lnTo>
                    <a:pt x="4433176" y="3015095"/>
                  </a:lnTo>
                  <a:cubicBezTo>
                    <a:pt x="4447473" y="2995375"/>
                    <a:pt x="4451992" y="2980421"/>
                    <a:pt x="4446734" y="2970233"/>
                  </a:cubicBezTo>
                  <a:cubicBezTo>
                    <a:pt x="4444926" y="2966618"/>
                    <a:pt x="4441064" y="2964810"/>
                    <a:pt x="4435148" y="2964810"/>
                  </a:cubicBezTo>
                  <a:cubicBezTo>
                    <a:pt x="4434984" y="2964810"/>
                    <a:pt x="4434778" y="2964810"/>
                    <a:pt x="4434532" y="2964810"/>
                  </a:cubicBezTo>
                  <a:cubicBezTo>
                    <a:pt x="4434286" y="2964810"/>
                    <a:pt x="4434162" y="2964810"/>
                    <a:pt x="4434162" y="2964810"/>
                  </a:cubicBezTo>
                  <a:close/>
                  <a:moveTo>
                    <a:pt x="2443190" y="2949773"/>
                  </a:moveTo>
                  <a:cubicBezTo>
                    <a:pt x="2443190" y="2949773"/>
                    <a:pt x="2443273" y="2949773"/>
                    <a:pt x="2443437" y="2949773"/>
                  </a:cubicBezTo>
                  <a:cubicBezTo>
                    <a:pt x="2443437" y="2949773"/>
                    <a:pt x="2443601" y="2949773"/>
                    <a:pt x="2443930" y="2949773"/>
                  </a:cubicBezTo>
                  <a:cubicBezTo>
                    <a:pt x="2444258" y="2949773"/>
                    <a:pt x="2444587" y="2949773"/>
                    <a:pt x="2444916" y="2949773"/>
                  </a:cubicBezTo>
                  <a:cubicBezTo>
                    <a:pt x="2457241" y="2949773"/>
                    <a:pt x="2466115" y="2951828"/>
                    <a:pt x="2471538" y="2955936"/>
                  </a:cubicBezTo>
                  <a:cubicBezTo>
                    <a:pt x="2476960" y="2960044"/>
                    <a:pt x="2480412" y="2964153"/>
                    <a:pt x="2481890" y="2968261"/>
                  </a:cubicBezTo>
                  <a:cubicBezTo>
                    <a:pt x="2488135" y="2985022"/>
                    <a:pt x="2478604" y="3004003"/>
                    <a:pt x="2453297" y="3025201"/>
                  </a:cubicBezTo>
                  <a:lnTo>
                    <a:pt x="2442451" y="3015095"/>
                  </a:lnTo>
                  <a:cubicBezTo>
                    <a:pt x="2456748" y="2995375"/>
                    <a:pt x="2461267" y="2980421"/>
                    <a:pt x="2456008" y="2970233"/>
                  </a:cubicBezTo>
                  <a:cubicBezTo>
                    <a:pt x="2454201" y="2966618"/>
                    <a:pt x="2450339" y="2964810"/>
                    <a:pt x="2444423" y="2964810"/>
                  </a:cubicBezTo>
                  <a:cubicBezTo>
                    <a:pt x="2444258" y="2964810"/>
                    <a:pt x="2444053" y="2964810"/>
                    <a:pt x="2443807" y="2964810"/>
                  </a:cubicBezTo>
                  <a:cubicBezTo>
                    <a:pt x="2443560" y="2964810"/>
                    <a:pt x="2443437" y="2964810"/>
                    <a:pt x="2443437" y="2964810"/>
                  </a:cubicBezTo>
                  <a:close/>
                  <a:moveTo>
                    <a:pt x="7593680" y="2940407"/>
                  </a:moveTo>
                  <a:cubicBezTo>
                    <a:pt x="7599762" y="2940407"/>
                    <a:pt x="7604938" y="2942543"/>
                    <a:pt x="7609210" y="2946816"/>
                  </a:cubicBezTo>
                  <a:cubicBezTo>
                    <a:pt x="7613482" y="2951088"/>
                    <a:pt x="7615618" y="2956265"/>
                    <a:pt x="7615618" y="2962345"/>
                  </a:cubicBezTo>
                  <a:cubicBezTo>
                    <a:pt x="7615618" y="2968425"/>
                    <a:pt x="7613482" y="2973643"/>
                    <a:pt x="7609210" y="2977997"/>
                  </a:cubicBezTo>
                  <a:cubicBezTo>
                    <a:pt x="7604938" y="2982352"/>
                    <a:pt x="7599762" y="2984530"/>
                    <a:pt x="7593680" y="2984530"/>
                  </a:cubicBezTo>
                  <a:cubicBezTo>
                    <a:pt x="7587600" y="2984530"/>
                    <a:pt x="7582424" y="2982352"/>
                    <a:pt x="7578152" y="2977997"/>
                  </a:cubicBezTo>
                  <a:cubicBezTo>
                    <a:pt x="7573878" y="2973643"/>
                    <a:pt x="7571742" y="2968425"/>
                    <a:pt x="7571742" y="2962345"/>
                  </a:cubicBezTo>
                  <a:cubicBezTo>
                    <a:pt x="7571742" y="2956265"/>
                    <a:pt x="7573878" y="2951088"/>
                    <a:pt x="7578152" y="2946816"/>
                  </a:cubicBezTo>
                  <a:cubicBezTo>
                    <a:pt x="7582424" y="2942543"/>
                    <a:pt x="7587600" y="2940407"/>
                    <a:pt x="7593680" y="2940407"/>
                  </a:cubicBezTo>
                  <a:close/>
                  <a:moveTo>
                    <a:pt x="1864035" y="2825786"/>
                  </a:moveTo>
                  <a:cubicBezTo>
                    <a:pt x="1864035" y="2826772"/>
                    <a:pt x="1864118" y="2827593"/>
                    <a:pt x="1864282" y="2828251"/>
                  </a:cubicBezTo>
                  <a:cubicBezTo>
                    <a:pt x="1864939" y="2832359"/>
                    <a:pt x="1866911" y="2834742"/>
                    <a:pt x="1870198" y="2835399"/>
                  </a:cubicBezTo>
                  <a:cubicBezTo>
                    <a:pt x="1868719" y="2832606"/>
                    <a:pt x="1866665" y="2829401"/>
                    <a:pt x="1864035" y="2825786"/>
                  </a:cubicBezTo>
                  <a:close/>
                  <a:moveTo>
                    <a:pt x="1811285" y="2796699"/>
                  </a:moveTo>
                  <a:cubicBezTo>
                    <a:pt x="1795345" y="2796699"/>
                    <a:pt x="1781541" y="2804833"/>
                    <a:pt x="1769874" y="2821102"/>
                  </a:cubicBezTo>
                  <a:cubicBezTo>
                    <a:pt x="1763793" y="2829648"/>
                    <a:pt x="1759233" y="2839076"/>
                    <a:pt x="1756193" y="2849388"/>
                  </a:cubicBezTo>
                  <a:lnTo>
                    <a:pt x="1751922" y="2880845"/>
                  </a:lnTo>
                  <a:lnTo>
                    <a:pt x="1763051" y="2884945"/>
                  </a:lnTo>
                  <a:cubicBezTo>
                    <a:pt x="1760175" y="2892422"/>
                    <a:pt x="1757505" y="2899118"/>
                    <a:pt x="1755040" y="2905034"/>
                  </a:cubicBezTo>
                  <a:lnTo>
                    <a:pt x="1754704" y="2905798"/>
                  </a:lnTo>
                  <a:lnTo>
                    <a:pt x="1756193" y="2916866"/>
                  </a:lnTo>
                  <a:cubicBezTo>
                    <a:pt x="1759233" y="2927219"/>
                    <a:pt x="1763793" y="2936627"/>
                    <a:pt x="1769874" y="2945090"/>
                  </a:cubicBezTo>
                  <a:cubicBezTo>
                    <a:pt x="1781541" y="2961359"/>
                    <a:pt x="1795345" y="2969493"/>
                    <a:pt x="1811285" y="2969493"/>
                  </a:cubicBezTo>
                  <a:cubicBezTo>
                    <a:pt x="1830512" y="2969493"/>
                    <a:pt x="1847027" y="2961195"/>
                    <a:pt x="1860831" y="2944597"/>
                  </a:cubicBezTo>
                  <a:cubicBezTo>
                    <a:pt x="1874963" y="2927671"/>
                    <a:pt x="1882030" y="2907130"/>
                    <a:pt x="1882030" y="2882973"/>
                  </a:cubicBezTo>
                  <a:cubicBezTo>
                    <a:pt x="1882030" y="2871799"/>
                    <a:pt x="1880222" y="2860788"/>
                    <a:pt x="1876607" y="2849942"/>
                  </a:cubicBezTo>
                  <a:cubicBezTo>
                    <a:pt x="1873813" y="2850600"/>
                    <a:pt x="1871266" y="2850764"/>
                    <a:pt x="1868965" y="2850435"/>
                  </a:cubicBezTo>
                  <a:cubicBezTo>
                    <a:pt x="1858612" y="2849449"/>
                    <a:pt x="1852204" y="2843205"/>
                    <a:pt x="1849739" y="2831702"/>
                  </a:cubicBezTo>
                  <a:cubicBezTo>
                    <a:pt x="1848095" y="2824964"/>
                    <a:pt x="1849246" y="2818966"/>
                    <a:pt x="1853190" y="2813707"/>
                  </a:cubicBezTo>
                  <a:cubicBezTo>
                    <a:pt x="1840700" y="2802369"/>
                    <a:pt x="1826732" y="2796699"/>
                    <a:pt x="1811285" y="2796699"/>
                  </a:cubicBezTo>
                  <a:close/>
                  <a:moveTo>
                    <a:pt x="3783509" y="2796453"/>
                  </a:moveTo>
                  <a:cubicBezTo>
                    <a:pt x="3782358" y="2798425"/>
                    <a:pt x="3782030" y="2800972"/>
                    <a:pt x="3782523" y="2804094"/>
                  </a:cubicBezTo>
                  <a:cubicBezTo>
                    <a:pt x="3783509" y="2808695"/>
                    <a:pt x="3784988" y="2812064"/>
                    <a:pt x="3786960" y="2814200"/>
                  </a:cubicBezTo>
                  <a:cubicBezTo>
                    <a:pt x="3790739" y="2819130"/>
                    <a:pt x="3796655" y="2822253"/>
                    <a:pt x="3804708" y="2823567"/>
                  </a:cubicBezTo>
                  <a:cubicBezTo>
                    <a:pt x="3803722" y="2819623"/>
                    <a:pt x="3802900" y="2816748"/>
                    <a:pt x="3802242" y="2814940"/>
                  </a:cubicBezTo>
                  <a:cubicBezTo>
                    <a:pt x="3798627" y="2804752"/>
                    <a:pt x="3793122" y="2798671"/>
                    <a:pt x="3785727" y="2796699"/>
                  </a:cubicBezTo>
                  <a:cubicBezTo>
                    <a:pt x="3785234" y="2796535"/>
                    <a:pt x="3784495" y="2796453"/>
                    <a:pt x="3783509" y="2796453"/>
                  </a:cubicBezTo>
                  <a:close/>
                  <a:moveTo>
                    <a:pt x="6672239" y="2796206"/>
                  </a:moveTo>
                  <a:cubicBezTo>
                    <a:pt x="6653998" y="2796864"/>
                    <a:pt x="6638798" y="2806559"/>
                    <a:pt x="6626638" y="2825293"/>
                  </a:cubicBezTo>
                  <a:cubicBezTo>
                    <a:pt x="6615628" y="2842547"/>
                    <a:pt x="6610122" y="2861281"/>
                    <a:pt x="6610122" y="2881494"/>
                  </a:cubicBezTo>
                  <a:lnTo>
                    <a:pt x="6610188" y="2882043"/>
                  </a:lnTo>
                  <a:lnTo>
                    <a:pt x="6612136" y="2882726"/>
                  </a:lnTo>
                  <a:lnTo>
                    <a:pt x="6610734" y="2886556"/>
                  </a:lnTo>
                  <a:lnTo>
                    <a:pt x="6613820" y="2912121"/>
                  </a:lnTo>
                  <a:cubicBezTo>
                    <a:pt x="6616284" y="2921694"/>
                    <a:pt x="6619982" y="2930629"/>
                    <a:pt x="6624912" y="2938928"/>
                  </a:cubicBezTo>
                  <a:cubicBezTo>
                    <a:pt x="6629020" y="2946158"/>
                    <a:pt x="6634854" y="2952978"/>
                    <a:pt x="6642413" y="2959387"/>
                  </a:cubicBezTo>
                  <a:cubicBezTo>
                    <a:pt x="6649972" y="2965796"/>
                    <a:pt x="6658682" y="2969082"/>
                    <a:pt x="6668542" y="2969247"/>
                  </a:cubicBezTo>
                  <a:cubicBezTo>
                    <a:pt x="6679880" y="2969575"/>
                    <a:pt x="6689617" y="2966166"/>
                    <a:pt x="6697752" y="2959017"/>
                  </a:cubicBezTo>
                  <a:cubicBezTo>
                    <a:pt x="6705886" y="2951869"/>
                    <a:pt x="6712418" y="2944844"/>
                    <a:pt x="6717348" y="2937942"/>
                  </a:cubicBezTo>
                  <a:lnTo>
                    <a:pt x="6721388" y="2930813"/>
                  </a:lnTo>
                  <a:lnTo>
                    <a:pt x="6721292" y="2928821"/>
                  </a:lnTo>
                  <a:lnTo>
                    <a:pt x="6721292" y="2925617"/>
                  </a:lnTo>
                  <a:cubicBezTo>
                    <a:pt x="6721292" y="2925617"/>
                    <a:pt x="6721292" y="2920687"/>
                    <a:pt x="6721292" y="2910827"/>
                  </a:cubicBezTo>
                  <a:cubicBezTo>
                    <a:pt x="6721292" y="2900967"/>
                    <a:pt x="6721292" y="2890080"/>
                    <a:pt x="6721292" y="2878166"/>
                  </a:cubicBezTo>
                  <a:cubicBezTo>
                    <a:pt x="6721292" y="2866252"/>
                    <a:pt x="6721292" y="2855324"/>
                    <a:pt x="6721292" y="2845382"/>
                  </a:cubicBezTo>
                  <a:cubicBezTo>
                    <a:pt x="6721292" y="2842897"/>
                    <a:pt x="6721292" y="2840722"/>
                    <a:pt x="6721292" y="2838858"/>
                  </a:cubicBezTo>
                  <a:lnTo>
                    <a:pt x="6721292" y="2834974"/>
                  </a:lnTo>
                  <a:lnTo>
                    <a:pt x="6717102" y="2824307"/>
                  </a:lnTo>
                  <a:cubicBezTo>
                    <a:pt x="6713815" y="2819048"/>
                    <a:pt x="6708516" y="2813050"/>
                    <a:pt x="6701202" y="2806312"/>
                  </a:cubicBezTo>
                  <a:cubicBezTo>
                    <a:pt x="6693890" y="2799575"/>
                    <a:pt x="6684236" y="2796206"/>
                    <a:pt x="6672239" y="2796206"/>
                  </a:cubicBezTo>
                  <a:close/>
                  <a:moveTo>
                    <a:pt x="5805464" y="2796206"/>
                  </a:moveTo>
                  <a:cubicBezTo>
                    <a:pt x="5787224" y="2796864"/>
                    <a:pt x="5772023" y="2806559"/>
                    <a:pt x="5759862" y="2825293"/>
                  </a:cubicBezTo>
                  <a:cubicBezTo>
                    <a:pt x="5748852" y="2842547"/>
                    <a:pt x="5743347" y="2861281"/>
                    <a:pt x="5743347" y="2881494"/>
                  </a:cubicBezTo>
                  <a:lnTo>
                    <a:pt x="5743414" y="2882043"/>
                  </a:lnTo>
                  <a:lnTo>
                    <a:pt x="5745362" y="2882726"/>
                  </a:lnTo>
                  <a:lnTo>
                    <a:pt x="5743958" y="2886556"/>
                  </a:lnTo>
                  <a:lnTo>
                    <a:pt x="5747044" y="2912121"/>
                  </a:lnTo>
                  <a:cubicBezTo>
                    <a:pt x="5749510" y="2921694"/>
                    <a:pt x="5753207" y="2930629"/>
                    <a:pt x="5758138" y="2938928"/>
                  </a:cubicBezTo>
                  <a:cubicBezTo>
                    <a:pt x="5762246" y="2946158"/>
                    <a:pt x="5768079" y="2952978"/>
                    <a:pt x="5775638" y="2959387"/>
                  </a:cubicBezTo>
                  <a:cubicBezTo>
                    <a:pt x="5783198" y="2965796"/>
                    <a:pt x="5791908" y="2969082"/>
                    <a:pt x="5801766" y="2969247"/>
                  </a:cubicBezTo>
                  <a:cubicBezTo>
                    <a:pt x="5813106" y="2969575"/>
                    <a:pt x="5822842" y="2966166"/>
                    <a:pt x="5830976" y="2959017"/>
                  </a:cubicBezTo>
                  <a:cubicBezTo>
                    <a:pt x="5839111" y="2951869"/>
                    <a:pt x="5845643" y="2944844"/>
                    <a:pt x="5850573" y="2937942"/>
                  </a:cubicBezTo>
                  <a:lnTo>
                    <a:pt x="5854614" y="2930813"/>
                  </a:lnTo>
                  <a:lnTo>
                    <a:pt x="5854517" y="2928821"/>
                  </a:lnTo>
                  <a:lnTo>
                    <a:pt x="5854517" y="2925617"/>
                  </a:lnTo>
                  <a:cubicBezTo>
                    <a:pt x="5854517" y="2925617"/>
                    <a:pt x="5854517" y="2920687"/>
                    <a:pt x="5854517" y="2910827"/>
                  </a:cubicBezTo>
                  <a:cubicBezTo>
                    <a:pt x="5854517" y="2900967"/>
                    <a:pt x="5854517" y="2890080"/>
                    <a:pt x="5854517" y="2878166"/>
                  </a:cubicBezTo>
                  <a:cubicBezTo>
                    <a:pt x="5854517" y="2866252"/>
                    <a:pt x="5854517" y="2855324"/>
                    <a:pt x="5854517" y="2845382"/>
                  </a:cubicBezTo>
                  <a:cubicBezTo>
                    <a:pt x="5854517" y="2842897"/>
                    <a:pt x="5854517" y="2840722"/>
                    <a:pt x="5854517" y="2838858"/>
                  </a:cubicBezTo>
                  <a:lnTo>
                    <a:pt x="5854517" y="2834973"/>
                  </a:lnTo>
                  <a:lnTo>
                    <a:pt x="5850326" y="2824307"/>
                  </a:lnTo>
                  <a:cubicBezTo>
                    <a:pt x="5847040" y="2819048"/>
                    <a:pt x="5841740" y="2813050"/>
                    <a:pt x="5834428" y="2806312"/>
                  </a:cubicBezTo>
                  <a:cubicBezTo>
                    <a:pt x="5827115" y="2799575"/>
                    <a:pt x="5817460" y="2796206"/>
                    <a:pt x="5805464" y="2796206"/>
                  </a:cubicBezTo>
                  <a:close/>
                  <a:moveTo>
                    <a:pt x="4948214" y="2796206"/>
                  </a:moveTo>
                  <a:cubicBezTo>
                    <a:pt x="4929974" y="2796864"/>
                    <a:pt x="4914773" y="2806559"/>
                    <a:pt x="4902612" y="2825293"/>
                  </a:cubicBezTo>
                  <a:cubicBezTo>
                    <a:pt x="4891602" y="2842547"/>
                    <a:pt x="4886097" y="2861281"/>
                    <a:pt x="4886097" y="2881494"/>
                  </a:cubicBezTo>
                  <a:lnTo>
                    <a:pt x="4886164" y="2882043"/>
                  </a:lnTo>
                  <a:lnTo>
                    <a:pt x="4888111" y="2882726"/>
                  </a:lnTo>
                  <a:lnTo>
                    <a:pt x="4886708" y="2886556"/>
                  </a:lnTo>
                  <a:lnTo>
                    <a:pt x="4889794" y="2912121"/>
                  </a:lnTo>
                  <a:cubicBezTo>
                    <a:pt x="4892260" y="2921694"/>
                    <a:pt x="4895957" y="2930629"/>
                    <a:pt x="4900887" y="2938928"/>
                  </a:cubicBezTo>
                  <a:cubicBezTo>
                    <a:pt x="4904996" y="2946158"/>
                    <a:pt x="4910829" y="2952978"/>
                    <a:pt x="4918388" y="2959387"/>
                  </a:cubicBezTo>
                  <a:cubicBezTo>
                    <a:pt x="4925948" y="2965796"/>
                    <a:pt x="4934657" y="2969082"/>
                    <a:pt x="4944516" y="2969247"/>
                  </a:cubicBezTo>
                  <a:cubicBezTo>
                    <a:pt x="4955856" y="2969575"/>
                    <a:pt x="4965592" y="2966166"/>
                    <a:pt x="4973726" y="2959017"/>
                  </a:cubicBezTo>
                  <a:cubicBezTo>
                    <a:pt x="4981861" y="2951869"/>
                    <a:pt x="4988393" y="2944844"/>
                    <a:pt x="4993323" y="2937942"/>
                  </a:cubicBezTo>
                  <a:lnTo>
                    <a:pt x="4997364" y="2930813"/>
                  </a:lnTo>
                  <a:lnTo>
                    <a:pt x="4997267" y="2928821"/>
                  </a:lnTo>
                  <a:lnTo>
                    <a:pt x="4997267" y="2925617"/>
                  </a:lnTo>
                  <a:cubicBezTo>
                    <a:pt x="4997267" y="2925617"/>
                    <a:pt x="4997267" y="2920687"/>
                    <a:pt x="4997267" y="2910827"/>
                  </a:cubicBezTo>
                  <a:cubicBezTo>
                    <a:pt x="4997267" y="2900967"/>
                    <a:pt x="4997267" y="2890080"/>
                    <a:pt x="4997267" y="2878166"/>
                  </a:cubicBezTo>
                  <a:cubicBezTo>
                    <a:pt x="4997267" y="2866252"/>
                    <a:pt x="4997267" y="2855324"/>
                    <a:pt x="4997267" y="2845382"/>
                  </a:cubicBezTo>
                  <a:cubicBezTo>
                    <a:pt x="4997267" y="2842897"/>
                    <a:pt x="4997267" y="2840722"/>
                    <a:pt x="4997267" y="2838858"/>
                  </a:cubicBezTo>
                  <a:lnTo>
                    <a:pt x="4997267" y="2834974"/>
                  </a:lnTo>
                  <a:lnTo>
                    <a:pt x="4993076" y="2824307"/>
                  </a:lnTo>
                  <a:cubicBezTo>
                    <a:pt x="4989790" y="2819048"/>
                    <a:pt x="4984490" y="2813050"/>
                    <a:pt x="4977178" y="2806312"/>
                  </a:cubicBezTo>
                  <a:cubicBezTo>
                    <a:pt x="4969865" y="2799575"/>
                    <a:pt x="4960210" y="2796206"/>
                    <a:pt x="4948214" y="2796206"/>
                  </a:cubicBezTo>
                  <a:close/>
                  <a:moveTo>
                    <a:pt x="3929040" y="2796206"/>
                  </a:moveTo>
                  <a:cubicBezTo>
                    <a:pt x="3919919" y="2796535"/>
                    <a:pt x="3911559" y="2799123"/>
                    <a:pt x="3903958" y="2803971"/>
                  </a:cubicBezTo>
                  <a:lnTo>
                    <a:pt x="3899231" y="2807884"/>
                  </a:lnTo>
                  <a:lnTo>
                    <a:pt x="3903552" y="2818884"/>
                  </a:lnTo>
                  <a:lnTo>
                    <a:pt x="3883148" y="2825925"/>
                  </a:lnTo>
                  <a:lnTo>
                    <a:pt x="3871051" y="2852284"/>
                  </a:lnTo>
                  <a:cubicBezTo>
                    <a:pt x="3868298" y="2861651"/>
                    <a:pt x="3866922" y="2871388"/>
                    <a:pt x="3866922" y="2881494"/>
                  </a:cubicBezTo>
                  <a:cubicBezTo>
                    <a:pt x="3866922" y="2903186"/>
                    <a:pt x="3871852" y="2922330"/>
                    <a:pt x="3881712" y="2938928"/>
                  </a:cubicBezTo>
                  <a:cubicBezTo>
                    <a:pt x="3885820" y="2946158"/>
                    <a:pt x="3891654" y="2952978"/>
                    <a:pt x="3899213" y="2959387"/>
                  </a:cubicBezTo>
                  <a:cubicBezTo>
                    <a:pt x="3906773" y="2965796"/>
                    <a:pt x="3915482" y="2969082"/>
                    <a:pt x="3925342" y="2969247"/>
                  </a:cubicBezTo>
                  <a:cubicBezTo>
                    <a:pt x="3936681" y="2969575"/>
                    <a:pt x="3946418" y="2966166"/>
                    <a:pt x="3954552" y="2959017"/>
                  </a:cubicBezTo>
                  <a:cubicBezTo>
                    <a:pt x="3962686" y="2951869"/>
                    <a:pt x="3969218" y="2944844"/>
                    <a:pt x="3974148" y="2937942"/>
                  </a:cubicBezTo>
                  <a:lnTo>
                    <a:pt x="3978188" y="2930813"/>
                  </a:lnTo>
                  <a:lnTo>
                    <a:pt x="3978092" y="2928821"/>
                  </a:lnTo>
                  <a:lnTo>
                    <a:pt x="3978092" y="2925617"/>
                  </a:lnTo>
                  <a:cubicBezTo>
                    <a:pt x="3978092" y="2925617"/>
                    <a:pt x="3978092" y="2920687"/>
                    <a:pt x="3978092" y="2910827"/>
                  </a:cubicBezTo>
                  <a:cubicBezTo>
                    <a:pt x="3978092" y="2900967"/>
                    <a:pt x="3978092" y="2890080"/>
                    <a:pt x="3978092" y="2878166"/>
                  </a:cubicBezTo>
                  <a:cubicBezTo>
                    <a:pt x="3978092" y="2866252"/>
                    <a:pt x="3978092" y="2855324"/>
                    <a:pt x="3978092" y="2845382"/>
                  </a:cubicBezTo>
                  <a:cubicBezTo>
                    <a:pt x="3978092" y="2842897"/>
                    <a:pt x="3978092" y="2840722"/>
                    <a:pt x="3978092" y="2838858"/>
                  </a:cubicBezTo>
                  <a:lnTo>
                    <a:pt x="3978092" y="2834974"/>
                  </a:lnTo>
                  <a:lnTo>
                    <a:pt x="3973902" y="2824307"/>
                  </a:lnTo>
                  <a:cubicBezTo>
                    <a:pt x="3970616" y="2819048"/>
                    <a:pt x="3965316" y="2813050"/>
                    <a:pt x="3958003" y="2806312"/>
                  </a:cubicBezTo>
                  <a:cubicBezTo>
                    <a:pt x="3950690" y="2799575"/>
                    <a:pt x="3941036" y="2796206"/>
                    <a:pt x="3929040" y="2796206"/>
                  </a:cubicBezTo>
                  <a:close/>
                  <a:moveTo>
                    <a:pt x="2281214" y="2796206"/>
                  </a:moveTo>
                  <a:cubicBezTo>
                    <a:pt x="2262974" y="2796864"/>
                    <a:pt x="2247773" y="2806559"/>
                    <a:pt x="2235612" y="2825293"/>
                  </a:cubicBezTo>
                  <a:cubicBezTo>
                    <a:pt x="2224602" y="2842547"/>
                    <a:pt x="2219098" y="2861281"/>
                    <a:pt x="2219098" y="2881494"/>
                  </a:cubicBezTo>
                  <a:lnTo>
                    <a:pt x="2219436" y="2884297"/>
                  </a:lnTo>
                  <a:lnTo>
                    <a:pt x="2223181" y="2885931"/>
                  </a:lnTo>
                  <a:lnTo>
                    <a:pt x="2220430" y="2892533"/>
                  </a:lnTo>
                  <a:lnTo>
                    <a:pt x="2222795" y="2912121"/>
                  </a:lnTo>
                  <a:cubicBezTo>
                    <a:pt x="2225260" y="2921694"/>
                    <a:pt x="2228957" y="2930629"/>
                    <a:pt x="2233887" y="2938928"/>
                  </a:cubicBezTo>
                  <a:cubicBezTo>
                    <a:pt x="2237996" y="2946158"/>
                    <a:pt x="2243829" y="2952978"/>
                    <a:pt x="2251388" y="2959387"/>
                  </a:cubicBezTo>
                  <a:cubicBezTo>
                    <a:pt x="2258948" y="2965796"/>
                    <a:pt x="2267657" y="2969082"/>
                    <a:pt x="2277517" y="2969247"/>
                  </a:cubicBezTo>
                  <a:cubicBezTo>
                    <a:pt x="2288856" y="2969575"/>
                    <a:pt x="2298592" y="2966166"/>
                    <a:pt x="2306727" y="2959017"/>
                  </a:cubicBezTo>
                  <a:cubicBezTo>
                    <a:pt x="2314861" y="2951869"/>
                    <a:pt x="2321393" y="2944844"/>
                    <a:pt x="2326323" y="2937942"/>
                  </a:cubicBezTo>
                  <a:lnTo>
                    <a:pt x="2327556" y="2935767"/>
                  </a:lnTo>
                  <a:lnTo>
                    <a:pt x="2327556" y="2828072"/>
                  </a:lnTo>
                  <a:lnTo>
                    <a:pt x="2326077" y="2824307"/>
                  </a:lnTo>
                  <a:cubicBezTo>
                    <a:pt x="2322790" y="2819048"/>
                    <a:pt x="2317490" y="2813050"/>
                    <a:pt x="2310178" y="2806312"/>
                  </a:cubicBezTo>
                  <a:cubicBezTo>
                    <a:pt x="2302865" y="2799575"/>
                    <a:pt x="2293211" y="2796206"/>
                    <a:pt x="2281214" y="2796206"/>
                  </a:cubicBezTo>
                  <a:close/>
                  <a:moveTo>
                    <a:pt x="7460350" y="2795960"/>
                  </a:moveTo>
                  <a:cubicBezTo>
                    <a:pt x="7445560" y="2796781"/>
                    <a:pt x="7434016" y="2802287"/>
                    <a:pt x="7425716" y="2812475"/>
                  </a:cubicBezTo>
                  <a:cubicBezTo>
                    <a:pt x="7417418" y="2822664"/>
                    <a:pt x="7411542" y="2831620"/>
                    <a:pt x="7408092" y="2839343"/>
                  </a:cubicBezTo>
                  <a:cubicBezTo>
                    <a:pt x="7400204" y="2858077"/>
                    <a:pt x="7396836" y="2877468"/>
                    <a:pt x="7397986" y="2897516"/>
                  </a:cubicBezTo>
                  <a:cubicBezTo>
                    <a:pt x="7413104" y="2896530"/>
                    <a:pt x="7426908" y="2893901"/>
                    <a:pt x="7439398" y="2889628"/>
                  </a:cubicBezTo>
                  <a:cubicBezTo>
                    <a:pt x="7474236" y="2877796"/>
                    <a:pt x="7490834" y="2854790"/>
                    <a:pt x="7489190" y="2820609"/>
                  </a:cubicBezTo>
                  <a:cubicBezTo>
                    <a:pt x="7488204" y="2803355"/>
                    <a:pt x="7478590" y="2795138"/>
                    <a:pt x="7460350" y="2795960"/>
                  </a:cubicBezTo>
                  <a:close/>
                  <a:moveTo>
                    <a:pt x="7303252" y="2795960"/>
                  </a:moveTo>
                  <a:cubicBezTo>
                    <a:pt x="7301280" y="2798918"/>
                    <a:pt x="7299802" y="2803355"/>
                    <a:pt x="7298814" y="2809270"/>
                  </a:cubicBezTo>
                  <a:cubicBezTo>
                    <a:pt x="7298322" y="2814365"/>
                    <a:pt x="7298610" y="2820938"/>
                    <a:pt x="7299678" y="2828990"/>
                  </a:cubicBezTo>
                  <a:cubicBezTo>
                    <a:pt x="7300746" y="2837043"/>
                    <a:pt x="7302266" y="2843533"/>
                    <a:pt x="7304238" y="2848463"/>
                  </a:cubicBezTo>
                  <a:cubicBezTo>
                    <a:pt x="7309004" y="2859802"/>
                    <a:pt x="7315084" y="2869087"/>
                    <a:pt x="7322478" y="2876318"/>
                  </a:cubicBezTo>
                  <a:cubicBezTo>
                    <a:pt x="7322808" y="2873524"/>
                    <a:pt x="7323300" y="2869169"/>
                    <a:pt x="7323958" y="2863253"/>
                  </a:cubicBezTo>
                  <a:cubicBezTo>
                    <a:pt x="7325436" y="2846163"/>
                    <a:pt x="7323794" y="2830223"/>
                    <a:pt x="7319028" y="2815433"/>
                  </a:cubicBezTo>
                  <a:cubicBezTo>
                    <a:pt x="7315576" y="2804423"/>
                    <a:pt x="7310318" y="2797932"/>
                    <a:pt x="7303252" y="2795960"/>
                  </a:cubicBezTo>
                  <a:close/>
                  <a:moveTo>
                    <a:pt x="3373138" y="2795960"/>
                  </a:moveTo>
                  <a:cubicBezTo>
                    <a:pt x="3357363" y="2795960"/>
                    <a:pt x="3343559" y="2804094"/>
                    <a:pt x="3331727" y="2820363"/>
                  </a:cubicBezTo>
                  <a:cubicBezTo>
                    <a:pt x="3325647" y="2829072"/>
                    <a:pt x="3321087" y="2838604"/>
                    <a:pt x="3318046" y="2848956"/>
                  </a:cubicBezTo>
                  <a:lnTo>
                    <a:pt x="3313520" y="2882237"/>
                  </a:lnTo>
                  <a:lnTo>
                    <a:pt x="3322346" y="2886177"/>
                  </a:lnTo>
                  <a:lnTo>
                    <a:pt x="3316184" y="2900721"/>
                  </a:lnTo>
                  <a:lnTo>
                    <a:pt x="3316009" y="2901128"/>
                  </a:lnTo>
                  <a:lnTo>
                    <a:pt x="3318046" y="2916188"/>
                  </a:lnTo>
                  <a:cubicBezTo>
                    <a:pt x="3321087" y="2926500"/>
                    <a:pt x="3325647" y="2935888"/>
                    <a:pt x="3331727" y="2944351"/>
                  </a:cubicBezTo>
                  <a:cubicBezTo>
                    <a:pt x="3343395" y="2960619"/>
                    <a:pt x="3357198" y="2968754"/>
                    <a:pt x="3373138" y="2968754"/>
                  </a:cubicBezTo>
                  <a:cubicBezTo>
                    <a:pt x="3392365" y="2968754"/>
                    <a:pt x="3408880" y="2960537"/>
                    <a:pt x="3422684" y="2944104"/>
                  </a:cubicBezTo>
                  <a:cubicBezTo>
                    <a:pt x="3436817" y="2927342"/>
                    <a:pt x="3443883" y="2906801"/>
                    <a:pt x="3443883" y="2882480"/>
                  </a:cubicBezTo>
                  <a:cubicBezTo>
                    <a:pt x="3443883" y="2858159"/>
                    <a:pt x="3436817" y="2837618"/>
                    <a:pt x="3422684" y="2820856"/>
                  </a:cubicBezTo>
                  <a:cubicBezTo>
                    <a:pt x="3408880" y="2804259"/>
                    <a:pt x="3392365" y="2795960"/>
                    <a:pt x="3373138" y="2795960"/>
                  </a:cubicBezTo>
                  <a:close/>
                  <a:moveTo>
                    <a:pt x="925214" y="2795960"/>
                  </a:moveTo>
                  <a:cubicBezTo>
                    <a:pt x="909438" y="2795960"/>
                    <a:pt x="895634" y="2804094"/>
                    <a:pt x="883802" y="2820363"/>
                  </a:cubicBezTo>
                  <a:cubicBezTo>
                    <a:pt x="871642" y="2837782"/>
                    <a:pt x="865561" y="2858488"/>
                    <a:pt x="865561" y="2882480"/>
                  </a:cubicBezTo>
                  <a:lnTo>
                    <a:pt x="865659" y="2883201"/>
                  </a:lnTo>
                  <a:lnTo>
                    <a:pt x="870310" y="2884945"/>
                  </a:lnTo>
                  <a:lnTo>
                    <a:pt x="866991" y="2893046"/>
                  </a:lnTo>
                  <a:lnTo>
                    <a:pt x="870121" y="2916188"/>
                  </a:lnTo>
                  <a:cubicBezTo>
                    <a:pt x="873162" y="2926500"/>
                    <a:pt x="877722" y="2935888"/>
                    <a:pt x="883802" y="2944351"/>
                  </a:cubicBezTo>
                  <a:cubicBezTo>
                    <a:pt x="895470" y="2960619"/>
                    <a:pt x="909273" y="2968754"/>
                    <a:pt x="925214" y="2968754"/>
                  </a:cubicBezTo>
                  <a:cubicBezTo>
                    <a:pt x="944440" y="2968754"/>
                    <a:pt x="960956" y="2960537"/>
                    <a:pt x="974759" y="2944104"/>
                  </a:cubicBezTo>
                  <a:cubicBezTo>
                    <a:pt x="988892" y="2927342"/>
                    <a:pt x="995958" y="2906801"/>
                    <a:pt x="995958" y="2882480"/>
                  </a:cubicBezTo>
                  <a:cubicBezTo>
                    <a:pt x="995958" y="2858159"/>
                    <a:pt x="988892" y="2837618"/>
                    <a:pt x="974759" y="2820856"/>
                  </a:cubicBezTo>
                  <a:cubicBezTo>
                    <a:pt x="960956" y="2804259"/>
                    <a:pt x="944440" y="2795960"/>
                    <a:pt x="925214" y="2795960"/>
                  </a:cubicBezTo>
                  <a:close/>
                  <a:moveTo>
                    <a:pt x="7301526" y="2780677"/>
                  </a:moveTo>
                  <a:cubicBezTo>
                    <a:pt x="7303498" y="2780513"/>
                    <a:pt x="7305306" y="2780759"/>
                    <a:pt x="7306950" y="2781416"/>
                  </a:cubicBezTo>
                  <a:cubicBezTo>
                    <a:pt x="7319110" y="2784703"/>
                    <a:pt x="7327820" y="2794481"/>
                    <a:pt x="7333078" y="2810749"/>
                  </a:cubicBezTo>
                  <a:cubicBezTo>
                    <a:pt x="7338502" y="2827183"/>
                    <a:pt x="7340474" y="2845095"/>
                    <a:pt x="7338994" y="2864486"/>
                  </a:cubicBezTo>
                  <a:cubicBezTo>
                    <a:pt x="7338338" y="2872374"/>
                    <a:pt x="7337350" y="2879686"/>
                    <a:pt x="7336036" y="2886424"/>
                  </a:cubicBezTo>
                  <a:cubicBezTo>
                    <a:pt x="7338994" y="2888067"/>
                    <a:pt x="7341294" y="2889218"/>
                    <a:pt x="7342938" y="2889875"/>
                  </a:cubicBezTo>
                  <a:lnTo>
                    <a:pt x="7361318" y="2894991"/>
                  </a:lnTo>
                  <a:lnTo>
                    <a:pt x="7360518" y="2881124"/>
                  </a:lnTo>
                  <a:cubicBezTo>
                    <a:pt x="7361340" y="2871100"/>
                    <a:pt x="7363558" y="2861035"/>
                    <a:pt x="7367174" y="2850928"/>
                  </a:cubicBezTo>
                  <a:cubicBezTo>
                    <a:pt x="7374404" y="2831209"/>
                    <a:pt x="7385578" y="2815186"/>
                    <a:pt x="7400698" y="2802862"/>
                  </a:cubicBezTo>
                  <a:cubicBezTo>
                    <a:pt x="7417294" y="2789386"/>
                    <a:pt x="7436932" y="2782074"/>
                    <a:pt x="7459610" y="2780923"/>
                  </a:cubicBezTo>
                  <a:cubicBezTo>
                    <a:pt x="7459774" y="2780923"/>
                    <a:pt x="7459856" y="2780923"/>
                    <a:pt x="7459856" y="2780923"/>
                  </a:cubicBezTo>
                  <a:cubicBezTo>
                    <a:pt x="7471852" y="2780430"/>
                    <a:pt x="7482082" y="2783923"/>
                    <a:pt x="7490546" y="2791399"/>
                  </a:cubicBezTo>
                  <a:cubicBezTo>
                    <a:pt x="7499008" y="2798877"/>
                    <a:pt x="7503486" y="2808367"/>
                    <a:pt x="7503978" y="2819870"/>
                  </a:cubicBezTo>
                  <a:cubicBezTo>
                    <a:pt x="7505294" y="2839754"/>
                    <a:pt x="7500282" y="2857337"/>
                    <a:pt x="7488942" y="2872620"/>
                  </a:cubicBezTo>
                  <a:cubicBezTo>
                    <a:pt x="7478590" y="2886917"/>
                    <a:pt x="7463718" y="2897270"/>
                    <a:pt x="7444326" y="2903679"/>
                  </a:cubicBezTo>
                  <a:cubicBezTo>
                    <a:pt x="7431016" y="2908280"/>
                    <a:pt x="7416144" y="2911238"/>
                    <a:pt x="7399710" y="2912553"/>
                  </a:cubicBezTo>
                  <a:cubicBezTo>
                    <a:pt x="7402998" y="2929314"/>
                    <a:pt x="7408914" y="2942872"/>
                    <a:pt x="7417458" y="2953224"/>
                  </a:cubicBezTo>
                  <a:cubicBezTo>
                    <a:pt x="7426498" y="2963577"/>
                    <a:pt x="7436768" y="2968836"/>
                    <a:pt x="7448270" y="2969000"/>
                  </a:cubicBezTo>
                  <a:cubicBezTo>
                    <a:pt x="7448436" y="2969000"/>
                    <a:pt x="7448640" y="2969000"/>
                    <a:pt x="7448886" y="2969000"/>
                  </a:cubicBezTo>
                  <a:cubicBezTo>
                    <a:pt x="7449134" y="2969000"/>
                    <a:pt x="7449340" y="2969000"/>
                    <a:pt x="7449504" y="2969000"/>
                  </a:cubicBezTo>
                  <a:cubicBezTo>
                    <a:pt x="7476946" y="2968507"/>
                    <a:pt x="7500364" y="2955772"/>
                    <a:pt x="7519754" y="2930793"/>
                  </a:cubicBezTo>
                  <a:cubicBezTo>
                    <a:pt x="7533066" y="2913703"/>
                    <a:pt x="7543830" y="2895216"/>
                    <a:pt x="7552046" y="2875332"/>
                  </a:cubicBezTo>
                  <a:lnTo>
                    <a:pt x="7565850" y="2881247"/>
                  </a:lnTo>
                  <a:cubicBezTo>
                    <a:pt x="7556648" y="2902775"/>
                    <a:pt x="7545226" y="2922412"/>
                    <a:pt x="7531586" y="2940160"/>
                  </a:cubicBezTo>
                  <a:cubicBezTo>
                    <a:pt x="7521892" y="2952649"/>
                    <a:pt x="7509894" y="2962756"/>
                    <a:pt x="7495598" y="2970479"/>
                  </a:cubicBezTo>
                  <a:cubicBezTo>
                    <a:pt x="7480644" y="2979189"/>
                    <a:pt x="7465362" y="2983626"/>
                    <a:pt x="7449750" y="2983790"/>
                  </a:cubicBezTo>
                  <a:cubicBezTo>
                    <a:pt x="7449750" y="2983790"/>
                    <a:pt x="7449710" y="2983790"/>
                    <a:pt x="7449626" y="2983790"/>
                  </a:cubicBezTo>
                  <a:cubicBezTo>
                    <a:pt x="7449544" y="2983790"/>
                    <a:pt x="7449504" y="2983790"/>
                    <a:pt x="7449504" y="2983790"/>
                  </a:cubicBezTo>
                  <a:cubicBezTo>
                    <a:pt x="7449174" y="2983955"/>
                    <a:pt x="7448682" y="2984037"/>
                    <a:pt x="7448024" y="2984037"/>
                  </a:cubicBezTo>
                  <a:cubicBezTo>
                    <a:pt x="7425346" y="2983872"/>
                    <a:pt x="7406450" y="2977053"/>
                    <a:pt x="7391330" y="2963577"/>
                  </a:cubicBezTo>
                  <a:cubicBezTo>
                    <a:pt x="7376048" y="2950102"/>
                    <a:pt x="7366352" y="2932601"/>
                    <a:pt x="7362244" y="2911074"/>
                  </a:cubicBezTo>
                  <a:lnTo>
                    <a:pt x="7362226" y="2910773"/>
                  </a:lnTo>
                  <a:lnTo>
                    <a:pt x="7334064" y="2903679"/>
                  </a:lnTo>
                  <a:cubicBezTo>
                    <a:pt x="7333736" y="2903679"/>
                    <a:pt x="7333242" y="2903514"/>
                    <a:pt x="7332586" y="2903186"/>
                  </a:cubicBezTo>
                  <a:cubicBezTo>
                    <a:pt x="7327326" y="2924384"/>
                    <a:pt x="7318698" y="2942132"/>
                    <a:pt x="7306702" y="2956429"/>
                  </a:cubicBezTo>
                  <a:cubicBezTo>
                    <a:pt x="7291584" y="2975163"/>
                    <a:pt x="7275726" y="2984530"/>
                    <a:pt x="7259130" y="2984530"/>
                  </a:cubicBezTo>
                  <a:cubicBezTo>
                    <a:pt x="7236122" y="2984530"/>
                    <a:pt x="7217142" y="2977217"/>
                    <a:pt x="7202188" y="2962591"/>
                  </a:cubicBezTo>
                  <a:cubicBezTo>
                    <a:pt x="7189042" y="2949773"/>
                    <a:pt x="7180414" y="2932190"/>
                    <a:pt x="7176306" y="2909841"/>
                  </a:cubicBezTo>
                  <a:cubicBezTo>
                    <a:pt x="7174826" y="2901789"/>
                    <a:pt x="7173758" y="2893079"/>
                    <a:pt x="7173102" y="2883712"/>
                  </a:cubicBezTo>
                  <a:cubicBezTo>
                    <a:pt x="7172774" y="2873524"/>
                    <a:pt x="7172608" y="2865800"/>
                    <a:pt x="7172608" y="2860542"/>
                  </a:cubicBezTo>
                  <a:lnTo>
                    <a:pt x="7172362" y="2851175"/>
                  </a:lnTo>
                  <a:cubicBezTo>
                    <a:pt x="7172362" y="2842958"/>
                    <a:pt x="7171952" y="2833345"/>
                    <a:pt x="7171130" y="2822335"/>
                  </a:cubicBezTo>
                  <a:cubicBezTo>
                    <a:pt x="7169980" y="2810996"/>
                    <a:pt x="7168008" y="2803190"/>
                    <a:pt x="7165214" y="2798918"/>
                  </a:cubicBezTo>
                  <a:cubicBezTo>
                    <a:pt x="7164064" y="2797110"/>
                    <a:pt x="7162667" y="2796206"/>
                    <a:pt x="7161024" y="2796206"/>
                  </a:cubicBezTo>
                  <a:cubicBezTo>
                    <a:pt x="7161024" y="2796206"/>
                    <a:pt x="7160942" y="2796206"/>
                    <a:pt x="7160777" y="2796206"/>
                  </a:cubicBezTo>
                  <a:cubicBezTo>
                    <a:pt x="7160613" y="2796206"/>
                    <a:pt x="7160366" y="2796206"/>
                    <a:pt x="7160038" y="2796206"/>
                  </a:cubicBezTo>
                  <a:cubicBezTo>
                    <a:pt x="7150835" y="2796535"/>
                    <a:pt x="7141879" y="2800315"/>
                    <a:pt x="7133169" y="2807545"/>
                  </a:cubicBezTo>
                  <a:cubicBezTo>
                    <a:pt x="7127746" y="2812146"/>
                    <a:pt x="7121872" y="2817857"/>
                    <a:pt x="7115544" y="2824676"/>
                  </a:cubicBezTo>
                  <a:cubicBezTo>
                    <a:pt x="7109218" y="2831496"/>
                    <a:pt x="7104576" y="2837618"/>
                    <a:pt x="7101618" y="2843040"/>
                  </a:cubicBezTo>
                  <a:lnTo>
                    <a:pt x="7088307" y="2835892"/>
                  </a:lnTo>
                  <a:cubicBezTo>
                    <a:pt x="7091758" y="2829648"/>
                    <a:pt x="7096976" y="2822746"/>
                    <a:pt x="7103960" y="2815186"/>
                  </a:cubicBezTo>
                  <a:cubicBezTo>
                    <a:pt x="7110944" y="2807627"/>
                    <a:pt x="7117476" y="2801218"/>
                    <a:pt x="7123556" y="2795960"/>
                  </a:cubicBezTo>
                  <a:cubicBezTo>
                    <a:pt x="7135059" y="2786757"/>
                    <a:pt x="7147056" y="2781827"/>
                    <a:pt x="7159544" y="2781170"/>
                  </a:cubicBezTo>
                  <a:cubicBezTo>
                    <a:pt x="7159544" y="2781170"/>
                    <a:pt x="7159586" y="2781170"/>
                    <a:pt x="7159668" y="2781170"/>
                  </a:cubicBezTo>
                  <a:cubicBezTo>
                    <a:pt x="7159750" y="2781170"/>
                    <a:pt x="7159791" y="2781170"/>
                    <a:pt x="7159791" y="2781170"/>
                  </a:cubicBezTo>
                  <a:cubicBezTo>
                    <a:pt x="7159791" y="2781170"/>
                    <a:pt x="7159832" y="2781170"/>
                    <a:pt x="7159914" y="2781170"/>
                  </a:cubicBezTo>
                  <a:cubicBezTo>
                    <a:pt x="7159996" y="2781170"/>
                    <a:pt x="7160038" y="2781170"/>
                    <a:pt x="7160038" y="2781170"/>
                  </a:cubicBezTo>
                  <a:cubicBezTo>
                    <a:pt x="7160366" y="2781170"/>
                    <a:pt x="7160613" y="2781170"/>
                    <a:pt x="7160777" y="2781170"/>
                  </a:cubicBezTo>
                  <a:cubicBezTo>
                    <a:pt x="7160942" y="2781170"/>
                    <a:pt x="7161024" y="2781170"/>
                    <a:pt x="7161024" y="2781170"/>
                  </a:cubicBezTo>
                  <a:cubicBezTo>
                    <a:pt x="7172034" y="2781170"/>
                    <a:pt x="7180990" y="2783635"/>
                    <a:pt x="7187892" y="2788565"/>
                  </a:cubicBezTo>
                  <a:cubicBezTo>
                    <a:pt x="7197258" y="2794974"/>
                    <a:pt x="7203338" y="2805491"/>
                    <a:pt x="7206132" y="2820116"/>
                  </a:cubicBezTo>
                  <a:cubicBezTo>
                    <a:pt x="7207940" y="2829155"/>
                    <a:pt x="7208926" y="2839343"/>
                    <a:pt x="7209090" y="2850682"/>
                  </a:cubicBezTo>
                  <a:lnTo>
                    <a:pt x="7209336" y="2855119"/>
                  </a:lnTo>
                  <a:cubicBezTo>
                    <a:pt x="7209502" y="2861199"/>
                    <a:pt x="7209912" y="2870484"/>
                    <a:pt x="7210570" y="2882973"/>
                  </a:cubicBezTo>
                  <a:lnTo>
                    <a:pt x="7210816" y="2885191"/>
                  </a:lnTo>
                  <a:cubicBezTo>
                    <a:pt x="7211638" y="2895380"/>
                    <a:pt x="7212294" y="2902857"/>
                    <a:pt x="7212788" y="2907623"/>
                  </a:cubicBezTo>
                  <a:cubicBezTo>
                    <a:pt x="7214102" y="2916989"/>
                    <a:pt x="7217840" y="2929684"/>
                    <a:pt x="7224002" y="2945706"/>
                  </a:cubicBezTo>
                  <a:cubicBezTo>
                    <a:pt x="7230166" y="2961729"/>
                    <a:pt x="7241792" y="2969658"/>
                    <a:pt x="7258882" y="2969493"/>
                  </a:cubicBezTo>
                  <a:cubicBezTo>
                    <a:pt x="7271206" y="2969493"/>
                    <a:pt x="7283286" y="2962016"/>
                    <a:pt x="7295118" y="2947062"/>
                  </a:cubicBezTo>
                  <a:cubicBezTo>
                    <a:pt x="7305800" y="2934409"/>
                    <a:pt x="7313686" y="2917565"/>
                    <a:pt x="7318782" y="2896530"/>
                  </a:cubicBezTo>
                  <a:cubicBezTo>
                    <a:pt x="7301034" y="2886670"/>
                    <a:pt x="7288052" y="2872538"/>
                    <a:pt x="7279834" y="2854133"/>
                  </a:cubicBezTo>
                  <a:cubicBezTo>
                    <a:pt x="7277042" y="2848053"/>
                    <a:pt x="7274946" y="2840288"/>
                    <a:pt x="7273550" y="2830839"/>
                  </a:cubicBezTo>
                  <a:cubicBezTo>
                    <a:pt x="7272152" y="2821390"/>
                    <a:pt x="7271864" y="2813461"/>
                    <a:pt x="7272686" y="2807052"/>
                  </a:cubicBezTo>
                  <a:lnTo>
                    <a:pt x="7272686" y="2806805"/>
                  </a:lnTo>
                  <a:cubicBezTo>
                    <a:pt x="7275808" y="2788400"/>
                    <a:pt x="7285422" y="2779691"/>
                    <a:pt x="7301526" y="2780677"/>
                  </a:cubicBezTo>
                  <a:close/>
                  <a:moveTo>
                    <a:pt x="4144240" y="2780677"/>
                  </a:moveTo>
                  <a:cubicBezTo>
                    <a:pt x="4159688" y="2780677"/>
                    <a:pt x="4171355" y="2784703"/>
                    <a:pt x="4179243" y="2792755"/>
                  </a:cubicBezTo>
                  <a:cubicBezTo>
                    <a:pt x="4185488" y="2799000"/>
                    <a:pt x="4189308" y="2806354"/>
                    <a:pt x="4190705" y="2814817"/>
                  </a:cubicBezTo>
                  <a:cubicBezTo>
                    <a:pt x="4192102" y="2823280"/>
                    <a:pt x="4192800" y="2831537"/>
                    <a:pt x="4192800" y="2839590"/>
                  </a:cubicBezTo>
                  <a:lnTo>
                    <a:pt x="4192800" y="2860500"/>
                  </a:lnTo>
                  <a:lnTo>
                    <a:pt x="4193786" y="2858077"/>
                  </a:lnTo>
                  <a:cubicBezTo>
                    <a:pt x="4200524" y="2843780"/>
                    <a:pt x="4206604" y="2832606"/>
                    <a:pt x="4212027" y="2824553"/>
                  </a:cubicBezTo>
                  <a:cubicBezTo>
                    <a:pt x="4218107" y="2815679"/>
                    <a:pt x="4226159" y="2806888"/>
                    <a:pt x="4236184" y="2798178"/>
                  </a:cubicBezTo>
                  <a:cubicBezTo>
                    <a:pt x="4246208" y="2789469"/>
                    <a:pt x="4257136" y="2784292"/>
                    <a:pt x="4268968" y="2782649"/>
                  </a:cubicBezTo>
                  <a:cubicBezTo>
                    <a:pt x="4272418" y="2782156"/>
                    <a:pt x="4275870" y="2781909"/>
                    <a:pt x="4279320" y="2781909"/>
                  </a:cubicBezTo>
                  <a:cubicBezTo>
                    <a:pt x="4302820" y="2782567"/>
                    <a:pt x="4319335" y="2789962"/>
                    <a:pt x="4328866" y="2804094"/>
                  </a:cubicBezTo>
                  <a:cubicBezTo>
                    <a:pt x="4332974" y="2810503"/>
                    <a:pt x="4335604" y="2817282"/>
                    <a:pt x="4336754" y="2824430"/>
                  </a:cubicBezTo>
                  <a:cubicBezTo>
                    <a:pt x="4337904" y="2831578"/>
                    <a:pt x="4338480" y="2838604"/>
                    <a:pt x="4338480" y="2845505"/>
                  </a:cubicBezTo>
                  <a:cubicBezTo>
                    <a:pt x="4338480" y="2907294"/>
                    <a:pt x="4338603" y="2941146"/>
                    <a:pt x="4338850" y="2947062"/>
                  </a:cubicBezTo>
                  <a:cubicBezTo>
                    <a:pt x="4339096" y="2952978"/>
                    <a:pt x="4340123" y="2958154"/>
                    <a:pt x="4341930" y="2962591"/>
                  </a:cubicBezTo>
                  <a:cubicBezTo>
                    <a:pt x="4343410" y="2966864"/>
                    <a:pt x="4345464" y="2969329"/>
                    <a:pt x="4348093" y="2969986"/>
                  </a:cubicBezTo>
                  <a:cubicBezTo>
                    <a:pt x="4364362" y="2970972"/>
                    <a:pt x="4378412" y="2960373"/>
                    <a:pt x="4390244" y="2938188"/>
                  </a:cubicBezTo>
                  <a:cubicBezTo>
                    <a:pt x="4402076" y="2916003"/>
                    <a:pt x="4411032" y="2895955"/>
                    <a:pt x="4417112" y="2878043"/>
                  </a:cubicBezTo>
                  <a:cubicBezTo>
                    <a:pt x="4419248" y="2873278"/>
                    <a:pt x="4422494" y="2871799"/>
                    <a:pt x="4426848" y="2873606"/>
                  </a:cubicBezTo>
                  <a:cubicBezTo>
                    <a:pt x="4431204" y="2875414"/>
                    <a:pt x="4432641" y="2878536"/>
                    <a:pt x="4431162" y="2882973"/>
                  </a:cubicBezTo>
                  <a:cubicBezTo>
                    <a:pt x="4420646" y="2914196"/>
                    <a:pt x="4409142" y="2938353"/>
                    <a:pt x="4396652" y="2955443"/>
                  </a:cubicBezTo>
                  <a:cubicBezTo>
                    <a:pt x="4382192" y="2975163"/>
                    <a:pt x="4366580" y="2984941"/>
                    <a:pt x="4349818" y="2984776"/>
                  </a:cubicBezTo>
                  <a:lnTo>
                    <a:pt x="4349818" y="2985022"/>
                  </a:lnTo>
                  <a:cubicBezTo>
                    <a:pt x="4332564" y="2985022"/>
                    <a:pt x="4319746" y="2980011"/>
                    <a:pt x="4311365" y="2969986"/>
                  </a:cubicBezTo>
                  <a:cubicBezTo>
                    <a:pt x="4305942" y="2963906"/>
                    <a:pt x="4302820" y="2957292"/>
                    <a:pt x="4301998" y="2950143"/>
                  </a:cubicBezTo>
                  <a:cubicBezTo>
                    <a:pt x="4301176" y="2942995"/>
                    <a:pt x="4300766" y="2923768"/>
                    <a:pt x="4300766" y="2892463"/>
                  </a:cubicBezTo>
                  <a:cubicBezTo>
                    <a:pt x="4300766" y="2861158"/>
                    <a:pt x="4300766" y="2845505"/>
                    <a:pt x="4300766" y="2845505"/>
                  </a:cubicBezTo>
                  <a:cubicBezTo>
                    <a:pt x="4300766" y="2839590"/>
                    <a:pt x="4300519" y="2833592"/>
                    <a:pt x="4300026" y="2827511"/>
                  </a:cubicBezTo>
                  <a:cubicBezTo>
                    <a:pt x="4299533" y="2821431"/>
                    <a:pt x="4298382" y="2815844"/>
                    <a:pt x="4296575" y="2810749"/>
                  </a:cubicBezTo>
                  <a:cubicBezTo>
                    <a:pt x="4293288" y="2802204"/>
                    <a:pt x="4287536" y="2797603"/>
                    <a:pt x="4279320" y="2796946"/>
                  </a:cubicBezTo>
                  <a:cubicBezTo>
                    <a:pt x="4275706" y="2796946"/>
                    <a:pt x="4272912" y="2797110"/>
                    <a:pt x="4270940" y="2797439"/>
                  </a:cubicBezTo>
                  <a:cubicBezTo>
                    <a:pt x="4262230" y="2798753"/>
                    <a:pt x="4253644" y="2803026"/>
                    <a:pt x="4245180" y="2810256"/>
                  </a:cubicBezTo>
                  <a:cubicBezTo>
                    <a:pt x="4236718" y="2817487"/>
                    <a:pt x="4229774" y="2825046"/>
                    <a:pt x="4224352" y="2832934"/>
                  </a:cubicBezTo>
                  <a:cubicBezTo>
                    <a:pt x="4219586" y="2840001"/>
                    <a:pt x="4214410" y="2849367"/>
                    <a:pt x="4208822" y="2861035"/>
                  </a:cubicBezTo>
                  <a:cubicBezTo>
                    <a:pt x="4203236" y="2872702"/>
                    <a:pt x="4198223" y="2884205"/>
                    <a:pt x="4193786" y="2895544"/>
                  </a:cubicBezTo>
                  <a:lnTo>
                    <a:pt x="4192800" y="2898420"/>
                  </a:lnTo>
                  <a:lnTo>
                    <a:pt x="4192800" y="2984283"/>
                  </a:lnTo>
                  <a:lnTo>
                    <a:pt x="4155332" y="2984283"/>
                  </a:lnTo>
                  <a:lnTo>
                    <a:pt x="4155332" y="2839590"/>
                  </a:lnTo>
                  <a:cubicBezTo>
                    <a:pt x="4155332" y="2833838"/>
                    <a:pt x="4155004" y="2826197"/>
                    <a:pt x="4154346" y="2816665"/>
                  </a:cubicBezTo>
                  <a:cubicBezTo>
                    <a:pt x="4153690" y="2807134"/>
                    <a:pt x="4151635" y="2800643"/>
                    <a:pt x="4148184" y="2797192"/>
                  </a:cubicBezTo>
                  <a:cubicBezTo>
                    <a:pt x="4147198" y="2796206"/>
                    <a:pt x="4145884" y="2795713"/>
                    <a:pt x="4144240" y="2795713"/>
                  </a:cubicBezTo>
                  <a:cubicBezTo>
                    <a:pt x="4141282" y="2795713"/>
                    <a:pt x="4137462" y="2797726"/>
                    <a:pt x="4132778" y="2801752"/>
                  </a:cubicBezTo>
                  <a:cubicBezTo>
                    <a:pt x="4128094" y="2805778"/>
                    <a:pt x="4123534" y="2812352"/>
                    <a:pt x="4119098" y="2821472"/>
                  </a:cubicBezTo>
                  <a:cubicBezTo>
                    <a:pt x="4114660" y="2830592"/>
                    <a:pt x="4109320" y="2842958"/>
                    <a:pt x="4103075" y="2858570"/>
                  </a:cubicBezTo>
                  <a:cubicBezTo>
                    <a:pt x="4096831" y="2874181"/>
                    <a:pt x="4092476" y="2884452"/>
                    <a:pt x="4090011" y="2889382"/>
                  </a:cubicBezTo>
                  <a:cubicBezTo>
                    <a:pt x="4087546" y="2893655"/>
                    <a:pt x="4084218" y="2894928"/>
                    <a:pt x="4080028" y="2893203"/>
                  </a:cubicBezTo>
                  <a:cubicBezTo>
                    <a:pt x="4075838" y="2891477"/>
                    <a:pt x="4074810" y="2888149"/>
                    <a:pt x="4076947" y="2883219"/>
                  </a:cubicBezTo>
                  <a:cubicBezTo>
                    <a:pt x="4078919" y="2878289"/>
                    <a:pt x="4083027" y="2868019"/>
                    <a:pt x="4089272" y="2852407"/>
                  </a:cubicBezTo>
                  <a:cubicBezTo>
                    <a:pt x="4095516" y="2836796"/>
                    <a:pt x="4100364" y="2825498"/>
                    <a:pt x="4103815" y="2818514"/>
                  </a:cubicBezTo>
                  <a:cubicBezTo>
                    <a:pt x="4107266" y="2811530"/>
                    <a:pt x="4112401" y="2803478"/>
                    <a:pt x="4119221" y="2794357"/>
                  </a:cubicBezTo>
                  <a:cubicBezTo>
                    <a:pt x="4126040" y="2785237"/>
                    <a:pt x="4134380" y="2780677"/>
                    <a:pt x="4144240" y="2780677"/>
                  </a:cubicBezTo>
                  <a:close/>
                  <a:moveTo>
                    <a:pt x="1277090" y="2764408"/>
                  </a:moveTo>
                  <a:cubicBezTo>
                    <a:pt x="1276268" y="2765066"/>
                    <a:pt x="1276104" y="2766380"/>
                    <a:pt x="1276597" y="2768352"/>
                  </a:cubicBezTo>
                  <a:cubicBezTo>
                    <a:pt x="1278569" y="2773611"/>
                    <a:pt x="1281773" y="2776815"/>
                    <a:pt x="1286210" y="2777965"/>
                  </a:cubicBezTo>
                  <a:cubicBezTo>
                    <a:pt x="1287853" y="2778623"/>
                    <a:pt x="1290811" y="2779280"/>
                    <a:pt x="1295084" y="2779937"/>
                  </a:cubicBezTo>
                  <a:cubicBezTo>
                    <a:pt x="1295084" y="2779773"/>
                    <a:pt x="1295043" y="2779609"/>
                    <a:pt x="1294961" y="2779444"/>
                  </a:cubicBezTo>
                  <a:cubicBezTo>
                    <a:pt x="1294878" y="2779280"/>
                    <a:pt x="1294838" y="2779034"/>
                    <a:pt x="1294838" y="2778705"/>
                  </a:cubicBezTo>
                  <a:cubicBezTo>
                    <a:pt x="1293523" y="2775090"/>
                    <a:pt x="1291551" y="2771885"/>
                    <a:pt x="1288922" y="2769091"/>
                  </a:cubicBezTo>
                  <a:lnTo>
                    <a:pt x="1288675" y="2769091"/>
                  </a:lnTo>
                  <a:cubicBezTo>
                    <a:pt x="1284074" y="2764490"/>
                    <a:pt x="1280212" y="2762929"/>
                    <a:pt x="1277090" y="2764408"/>
                  </a:cubicBezTo>
                  <a:close/>
                  <a:moveTo>
                    <a:pt x="6854164" y="2707960"/>
                  </a:moveTo>
                  <a:cubicBezTo>
                    <a:pt x="6860244" y="2707960"/>
                    <a:pt x="6865420" y="2710097"/>
                    <a:pt x="6869693" y="2714369"/>
                  </a:cubicBezTo>
                  <a:cubicBezTo>
                    <a:pt x="6873965" y="2718642"/>
                    <a:pt x="6876102" y="2723818"/>
                    <a:pt x="6876102" y="2729899"/>
                  </a:cubicBezTo>
                  <a:cubicBezTo>
                    <a:pt x="6876102" y="2735979"/>
                    <a:pt x="6873965" y="2741196"/>
                    <a:pt x="6869693" y="2745551"/>
                  </a:cubicBezTo>
                  <a:cubicBezTo>
                    <a:pt x="6865420" y="2749906"/>
                    <a:pt x="6860244" y="2752083"/>
                    <a:pt x="6854164" y="2752083"/>
                  </a:cubicBezTo>
                  <a:cubicBezTo>
                    <a:pt x="6848083" y="2752083"/>
                    <a:pt x="6842866" y="2749906"/>
                    <a:pt x="6838511" y="2745551"/>
                  </a:cubicBezTo>
                  <a:cubicBezTo>
                    <a:pt x="6834156" y="2741196"/>
                    <a:pt x="6831979" y="2735979"/>
                    <a:pt x="6831979" y="2729899"/>
                  </a:cubicBezTo>
                  <a:cubicBezTo>
                    <a:pt x="6831979" y="2723818"/>
                    <a:pt x="6834156" y="2718642"/>
                    <a:pt x="6838511" y="2714369"/>
                  </a:cubicBezTo>
                  <a:cubicBezTo>
                    <a:pt x="6842866" y="2710097"/>
                    <a:pt x="6848083" y="2707960"/>
                    <a:pt x="6854164" y="2707960"/>
                  </a:cubicBezTo>
                  <a:close/>
                  <a:moveTo>
                    <a:pt x="7462074" y="2702291"/>
                  </a:moveTo>
                  <a:lnTo>
                    <a:pt x="7466512" y="2706481"/>
                  </a:lnTo>
                  <a:lnTo>
                    <a:pt x="7510882" y="2746414"/>
                  </a:lnTo>
                  <a:lnTo>
                    <a:pt x="7502254" y="2758492"/>
                  </a:lnTo>
                  <a:lnTo>
                    <a:pt x="7449750" y="2730392"/>
                  </a:lnTo>
                  <a:lnTo>
                    <a:pt x="7425594" y="2749125"/>
                  </a:lnTo>
                  <a:lnTo>
                    <a:pt x="7414502" y="2757753"/>
                  </a:lnTo>
                  <a:lnTo>
                    <a:pt x="7405380" y="2745921"/>
                  </a:lnTo>
                  <a:lnTo>
                    <a:pt x="7457144" y="2705988"/>
                  </a:lnTo>
                  <a:close/>
                  <a:moveTo>
                    <a:pt x="5811873" y="2702291"/>
                  </a:moveTo>
                  <a:lnTo>
                    <a:pt x="5816310" y="2706481"/>
                  </a:lnTo>
                  <a:lnTo>
                    <a:pt x="5860680" y="2746414"/>
                  </a:lnTo>
                  <a:lnTo>
                    <a:pt x="5852052" y="2758492"/>
                  </a:lnTo>
                  <a:lnTo>
                    <a:pt x="5799548" y="2730392"/>
                  </a:lnTo>
                  <a:lnTo>
                    <a:pt x="5775392" y="2749125"/>
                  </a:lnTo>
                  <a:lnTo>
                    <a:pt x="5764299" y="2757753"/>
                  </a:lnTo>
                  <a:lnTo>
                    <a:pt x="5755180" y="2745921"/>
                  </a:lnTo>
                  <a:lnTo>
                    <a:pt x="5806944" y="2705988"/>
                  </a:lnTo>
                  <a:close/>
                  <a:moveTo>
                    <a:pt x="4954623" y="2702291"/>
                  </a:moveTo>
                  <a:lnTo>
                    <a:pt x="4959060" y="2706481"/>
                  </a:lnTo>
                  <a:lnTo>
                    <a:pt x="5003430" y="2746414"/>
                  </a:lnTo>
                  <a:lnTo>
                    <a:pt x="4994802" y="2758492"/>
                  </a:lnTo>
                  <a:lnTo>
                    <a:pt x="4942298" y="2730392"/>
                  </a:lnTo>
                  <a:lnTo>
                    <a:pt x="4918142" y="2749125"/>
                  </a:lnTo>
                  <a:lnTo>
                    <a:pt x="4907049" y="2757753"/>
                  </a:lnTo>
                  <a:lnTo>
                    <a:pt x="4897929" y="2745921"/>
                  </a:lnTo>
                  <a:lnTo>
                    <a:pt x="4949693" y="2705988"/>
                  </a:lnTo>
                  <a:close/>
                  <a:moveTo>
                    <a:pt x="3413564" y="2684297"/>
                  </a:moveTo>
                  <a:lnTo>
                    <a:pt x="3418740" y="2693417"/>
                  </a:lnTo>
                  <a:lnTo>
                    <a:pt x="3425889" y="2706481"/>
                  </a:lnTo>
                  <a:lnTo>
                    <a:pt x="3429093" y="2712397"/>
                  </a:lnTo>
                  <a:lnTo>
                    <a:pt x="3423670" y="2716095"/>
                  </a:lnTo>
                  <a:lnTo>
                    <a:pt x="3370180" y="2753069"/>
                  </a:lnTo>
                  <a:lnTo>
                    <a:pt x="3360567" y="2741977"/>
                  </a:lnTo>
                  <a:lnTo>
                    <a:pt x="3406662" y="2691938"/>
                  </a:lnTo>
                  <a:close/>
                  <a:moveTo>
                    <a:pt x="1787621" y="2684297"/>
                  </a:moveTo>
                  <a:lnTo>
                    <a:pt x="1794770" y="2691938"/>
                  </a:lnTo>
                  <a:lnTo>
                    <a:pt x="1840618" y="2741977"/>
                  </a:lnTo>
                  <a:lnTo>
                    <a:pt x="1830758" y="2753069"/>
                  </a:lnTo>
                  <a:lnTo>
                    <a:pt x="1777761" y="2716095"/>
                  </a:lnTo>
                  <a:lnTo>
                    <a:pt x="1772092" y="2712397"/>
                  </a:lnTo>
                  <a:lnTo>
                    <a:pt x="1775543" y="2706481"/>
                  </a:lnTo>
                  <a:lnTo>
                    <a:pt x="1782691" y="2693417"/>
                  </a:lnTo>
                  <a:close/>
                  <a:moveTo>
                    <a:pt x="965639" y="2684297"/>
                  </a:moveTo>
                  <a:lnTo>
                    <a:pt x="970815" y="2693417"/>
                  </a:lnTo>
                  <a:lnTo>
                    <a:pt x="977964" y="2706481"/>
                  </a:lnTo>
                  <a:lnTo>
                    <a:pt x="981168" y="2712397"/>
                  </a:lnTo>
                  <a:lnTo>
                    <a:pt x="975745" y="2716095"/>
                  </a:lnTo>
                  <a:lnTo>
                    <a:pt x="922256" y="2753069"/>
                  </a:lnTo>
                  <a:lnTo>
                    <a:pt x="912642" y="2741977"/>
                  </a:lnTo>
                  <a:lnTo>
                    <a:pt x="958737" y="2691938"/>
                  </a:lnTo>
                  <a:close/>
                  <a:moveTo>
                    <a:pt x="1175114" y="2679613"/>
                  </a:moveTo>
                  <a:lnTo>
                    <a:pt x="1212582" y="2679613"/>
                  </a:lnTo>
                  <a:cubicBezTo>
                    <a:pt x="1212582" y="2679613"/>
                    <a:pt x="1212582" y="2704756"/>
                    <a:pt x="1212582" y="2755041"/>
                  </a:cubicBezTo>
                  <a:cubicBezTo>
                    <a:pt x="1212582" y="2761327"/>
                    <a:pt x="1212582" y="2767220"/>
                    <a:pt x="1212582" y="2772720"/>
                  </a:cubicBezTo>
                  <a:lnTo>
                    <a:pt x="1212582" y="2773528"/>
                  </a:lnTo>
                  <a:lnTo>
                    <a:pt x="1244873" y="2773528"/>
                  </a:lnTo>
                  <a:lnTo>
                    <a:pt x="1244873" y="2788811"/>
                  </a:lnTo>
                  <a:lnTo>
                    <a:pt x="1212582" y="2788811"/>
                  </a:lnTo>
                  <a:lnTo>
                    <a:pt x="1212582" y="2801005"/>
                  </a:lnTo>
                  <a:cubicBezTo>
                    <a:pt x="1212582" y="2820648"/>
                    <a:pt x="1212582" y="2830469"/>
                    <a:pt x="1212582" y="2830469"/>
                  </a:cubicBezTo>
                  <a:lnTo>
                    <a:pt x="1212582" y="2925617"/>
                  </a:lnTo>
                  <a:lnTo>
                    <a:pt x="1212582" y="2929068"/>
                  </a:lnTo>
                  <a:cubicBezTo>
                    <a:pt x="1212582" y="2934984"/>
                    <a:pt x="1212705" y="2940776"/>
                    <a:pt x="1212952" y="2946446"/>
                  </a:cubicBezTo>
                  <a:cubicBezTo>
                    <a:pt x="1213198" y="2952115"/>
                    <a:pt x="1214143" y="2957168"/>
                    <a:pt x="1215786" y="2961605"/>
                  </a:cubicBezTo>
                  <a:cubicBezTo>
                    <a:pt x="1217758" y="2966700"/>
                    <a:pt x="1220059" y="2969247"/>
                    <a:pt x="1222688" y="2969247"/>
                  </a:cubicBezTo>
                  <a:cubicBezTo>
                    <a:pt x="1236656" y="2969247"/>
                    <a:pt x="1249967" y="2960537"/>
                    <a:pt x="1262621" y="2943118"/>
                  </a:cubicBezTo>
                  <a:cubicBezTo>
                    <a:pt x="1268044" y="2935559"/>
                    <a:pt x="1273549" y="2925863"/>
                    <a:pt x="1279136" y="2914031"/>
                  </a:cubicBezTo>
                  <a:cubicBezTo>
                    <a:pt x="1281519" y="2908937"/>
                    <a:pt x="1283902" y="2903535"/>
                    <a:pt x="1286285" y="2897824"/>
                  </a:cubicBezTo>
                  <a:lnTo>
                    <a:pt x="1288898" y="2891222"/>
                  </a:lnTo>
                  <a:lnTo>
                    <a:pt x="1276104" y="2886424"/>
                  </a:lnTo>
                  <a:cubicBezTo>
                    <a:pt x="1276104" y="2886424"/>
                    <a:pt x="1276392" y="2885726"/>
                    <a:pt x="1276966" y="2884329"/>
                  </a:cubicBezTo>
                  <a:cubicBezTo>
                    <a:pt x="1277542" y="2882932"/>
                    <a:pt x="1277829" y="2882233"/>
                    <a:pt x="1277829" y="2882233"/>
                  </a:cubicBezTo>
                  <a:cubicBezTo>
                    <a:pt x="1285388" y="2860870"/>
                    <a:pt x="1290524" y="2843164"/>
                    <a:pt x="1293235" y="2829113"/>
                  </a:cubicBezTo>
                  <a:cubicBezTo>
                    <a:pt x="1295947" y="2815063"/>
                    <a:pt x="1297302" y="2803766"/>
                    <a:pt x="1297302" y="2795220"/>
                  </a:cubicBezTo>
                  <a:cubicBezTo>
                    <a:pt x="1291058" y="2794727"/>
                    <a:pt x="1285964" y="2793823"/>
                    <a:pt x="1282020" y="2792509"/>
                  </a:cubicBezTo>
                  <a:cubicBezTo>
                    <a:pt x="1272160" y="2789386"/>
                    <a:pt x="1265669" y="2782813"/>
                    <a:pt x="1262546" y="2772789"/>
                  </a:cubicBezTo>
                  <a:cubicBezTo>
                    <a:pt x="1259260" y="2762929"/>
                    <a:pt x="1261807" y="2755699"/>
                    <a:pt x="1270188" y="2751097"/>
                  </a:cubicBezTo>
                  <a:cubicBezTo>
                    <a:pt x="1277090" y="2747646"/>
                    <a:pt x="1283088" y="2747523"/>
                    <a:pt x="1288182" y="2750727"/>
                  </a:cubicBezTo>
                  <a:cubicBezTo>
                    <a:pt x="1293276" y="2753932"/>
                    <a:pt x="1296810" y="2756356"/>
                    <a:pt x="1298782" y="2757999"/>
                  </a:cubicBezTo>
                  <a:cubicBezTo>
                    <a:pt x="1303383" y="2762108"/>
                    <a:pt x="1306751" y="2767448"/>
                    <a:pt x="1308888" y="2774021"/>
                  </a:cubicBezTo>
                  <a:cubicBezTo>
                    <a:pt x="1309709" y="2776815"/>
                    <a:pt x="1310367" y="2779198"/>
                    <a:pt x="1310860" y="2781170"/>
                  </a:cubicBezTo>
                  <a:lnTo>
                    <a:pt x="1332058" y="2781170"/>
                  </a:lnTo>
                  <a:cubicBezTo>
                    <a:pt x="1344876" y="2781170"/>
                    <a:pt x="1354243" y="2781663"/>
                    <a:pt x="1360159" y="2782649"/>
                  </a:cubicBezTo>
                  <a:cubicBezTo>
                    <a:pt x="1377578" y="2785278"/>
                    <a:pt x="1392039" y="2791523"/>
                    <a:pt x="1403543" y="2801383"/>
                  </a:cubicBezTo>
                  <a:cubicBezTo>
                    <a:pt x="1412416" y="2809270"/>
                    <a:pt x="1418004" y="2818555"/>
                    <a:pt x="1420304" y="2829237"/>
                  </a:cubicBezTo>
                  <a:cubicBezTo>
                    <a:pt x="1422605" y="2839918"/>
                    <a:pt x="1423837" y="2850189"/>
                    <a:pt x="1424002" y="2860049"/>
                  </a:cubicBezTo>
                  <a:cubicBezTo>
                    <a:pt x="1424002" y="2860049"/>
                    <a:pt x="1424002" y="2865800"/>
                    <a:pt x="1424002" y="2877303"/>
                  </a:cubicBezTo>
                  <a:cubicBezTo>
                    <a:pt x="1424002" y="2888807"/>
                    <a:pt x="1424002" y="2894558"/>
                    <a:pt x="1424002" y="2894558"/>
                  </a:cubicBezTo>
                  <a:cubicBezTo>
                    <a:pt x="1424002" y="2894558"/>
                    <a:pt x="1424002" y="2899694"/>
                    <a:pt x="1424002" y="2909964"/>
                  </a:cubicBezTo>
                  <a:cubicBezTo>
                    <a:pt x="1424002" y="2920235"/>
                    <a:pt x="1424002" y="2925370"/>
                    <a:pt x="1424002" y="2925370"/>
                  </a:cubicBezTo>
                  <a:lnTo>
                    <a:pt x="1424002" y="2928082"/>
                  </a:lnTo>
                  <a:cubicBezTo>
                    <a:pt x="1424002" y="2933998"/>
                    <a:pt x="1424125" y="2939914"/>
                    <a:pt x="1424371" y="2945830"/>
                  </a:cubicBezTo>
                  <a:cubicBezTo>
                    <a:pt x="1424618" y="2951745"/>
                    <a:pt x="1425645" y="2956922"/>
                    <a:pt x="1427453" y="2961359"/>
                  </a:cubicBezTo>
                  <a:cubicBezTo>
                    <a:pt x="1429425" y="2966618"/>
                    <a:pt x="1432218" y="2969247"/>
                    <a:pt x="1435834" y="2969247"/>
                  </a:cubicBezTo>
                  <a:cubicBezTo>
                    <a:pt x="1444214" y="2969247"/>
                    <a:pt x="1451568" y="2965549"/>
                    <a:pt x="1457895" y="2958154"/>
                  </a:cubicBezTo>
                  <a:cubicBezTo>
                    <a:pt x="1464222" y="2950759"/>
                    <a:pt x="1470179" y="2942461"/>
                    <a:pt x="1475766" y="2933258"/>
                  </a:cubicBezTo>
                  <a:cubicBezTo>
                    <a:pt x="1479217" y="2927342"/>
                    <a:pt x="1482421" y="2921139"/>
                    <a:pt x="1485379" y="2914648"/>
                  </a:cubicBezTo>
                  <a:lnTo>
                    <a:pt x="1491658" y="2900433"/>
                  </a:lnTo>
                  <a:lnTo>
                    <a:pt x="1491658" y="2891107"/>
                  </a:lnTo>
                  <a:lnTo>
                    <a:pt x="1491658" y="2884859"/>
                  </a:lnTo>
                  <a:lnTo>
                    <a:pt x="1477854" y="2880015"/>
                  </a:lnTo>
                  <a:cubicBezTo>
                    <a:pt x="1481141" y="2871141"/>
                    <a:pt x="1484181" y="2861281"/>
                    <a:pt x="1486974" y="2850435"/>
                  </a:cubicBezTo>
                  <a:cubicBezTo>
                    <a:pt x="1488454" y="2845012"/>
                    <a:pt x="1489809" y="2839795"/>
                    <a:pt x="1491042" y="2834783"/>
                  </a:cubicBezTo>
                  <a:lnTo>
                    <a:pt x="1491658" y="2832244"/>
                  </a:lnTo>
                  <a:lnTo>
                    <a:pt x="1491658" y="2781170"/>
                  </a:lnTo>
                  <a:lnTo>
                    <a:pt x="1502750" y="2781170"/>
                  </a:lnTo>
                  <a:lnTo>
                    <a:pt x="1510392" y="2781170"/>
                  </a:lnTo>
                  <a:lnTo>
                    <a:pt x="1529372" y="2781170"/>
                  </a:lnTo>
                  <a:cubicBezTo>
                    <a:pt x="1529372" y="2781170"/>
                    <a:pt x="1529331" y="2804423"/>
                    <a:pt x="1529249" y="2850928"/>
                  </a:cubicBezTo>
                  <a:cubicBezTo>
                    <a:pt x="1529167" y="2897434"/>
                    <a:pt x="1529126" y="2920687"/>
                    <a:pt x="1529126" y="2920687"/>
                  </a:cubicBezTo>
                  <a:cubicBezTo>
                    <a:pt x="1529126" y="2926767"/>
                    <a:pt x="1529372" y="2932847"/>
                    <a:pt x="1529865" y="2938928"/>
                  </a:cubicBezTo>
                  <a:cubicBezTo>
                    <a:pt x="1530358" y="2945008"/>
                    <a:pt x="1531590" y="2950595"/>
                    <a:pt x="1533562" y="2955689"/>
                  </a:cubicBezTo>
                  <a:cubicBezTo>
                    <a:pt x="1537178" y="2965385"/>
                    <a:pt x="1545230" y="2969904"/>
                    <a:pt x="1557719" y="2969247"/>
                  </a:cubicBezTo>
                  <a:cubicBezTo>
                    <a:pt x="1557883" y="2969247"/>
                    <a:pt x="1558007" y="2969247"/>
                    <a:pt x="1558089" y="2969247"/>
                  </a:cubicBezTo>
                  <a:cubicBezTo>
                    <a:pt x="1558171" y="2969247"/>
                    <a:pt x="1558212" y="2969247"/>
                    <a:pt x="1558212" y="2969247"/>
                  </a:cubicBezTo>
                  <a:cubicBezTo>
                    <a:pt x="1572345" y="2969082"/>
                    <a:pt x="1586970" y="2957168"/>
                    <a:pt x="1602088" y="2933505"/>
                  </a:cubicBezTo>
                  <a:cubicBezTo>
                    <a:pt x="1608990" y="2922330"/>
                    <a:pt x="1616755" y="2906062"/>
                    <a:pt x="1625382" y="2884698"/>
                  </a:cubicBezTo>
                  <a:lnTo>
                    <a:pt x="1630682" y="2870657"/>
                  </a:lnTo>
                  <a:lnTo>
                    <a:pt x="1630682" y="2845382"/>
                  </a:lnTo>
                  <a:cubicBezTo>
                    <a:pt x="1630682" y="2835440"/>
                    <a:pt x="1630682" y="2830469"/>
                    <a:pt x="1630682" y="2830469"/>
                  </a:cubicBezTo>
                  <a:lnTo>
                    <a:pt x="1630682" y="2781170"/>
                  </a:lnTo>
                  <a:lnTo>
                    <a:pt x="1668150" y="2781170"/>
                  </a:lnTo>
                  <a:cubicBezTo>
                    <a:pt x="1668150" y="2781170"/>
                    <a:pt x="1668150" y="2783224"/>
                    <a:pt x="1668150" y="2787332"/>
                  </a:cubicBezTo>
                  <a:lnTo>
                    <a:pt x="1668150" y="2789247"/>
                  </a:lnTo>
                  <a:lnTo>
                    <a:pt x="1676161" y="2782895"/>
                  </a:lnTo>
                  <a:cubicBezTo>
                    <a:pt x="1680351" y="2779116"/>
                    <a:pt x="1682693" y="2774021"/>
                    <a:pt x="1683186" y="2767613"/>
                  </a:cubicBezTo>
                  <a:cubicBezTo>
                    <a:pt x="1683350" y="2765312"/>
                    <a:pt x="1682364" y="2762847"/>
                    <a:pt x="1680228" y="2760218"/>
                  </a:cubicBezTo>
                  <a:cubicBezTo>
                    <a:pt x="1678749" y="2758246"/>
                    <a:pt x="1676859" y="2757260"/>
                    <a:pt x="1674559" y="2757260"/>
                  </a:cubicBezTo>
                  <a:cubicBezTo>
                    <a:pt x="1670779" y="2757917"/>
                    <a:pt x="1666999" y="2759643"/>
                    <a:pt x="1663220" y="2762436"/>
                  </a:cubicBezTo>
                  <a:lnTo>
                    <a:pt x="1653853" y="2750851"/>
                  </a:lnTo>
                  <a:cubicBezTo>
                    <a:pt x="1661576" y="2744935"/>
                    <a:pt x="1669300" y="2742059"/>
                    <a:pt x="1677024" y="2742223"/>
                  </a:cubicBezTo>
                  <a:cubicBezTo>
                    <a:pt x="1687048" y="2741730"/>
                    <a:pt x="1695428" y="2744771"/>
                    <a:pt x="1702166" y="2751344"/>
                  </a:cubicBezTo>
                  <a:cubicBezTo>
                    <a:pt x="1707589" y="2756931"/>
                    <a:pt x="1709972" y="2762765"/>
                    <a:pt x="1709315" y="2768845"/>
                  </a:cubicBezTo>
                  <a:cubicBezTo>
                    <a:pt x="1708329" y="2779198"/>
                    <a:pt x="1703933" y="2787127"/>
                    <a:pt x="1696127" y="2792632"/>
                  </a:cubicBezTo>
                  <a:cubicBezTo>
                    <a:pt x="1688321" y="2798137"/>
                    <a:pt x="1680639" y="2802780"/>
                    <a:pt x="1673080" y="2806559"/>
                  </a:cubicBezTo>
                  <a:lnTo>
                    <a:pt x="1668150" y="2809024"/>
                  </a:lnTo>
                  <a:lnTo>
                    <a:pt x="1668150" y="2816604"/>
                  </a:lnTo>
                  <a:cubicBezTo>
                    <a:pt x="1668150" y="2825847"/>
                    <a:pt x="1668150" y="2830469"/>
                    <a:pt x="1668150" y="2830469"/>
                  </a:cubicBezTo>
                  <a:lnTo>
                    <a:pt x="1668150" y="2925617"/>
                  </a:lnTo>
                  <a:lnTo>
                    <a:pt x="1668150" y="2929068"/>
                  </a:lnTo>
                  <a:cubicBezTo>
                    <a:pt x="1668150" y="2934984"/>
                    <a:pt x="1668273" y="2940776"/>
                    <a:pt x="1668519" y="2946446"/>
                  </a:cubicBezTo>
                  <a:cubicBezTo>
                    <a:pt x="1668766" y="2952115"/>
                    <a:pt x="1669711" y="2957168"/>
                    <a:pt x="1671354" y="2961605"/>
                  </a:cubicBezTo>
                  <a:cubicBezTo>
                    <a:pt x="1673326" y="2966700"/>
                    <a:pt x="1675626" y="2969247"/>
                    <a:pt x="1678256" y="2969247"/>
                  </a:cubicBezTo>
                  <a:cubicBezTo>
                    <a:pt x="1692224" y="2969247"/>
                    <a:pt x="1705535" y="2960537"/>
                    <a:pt x="1718188" y="2943118"/>
                  </a:cubicBezTo>
                  <a:cubicBezTo>
                    <a:pt x="1720900" y="2939339"/>
                    <a:pt x="1723632" y="2935025"/>
                    <a:pt x="1726384" y="2930177"/>
                  </a:cubicBezTo>
                  <a:lnTo>
                    <a:pt x="1726558" y="2929839"/>
                  </a:lnTo>
                  <a:lnTo>
                    <a:pt x="1721437" y="2921858"/>
                  </a:lnTo>
                  <a:cubicBezTo>
                    <a:pt x="1716754" y="2909903"/>
                    <a:pt x="1714412" y="2896941"/>
                    <a:pt x="1714412" y="2882973"/>
                  </a:cubicBezTo>
                  <a:cubicBezTo>
                    <a:pt x="1714412" y="2855365"/>
                    <a:pt x="1723779" y="2831537"/>
                    <a:pt x="1742513" y="2811489"/>
                  </a:cubicBezTo>
                  <a:cubicBezTo>
                    <a:pt x="1761246" y="2791605"/>
                    <a:pt x="1784170" y="2781663"/>
                    <a:pt x="1811285" y="2781663"/>
                  </a:cubicBezTo>
                  <a:cubicBezTo>
                    <a:pt x="1829156" y="2781663"/>
                    <a:pt x="1845040" y="2787348"/>
                    <a:pt x="1858936" y="2798717"/>
                  </a:cubicBezTo>
                  <a:lnTo>
                    <a:pt x="1864662" y="2804457"/>
                  </a:lnTo>
                  <a:lnTo>
                    <a:pt x="1866254" y="2803355"/>
                  </a:lnTo>
                  <a:cubicBezTo>
                    <a:pt x="1871184" y="2799904"/>
                    <a:pt x="1875703" y="2796288"/>
                    <a:pt x="1879811" y="2792509"/>
                  </a:cubicBezTo>
                  <a:cubicBezTo>
                    <a:pt x="1883919" y="2788729"/>
                    <a:pt x="1886220" y="2783635"/>
                    <a:pt x="1886713" y="2777226"/>
                  </a:cubicBezTo>
                  <a:cubicBezTo>
                    <a:pt x="1886878" y="2774925"/>
                    <a:pt x="1885974" y="2772542"/>
                    <a:pt x="1884002" y="2770077"/>
                  </a:cubicBezTo>
                  <a:cubicBezTo>
                    <a:pt x="1882358" y="2768270"/>
                    <a:pt x="1880468" y="2767202"/>
                    <a:pt x="1878332" y="2766873"/>
                  </a:cubicBezTo>
                  <a:cubicBezTo>
                    <a:pt x="1874224" y="2767531"/>
                    <a:pt x="1870444" y="2769338"/>
                    <a:pt x="1866993" y="2772296"/>
                  </a:cubicBezTo>
                  <a:lnTo>
                    <a:pt x="1857626" y="2760464"/>
                  </a:lnTo>
                  <a:cubicBezTo>
                    <a:pt x="1865021" y="2754548"/>
                    <a:pt x="1872745" y="2751672"/>
                    <a:pt x="1880797" y="2751837"/>
                  </a:cubicBezTo>
                  <a:cubicBezTo>
                    <a:pt x="1890986" y="2751672"/>
                    <a:pt x="1899366" y="2754795"/>
                    <a:pt x="1905940" y="2761204"/>
                  </a:cubicBezTo>
                  <a:cubicBezTo>
                    <a:pt x="1911198" y="2766627"/>
                    <a:pt x="1913499" y="2772378"/>
                    <a:pt x="1912842" y="2778458"/>
                  </a:cubicBezTo>
                  <a:cubicBezTo>
                    <a:pt x="1911856" y="2788811"/>
                    <a:pt x="1907460" y="2796740"/>
                    <a:pt x="1899654" y="2802245"/>
                  </a:cubicBezTo>
                  <a:cubicBezTo>
                    <a:pt x="1891848" y="2807750"/>
                    <a:pt x="1884166" y="2812393"/>
                    <a:pt x="1876607" y="2816172"/>
                  </a:cubicBezTo>
                  <a:lnTo>
                    <a:pt x="1875441" y="2816789"/>
                  </a:lnTo>
                  <a:lnTo>
                    <a:pt x="1884248" y="2829730"/>
                  </a:lnTo>
                  <a:cubicBezTo>
                    <a:pt x="1887535" y="2827100"/>
                    <a:pt x="1890862" y="2823814"/>
                    <a:pt x="1894231" y="2819870"/>
                  </a:cubicBezTo>
                  <a:cubicBezTo>
                    <a:pt x="1897600" y="2815926"/>
                    <a:pt x="1900763" y="2811982"/>
                    <a:pt x="1903721" y="2808038"/>
                  </a:cubicBezTo>
                  <a:cubicBezTo>
                    <a:pt x="1904707" y="2806723"/>
                    <a:pt x="1905734" y="2805409"/>
                    <a:pt x="1906802" y="2804094"/>
                  </a:cubicBezTo>
                  <a:cubicBezTo>
                    <a:pt x="1907871" y="2802780"/>
                    <a:pt x="1908980" y="2801465"/>
                    <a:pt x="1910130" y="2800150"/>
                  </a:cubicBezTo>
                  <a:cubicBezTo>
                    <a:pt x="1920154" y="2787497"/>
                    <a:pt x="1931822" y="2781170"/>
                    <a:pt x="1945133" y="2781170"/>
                  </a:cubicBezTo>
                  <a:cubicBezTo>
                    <a:pt x="1945133" y="2781170"/>
                    <a:pt x="1945215" y="2781170"/>
                    <a:pt x="1945379" y="2781170"/>
                  </a:cubicBezTo>
                  <a:cubicBezTo>
                    <a:pt x="1957868" y="2781170"/>
                    <a:pt x="1967893" y="2784292"/>
                    <a:pt x="1975452" y="2790537"/>
                  </a:cubicBezTo>
                  <a:cubicBezTo>
                    <a:pt x="1982518" y="2796453"/>
                    <a:pt x="1986667" y="2804957"/>
                    <a:pt x="1987900" y="2816049"/>
                  </a:cubicBezTo>
                  <a:cubicBezTo>
                    <a:pt x="1989132" y="2827141"/>
                    <a:pt x="1989749" y="2836303"/>
                    <a:pt x="1989749" y="2843533"/>
                  </a:cubicBezTo>
                  <a:cubicBezTo>
                    <a:pt x="1989749" y="2843533"/>
                    <a:pt x="1989749" y="2843698"/>
                    <a:pt x="1989749" y="2844026"/>
                  </a:cubicBezTo>
                  <a:cubicBezTo>
                    <a:pt x="1989749" y="2844355"/>
                    <a:pt x="1989749" y="2844519"/>
                    <a:pt x="1989749" y="2844519"/>
                  </a:cubicBezTo>
                  <a:cubicBezTo>
                    <a:pt x="1989749" y="2844519"/>
                    <a:pt x="1989749" y="2845670"/>
                    <a:pt x="1989749" y="2847970"/>
                  </a:cubicBezTo>
                  <a:cubicBezTo>
                    <a:pt x="1989749" y="2850271"/>
                    <a:pt x="1989749" y="2853147"/>
                    <a:pt x="1989749" y="2856598"/>
                  </a:cubicBezTo>
                  <a:cubicBezTo>
                    <a:pt x="1996815" y="2841973"/>
                    <a:pt x="2002731" y="2831044"/>
                    <a:pt x="2007496" y="2823814"/>
                  </a:cubicBezTo>
                  <a:cubicBezTo>
                    <a:pt x="2014398" y="2813461"/>
                    <a:pt x="2022368" y="2804669"/>
                    <a:pt x="2031406" y="2797439"/>
                  </a:cubicBezTo>
                  <a:cubicBezTo>
                    <a:pt x="2045210" y="2786429"/>
                    <a:pt x="2059425" y="2781006"/>
                    <a:pt x="2074050" y="2781170"/>
                  </a:cubicBezTo>
                  <a:cubicBezTo>
                    <a:pt x="2074050" y="2781170"/>
                    <a:pt x="2074092" y="2781170"/>
                    <a:pt x="2074174" y="2781170"/>
                  </a:cubicBezTo>
                  <a:cubicBezTo>
                    <a:pt x="2074256" y="2781170"/>
                    <a:pt x="2074297" y="2781170"/>
                    <a:pt x="2074297" y="2781170"/>
                  </a:cubicBezTo>
                  <a:cubicBezTo>
                    <a:pt x="2097632" y="2781827"/>
                    <a:pt x="2113983" y="2789222"/>
                    <a:pt x="2123350" y="2803355"/>
                  </a:cubicBezTo>
                  <a:cubicBezTo>
                    <a:pt x="2127458" y="2809763"/>
                    <a:pt x="2130087" y="2816501"/>
                    <a:pt x="2131238" y="2823567"/>
                  </a:cubicBezTo>
                  <a:cubicBezTo>
                    <a:pt x="2132388" y="2830634"/>
                    <a:pt x="2132963" y="2837618"/>
                    <a:pt x="2132963" y="2844519"/>
                  </a:cubicBezTo>
                  <a:lnTo>
                    <a:pt x="2132963" y="2883959"/>
                  </a:lnTo>
                  <a:cubicBezTo>
                    <a:pt x="2132963" y="2883959"/>
                    <a:pt x="2132963" y="2884575"/>
                    <a:pt x="2132963" y="2885808"/>
                  </a:cubicBezTo>
                  <a:cubicBezTo>
                    <a:pt x="2132963" y="2887040"/>
                    <a:pt x="2132963" y="2887656"/>
                    <a:pt x="2132963" y="2887656"/>
                  </a:cubicBezTo>
                  <a:lnTo>
                    <a:pt x="2132963" y="2911567"/>
                  </a:lnTo>
                  <a:cubicBezTo>
                    <a:pt x="2132963" y="2911567"/>
                    <a:pt x="2132963" y="2913950"/>
                    <a:pt x="2132963" y="2918715"/>
                  </a:cubicBezTo>
                  <a:cubicBezTo>
                    <a:pt x="2132963" y="2923481"/>
                    <a:pt x="2132963" y="2925863"/>
                    <a:pt x="2132963" y="2925863"/>
                  </a:cubicBezTo>
                  <a:lnTo>
                    <a:pt x="2132963" y="2928575"/>
                  </a:lnTo>
                  <a:cubicBezTo>
                    <a:pt x="2132963" y="2934491"/>
                    <a:pt x="2133045" y="2940366"/>
                    <a:pt x="2133210" y="2946199"/>
                  </a:cubicBezTo>
                  <a:cubicBezTo>
                    <a:pt x="2133374" y="2952033"/>
                    <a:pt x="2134442" y="2957168"/>
                    <a:pt x="2136414" y="2961605"/>
                  </a:cubicBezTo>
                  <a:cubicBezTo>
                    <a:pt x="2138386" y="2966864"/>
                    <a:pt x="2141098" y="2969493"/>
                    <a:pt x="2144548" y="2969493"/>
                  </a:cubicBezTo>
                  <a:cubicBezTo>
                    <a:pt x="2151122" y="2969493"/>
                    <a:pt x="2157859" y="2966453"/>
                    <a:pt x="2164761" y="2960373"/>
                  </a:cubicBezTo>
                  <a:cubicBezTo>
                    <a:pt x="2168541" y="2956758"/>
                    <a:pt x="2172074" y="2952526"/>
                    <a:pt x="2175360" y="2947678"/>
                  </a:cubicBezTo>
                  <a:cubicBezTo>
                    <a:pt x="2178647" y="2942831"/>
                    <a:pt x="2181687" y="2938106"/>
                    <a:pt x="2184481" y="2933505"/>
                  </a:cubicBezTo>
                  <a:lnTo>
                    <a:pt x="2190351" y="2922425"/>
                  </a:lnTo>
                  <a:lnTo>
                    <a:pt x="2187176" y="2916558"/>
                  </a:lnTo>
                  <a:cubicBezTo>
                    <a:pt x="2183479" y="2905589"/>
                    <a:pt x="2181630" y="2893901"/>
                    <a:pt x="2181630" y="2881494"/>
                  </a:cubicBezTo>
                  <a:cubicBezTo>
                    <a:pt x="2181630" y="2857666"/>
                    <a:pt x="2190011" y="2835974"/>
                    <a:pt x="2206772" y="2816419"/>
                  </a:cubicBezTo>
                  <a:cubicBezTo>
                    <a:pt x="2226328" y="2793741"/>
                    <a:pt x="2251060" y="2782074"/>
                    <a:pt x="2280968" y="2781416"/>
                  </a:cubicBezTo>
                  <a:cubicBezTo>
                    <a:pt x="2296744" y="2781088"/>
                    <a:pt x="2309315" y="2785237"/>
                    <a:pt x="2318682" y="2793864"/>
                  </a:cubicBezTo>
                  <a:lnTo>
                    <a:pt x="2327556" y="2803875"/>
                  </a:lnTo>
                  <a:lnTo>
                    <a:pt x="2327556" y="2781170"/>
                  </a:lnTo>
                  <a:lnTo>
                    <a:pt x="2365270" y="2781170"/>
                  </a:lnTo>
                  <a:lnTo>
                    <a:pt x="2365270" y="2965056"/>
                  </a:lnTo>
                  <a:cubicBezTo>
                    <a:pt x="2375622" y="2951252"/>
                    <a:pt x="2385236" y="2937572"/>
                    <a:pt x="2394110" y="2924015"/>
                  </a:cubicBezTo>
                  <a:cubicBezTo>
                    <a:pt x="2402984" y="2910457"/>
                    <a:pt x="2410872" y="2895134"/>
                    <a:pt x="2417774" y="2878043"/>
                  </a:cubicBezTo>
                  <a:lnTo>
                    <a:pt x="2431824" y="2883712"/>
                  </a:lnTo>
                  <a:cubicBezTo>
                    <a:pt x="2423607" y="2903925"/>
                    <a:pt x="2413994" y="2921961"/>
                    <a:pt x="2402984" y="2937818"/>
                  </a:cubicBezTo>
                  <a:cubicBezTo>
                    <a:pt x="2391974" y="2953676"/>
                    <a:pt x="2380470" y="2969411"/>
                    <a:pt x="2368474" y="2985022"/>
                  </a:cubicBezTo>
                  <a:cubicBezTo>
                    <a:pt x="2367652" y="2985844"/>
                    <a:pt x="2366584" y="2987241"/>
                    <a:pt x="2365270" y="2989213"/>
                  </a:cubicBezTo>
                  <a:lnTo>
                    <a:pt x="2365270" y="3117391"/>
                  </a:lnTo>
                  <a:cubicBezTo>
                    <a:pt x="2365270" y="3144999"/>
                    <a:pt x="2362230" y="3172031"/>
                    <a:pt x="2356150" y="3198489"/>
                  </a:cubicBezTo>
                  <a:cubicBezTo>
                    <a:pt x="2353027" y="3211635"/>
                    <a:pt x="2349823" y="3222275"/>
                    <a:pt x="2346536" y="3230410"/>
                  </a:cubicBezTo>
                  <a:cubicBezTo>
                    <a:pt x="2343250" y="3238544"/>
                    <a:pt x="2340702" y="3244501"/>
                    <a:pt x="2338895" y="3248281"/>
                  </a:cubicBezTo>
                  <a:cubicBezTo>
                    <a:pt x="2328870" y="3266850"/>
                    <a:pt x="2315313" y="3279422"/>
                    <a:pt x="2298223" y="3285995"/>
                  </a:cubicBezTo>
                  <a:cubicBezTo>
                    <a:pt x="2291650" y="3288131"/>
                    <a:pt x="2285980" y="3289117"/>
                    <a:pt x="2281214" y="3288953"/>
                  </a:cubicBezTo>
                  <a:cubicBezTo>
                    <a:pt x="2269547" y="3288953"/>
                    <a:pt x="2260016" y="3283366"/>
                    <a:pt x="2252621" y="3272191"/>
                  </a:cubicBezTo>
                  <a:cubicBezTo>
                    <a:pt x="2244240" y="3259866"/>
                    <a:pt x="2241446" y="3240804"/>
                    <a:pt x="2244240" y="3215004"/>
                  </a:cubicBezTo>
                  <a:cubicBezTo>
                    <a:pt x="2246212" y="3194298"/>
                    <a:pt x="2252128" y="3168827"/>
                    <a:pt x="2261988" y="3138590"/>
                  </a:cubicBezTo>
                  <a:cubicBezTo>
                    <a:pt x="2270697" y="3112297"/>
                    <a:pt x="2283269" y="3085182"/>
                    <a:pt x="2299702" y="3057246"/>
                  </a:cubicBezTo>
                  <a:cubicBezTo>
                    <a:pt x="2307590" y="3043771"/>
                    <a:pt x="2316874" y="3029474"/>
                    <a:pt x="2327556" y="3014356"/>
                  </a:cubicBezTo>
                  <a:lnTo>
                    <a:pt x="2327556" y="2959876"/>
                  </a:lnTo>
                  <a:lnTo>
                    <a:pt x="2326632" y="2960989"/>
                  </a:lnTo>
                  <a:cubicBezTo>
                    <a:pt x="2322646" y="2965180"/>
                    <a:pt x="2318600" y="2968836"/>
                    <a:pt x="2314492" y="2971958"/>
                  </a:cubicBezTo>
                  <a:cubicBezTo>
                    <a:pt x="2302988" y="2980175"/>
                    <a:pt x="2290581" y="2984201"/>
                    <a:pt x="2277270" y="2984037"/>
                  </a:cubicBezTo>
                  <a:cubicBezTo>
                    <a:pt x="2246869" y="2983872"/>
                    <a:pt x="2222384" y="2971630"/>
                    <a:pt x="2203815" y="2947309"/>
                  </a:cubicBezTo>
                  <a:lnTo>
                    <a:pt x="2198931" y="2938282"/>
                  </a:lnTo>
                  <a:lnTo>
                    <a:pt x="2197298" y="2941393"/>
                  </a:lnTo>
                  <a:cubicBezTo>
                    <a:pt x="2194176" y="2946323"/>
                    <a:pt x="2190766" y="2951458"/>
                    <a:pt x="2187069" y="2956799"/>
                  </a:cubicBezTo>
                  <a:cubicBezTo>
                    <a:pt x="2183372" y="2962140"/>
                    <a:pt x="2179304" y="2966946"/>
                    <a:pt x="2174868" y="2971219"/>
                  </a:cubicBezTo>
                  <a:cubicBezTo>
                    <a:pt x="2165336" y="2979928"/>
                    <a:pt x="2155312" y="2984283"/>
                    <a:pt x="2144795" y="2984283"/>
                  </a:cubicBezTo>
                  <a:cubicBezTo>
                    <a:pt x="2127540" y="2984283"/>
                    <a:pt x="2114558" y="2979271"/>
                    <a:pt x="2105848" y="2969247"/>
                  </a:cubicBezTo>
                  <a:cubicBezTo>
                    <a:pt x="2100426" y="2963002"/>
                    <a:pt x="2097303" y="2956265"/>
                    <a:pt x="2096482" y="2949034"/>
                  </a:cubicBezTo>
                  <a:cubicBezTo>
                    <a:pt x="2095660" y="2941804"/>
                    <a:pt x="2095249" y="2934984"/>
                    <a:pt x="2095249" y="2928575"/>
                  </a:cubicBezTo>
                  <a:cubicBezTo>
                    <a:pt x="2095249" y="2928575"/>
                    <a:pt x="2095249" y="2928123"/>
                    <a:pt x="2095249" y="2927219"/>
                  </a:cubicBezTo>
                  <a:cubicBezTo>
                    <a:pt x="2095249" y="2926315"/>
                    <a:pt x="2095249" y="2925863"/>
                    <a:pt x="2095249" y="2925863"/>
                  </a:cubicBezTo>
                  <a:lnTo>
                    <a:pt x="2095249" y="2909102"/>
                  </a:lnTo>
                  <a:cubicBezTo>
                    <a:pt x="2095249" y="2909102"/>
                    <a:pt x="2095249" y="2905527"/>
                    <a:pt x="2095249" y="2898379"/>
                  </a:cubicBezTo>
                  <a:cubicBezTo>
                    <a:pt x="2095249" y="2891231"/>
                    <a:pt x="2095249" y="2887656"/>
                    <a:pt x="2095249" y="2887656"/>
                  </a:cubicBezTo>
                  <a:lnTo>
                    <a:pt x="2095249" y="2870648"/>
                  </a:lnTo>
                  <a:cubicBezTo>
                    <a:pt x="2095249" y="2870648"/>
                    <a:pt x="2095249" y="2866293"/>
                    <a:pt x="2095249" y="2857584"/>
                  </a:cubicBezTo>
                  <a:cubicBezTo>
                    <a:pt x="2095249" y="2848874"/>
                    <a:pt x="2095249" y="2844519"/>
                    <a:pt x="2095249" y="2844519"/>
                  </a:cubicBezTo>
                  <a:cubicBezTo>
                    <a:pt x="2095249" y="2829237"/>
                    <a:pt x="2093852" y="2817734"/>
                    <a:pt x="2091058" y="2810010"/>
                  </a:cubicBezTo>
                  <a:cubicBezTo>
                    <a:pt x="2087772" y="2800808"/>
                    <a:pt x="2082020" y="2796206"/>
                    <a:pt x="2073804" y="2796206"/>
                  </a:cubicBezTo>
                  <a:cubicBezTo>
                    <a:pt x="2062630" y="2796042"/>
                    <a:pt x="2051619" y="2800315"/>
                    <a:pt x="2040773" y="2809024"/>
                  </a:cubicBezTo>
                  <a:cubicBezTo>
                    <a:pt x="2032886" y="2815433"/>
                    <a:pt x="2025984" y="2823157"/>
                    <a:pt x="2020068" y="2832195"/>
                  </a:cubicBezTo>
                  <a:cubicBezTo>
                    <a:pt x="2015302" y="2839097"/>
                    <a:pt x="2010167" y="2848381"/>
                    <a:pt x="2004662" y="2860049"/>
                  </a:cubicBezTo>
                  <a:cubicBezTo>
                    <a:pt x="1999157" y="2871716"/>
                    <a:pt x="1994186" y="2883219"/>
                    <a:pt x="1989749" y="2894558"/>
                  </a:cubicBezTo>
                  <a:lnTo>
                    <a:pt x="1989749" y="2984037"/>
                  </a:lnTo>
                  <a:lnTo>
                    <a:pt x="1952281" y="2984037"/>
                  </a:lnTo>
                  <a:cubicBezTo>
                    <a:pt x="1952281" y="2984037"/>
                    <a:pt x="1952281" y="2979148"/>
                    <a:pt x="1952281" y="2969370"/>
                  </a:cubicBezTo>
                  <a:cubicBezTo>
                    <a:pt x="1952281" y="2959592"/>
                    <a:pt x="1952281" y="2948870"/>
                    <a:pt x="1952281" y="2937202"/>
                  </a:cubicBezTo>
                  <a:cubicBezTo>
                    <a:pt x="1952281" y="2925535"/>
                    <a:pt x="1952281" y="2914771"/>
                    <a:pt x="1952281" y="2904911"/>
                  </a:cubicBezTo>
                  <a:cubicBezTo>
                    <a:pt x="1952281" y="2895051"/>
                    <a:pt x="1952281" y="2890121"/>
                    <a:pt x="1952281" y="2890121"/>
                  </a:cubicBezTo>
                  <a:cubicBezTo>
                    <a:pt x="1952281" y="2890121"/>
                    <a:pt x="1952281" y="2882521"/>
                    <a:pt x="1952281" y="2867320"/>
                  </a:cubicBezTo>
                  <a:cubicBezTo>
                    <a:pt x="1952281" y="2852120"/>
                    <a:pt x="1952281" y="2844519"/>
                    <a:pt x="1952281" y="2844519"/>
                  </a:cubicBezTo>
                  <a:lnTo>
                    <a:pt x="1952281" y="2843533"/>
                  </a:lnTo>
                  <a:cubicBezTo>
                    <a:pt x="1952281" y="2838111"/>
                    <a:pt x="1952117" y="2830428"/>
                    <a:pt x="1951788" y="2820486"/>
                  </a:cubicBezTo>
                  <a:cubicBezTo>
                    <a:pt x="1951459" y="2810544"/>
                    <a:pt x="1950392" y="2803519"/>
                    <a:pt x="1948584" y="2799411"/>
                  </a:cubicBezTo>
                  <a:cubicBezTo>
                    <a:pt x="1947269" y="2797110"/>
                    <a:pt x="1946201" y="2795960"/>
                    <a:pt x="1945379" y="2795960"/>
                  </a:cubicBezTo>
                  <a:cubicBezTo>
                    <a:pt x="1936834" y="2796288"/>
                    <a:pt x="1928864" y="2800808"/>
                    <a:pt x="1921469" y="2809517"/>
                  </a:cubicBezTo>
                  <a:cubicBezTo>
                    <a:pt x="1920483" y="2810832"/>
                    <a:pt x="1919497" y="2812105"/>
                    <a:pt x="1918511" y="2813338"/>
                  </a:cubicBezTo>
                  <a:cubicBezTo>
                    <a:pt x="1917525" y="2814570"/>
                    <a:pt x="1916539" y="2815844"/>
                    <a:pt x="1915553" y="2817158"/>
                  </a:cubicBezTo>
                  <a:cubicBezTo>
                    <a:pt x="1911774" y="2821924"/>
                    <a:pt x="1907788" y="2826731"/>
                    <a:pt x="1903598" y="2831578"/>
                  </a:cubicBezTo>
                  <a:cubicBezTo>
                    <a:pt x="1899408" y="2836426"/>
                    <a:pt x="1895012" y="2840494"/>
                    <a:pt x="1890410" y="2843780"/>
                  </a:cubicBezTo>
                  <a:cubicBezTo>
                    <a:pt x="1894847" y="2856927"/>
                    <a:pt x="1897066" y="2869991"/>
                    <a:pt x="1897066" y="2882973"/>
                  </a:cubicBezTo>
                  <a:cubicBezTo>
                    <a:pt x="1897066" y="2910909"/>
                    <a:pt x="1888767" y="2934655"/>
                    <a:pt x="1872170" y="2954210"/>
                  </a:cubicBezTo>
                  <a:cubicBezTo>
                    <a:pt x="1855572" y="2974259"/>
                    <a:pt x="1835278" y="2984283"/>
                    <a:pt x="1811285" y="2984283"/>
                  </a:cubicBezTo>
                  <a:cubicBezTo>
                    <a:pt x="1784006" y="2984283"/>
                    <a:pt x="1761082" y="2974423"/>
                    <a:pt x="1742513" y="2954703"/>
                  </a:cubicBezTo>
                  <a:lnTo>
                    <a:pt x="1735410" y="2943634"/>
                  </a:lnTo>
                  <a:lnTo>
                    <a:pt x="1730267" y="2951745"/>
                  </a:lnTo>
                  <a:cubicBezTo>
                    <a:pt x="1714655" y="2973437"/>
                    <a:pt x="1697318" y="2984283"/>
                    <a:pt x="1678256" y="2984283"/>
                  </a:cubicBezTo>
                  <a:cubicBezTo>
                    <a:pt x="1661987" y="2984283"/>
                    <a:pt x="1649580" y="2979189"/>
                    <a:pt x="1641035" y="2969000"/>
                  </a:cubicBezTo>
                  <a:cubicBezTo>
                    <a:pt x="1635612" y="2962920"/>
                    <a:pt x="1632490" y="2956347"/>
                    <a:pt x="1631668" y="2949280"/>
                  </a:cubicBezTo>
                  <a:cubicBezTo>
                    <a:pt x="1630847" y="2942214"/>
                    <a:pt x="1630518" y="2935395"/>
                    <a:pt x="1630682" y="2928821"/>
                  </a:cubicBezTo>
                  <a:lnTo>
                    <a:pt x="1630682" y="2925617"/>
                  </a:lnTo>
                  <a:cubicBezTo>
                    <a:pt x="1630682" y="2925617"/>
                    <a:pt x="1630682" y="2920687"/>
                    <a:pt x="1630682" y="2910827"/>
                  </a:cubicBezTo>
                  <a:lnTo>
                    <a:pt x="1630682" y="2910451"/>
                  </a:lnTo>
                  <a:lnTo>
                    <a:pt x="1626461" y="2919578"/>
                  </a:lnTo>
                  <a:cubicBezTo>
                    <a:pt x="1622291" y="2928123"/>
                    <a:pt x="1618275" y="2935395"/>
                    <a:pt x="1614413" y="2941393"/>
                  </a:cubicBezTo>
                  <a:cubicBezTo>
                    <a:pt x="1609483" y="2949280"/>
                    <a:pt x="1602130" y="2958319"/>
                    <a:pt x="1592352" y="2968507"/>
                  </a:cubicBezTo>
                  <a:cubicBezTo>
                    <a:pt x="1582574" y="2978696"/>
                    <a:pt x="1571358" y="2983955"/>
                    <a:pt x="1558705" y="2984283"/>
                  </a:cubicBezTo>
                  <a:cubicBezTo>
                    <a:pt x="1558705" y="2984283"/>
                    <a:pt x="1558664" y="2984283"/>
                    <a:pt x="1558582" y="2984283"/>
                  </a:cubicBezTo>
                  <a:cubicBezTo>
                    <a:pt x="1558500" y="2984283"/>
                    <a:pt x="1558459" y="2984283"/>
                    <a:pt x="1558459" y="2984283"/>
                  </a:cubicBezTo>
                  <a:cubicBezTo>
                    <a:pt x="1558130" y="2984283"/>
                    <a:pt x="1557801" y="2984283"/>
                    <a:pt x="1557473" y="2984283"/>
                  </a:cubicBezTo>
                  <a:cubicBezTo>
                    <a:pt x="1557144" y="2984283"/>
                    <a:pt x="1556733" y="2984283"/>
                    <a:pt x="1556240" y="2984283"/>
                  </a:cubicBezTo>
                  <a:cubicBezTo>
                    <a:pt x="1556240" y="2984283"/>
                    <a:pt x="1556158" y="2984283"/>
                    <a:pt x="1555994" y="2984283"/>
                  </a:cubicBezTo>
                  <a:cubicBezTo>
                    <a:pt x="1555829" y="2984283"/>
                    <a:pt x="1555665" y="2984283"/>
                    <a:pt x="1555501" y="2984283"/>
                  </a:cubicBezTo>
                  <a:cubicBezTo>
                    <a:pt x="1527729" y="2984283"/>
                    <a:pt x="1509406" y="2976888"/>
                    <a:pt x="1500532" y="2962098"/>
                  </a:cubicBezTo>
                  <a:cubicBezTo>
                    <a:pt x="1496588" y="2955689"/>
                    <a:pt x="1494123" y="2948911"/>
                    <a:pt x="1493137" y="2941762"/>
                  </a:cubicBezTo>
                  <a:lnTo>
                    <a:pt x="1492562" y="2933565"/>
                  </a:lnTo>
                  <a:lnTo>
                    <a:pt x="1488584" y="2941146"/>
                  </a:lnTo>
                  <a:cubicBezTo>
                    <a:pt x="1483654" y="2949034"/>
                    <a:pt x="1476711" y="2958319"/>
                    <a:pt x="1467755" y="2969000"/>
                  </a:cubicBezTo>
                  <a:cubicBezTo>
                    <a:pt x="1458799" y="2979682"/>
                    <a:pt x="1447254" y="2984694"/>
                    <a:pt x="1433122" y="2984037"/>
                  </a:cubicBezTo>
                  <a:cubicBezTo>
                    <a:pt x="1417182" y="2983544"/>
                    <a:pt x="1405104" y="2978449"/>
                    <a:pt x="1396887" y="2968754"/>
                  </a:cubicBezTo>
                  <a:cubicBezTo>
                    <a:pt x="1391464" y="2962674"/>
                    <a:pt x="1388383" y="2955977"/>
                    <a:pt x="1387643" y="2948664"/>
                  </a:cubicBezTo>
                  <a:cubicBezTo>
                    <a:pt x="1386904" y="2941352"/>
                    <a:pt x="1386534" y="2934491"/>
                    <a:pt x="1386534" y="2928082"/>
                  </a:cubicBezTo>
                  <a:cubicBezTo>
                    <a:pt x="1386534" y="2928082"/>
                    <a:pt x="1386534" y="2927630"/>
                    <a:pt x="1386534" y="2926726"/>
                  </a:cubicBezTo>
                  <a:cubicBezTo>
                    <a:pt x="1386534" y="2925822"/>
                    <a:pt x="1386534" y="2925370"/>
                    <a:pt x="1386534" y="2925370"/>
                  </a:cubicBezTo>
                  <a:cubicBezTo>
                    <a:pt x="1386534" y="2925370"/>
                    <a:pt x="1386534" y="2920235"/>
                    <a:pt x="1386534" y="2909964"/>
                  </a:cubicBezTo>
                  <a:cubicBezTo>
                    <a:pt x="1386534" y="2899694"/>
                    <a:pt x="1386534" y="2894558"/>
                    <a:pt x="1386534" y="2894558"/>
                  </a:cubicBezTo>
                  <a:lnTo>
                    <a:pt x="1386534" y="2860295"/>
                  </a:lnTo>
                  <a:cubicBezTo>
                    <a:pt x="1386370" y="2851421"/>
                    <a:pt x="1385590" y="2842630"/>
                    <a:pt x="1384192" y="2833920"/>
                  </a:cubicBezTo>
                  <a:cubicBezTo>
                    <a:pt x="1382796" y="2825211"/>
                    <a:pt x="1379550" y="2817898"/>
                    <a:pt x="1374456" y="2811982"/>
                  </a:cubicBezTo>
                  <a:cubicBezTo>
                    <a:pt x="1367554" y="2804094"/>
                    <a:pt x="1358845" y="2799164"/>
                    <a:pt x="1348327" y="2797192"/>
                  </a:cubicBezTo>
                  <a:cubicBezTo>
                    <a:pt x="1344548" y="2796535"/>
                    <a:pt x="1340028" y="2796206"/>
                    <a:pt x="1334770" y="2796206"/>
                  </a:cubicBezTo>
                  <a:cubicBezTo>
                    <a:pt x="1332962" y="2796206"/>
                    <a:pt x="1325403" y="2796206"/>
                    <a:pt x="1312092" y="2796206"/>
                  </a:cubicBezTo>
                  <a:cubicBezTo>
                    <a:pt x="1312216" y="2813091"/>
                    <a:pt x="1308410" y="2834413"/>
                    <a:pt x="1300676" y="2860172"/>
                  </a:cubicBezTo>
                  <a:lnTo>
                    <a:pt x="1294090" y="2880011"/>
                  </a:lnTo>
                  <a:lnTo>
                    <a:pt x="1307483" y="2884945"/>
                  </a:lnTo>
                  <a:cubicBezTo>
                    <a:pt x="1301732" y="2899899"/>
                    <a:pt x="1296802" y="2911731"/>
                    <a:pt x="1292694" y="2920440"/>
                  </a:cubicBezTo>
                  <a:cubicBezTo>
                    <a:pt x="1286942" y="2932437"/>
                    <a:pt x="1280944" y="2942872"/>
                    <a:pt x="1274699" y="2951745"/>
                  </a:cubicBezTo>
                  <a:cubicBezTo>
                    <a:pt x="1259088" y="2973437"/>
                    <a:pt x="1241751" y="2984283"/>
                    <a:pt x="1222688" y="2984283"/>
                  </a:cubicBezTo>
                  <a:cubicBezTo>
                    <a:pt x="1206420" y="2984283"/>
                    <a:pt x="1194013" y="2979189"/>
                    <a:pt x="1185467" y="2969000"/>
                  </a:cubicBezTo>
                  <a:cubicBezTo>
                    <a:pt x="1180044" y="2962920"/>
                    <a:pt x="1176922" y="2956347"/>
                    <a:pt x="1176100" y="2949280"/>
                  </a:cubicBezTo>
                  <a:cubicBezTo>
                    <a:pt x="1175279" y="2942214"/>
                    <a:pt x="1174950" y="2935395"/>
                    <a:pt x="1175114" y="2928821"/>
                  </a:cubicBezTo>
                  <a:lnTo>
                    <a:pt x="1175114" y="2925617"/>
                  </a:lnTo>
                  <a:cubicBezTo>
                    <a:pt x="1175114" y="2925617"/>
                    <a:pt x="1175114" y="2920687"/>
                    <a:pt x="1175114" y="2910827"/>
                  </a:cubicBezTo>
                  <a:cubicBezTo>
                    <a:pt x="1175114" y="2900967"/>
                    <a:pt x="1175114" y="2890080"/>
                    <a:pt x="1175114" y="2878166"/>
                  </a:cubicBezTo>
                  <a:lnTo>
                    <a:pt x="1175114" y="2846984"/>
                  </a:lnTo>
                  <a:lnTo>
                    <a:pt x="1168952" y="2860295"/>
                  </a:lnTo>
                  <a:cubicBezTo>
                    <a:pt x="1166487" y="2865061"/>
                    <a:pt x="1164104" y="2869868"/>
                    <a:pt x="1161804" y="2874715"/>
                  </a:cubicBezTo>
                  <a:cubicBezTo>
                    <a:pt x="1159503" y="2879563"/>
                    <a:pt x="1157202" y="2884452"/>
                    <a:pt x="1154902" y="2889382"/>
                  </a:cubicBezTo>
                  <a:lnTo>
                    <a:pt x="1148246" y="2885931"/>
                  </a:lnTo>
                  <a:lnTo>
                    <a:pt x="1141591" y="2882726"/>
                  </a:lnTo>
                  <a:cubicBezTo>
                    <a:pt x="1146521" y="2872867"/>
                    <a:pt x="1151122" y="2863171"/>
                    <a:pt x="1155395" y="2853640"/>
                  </a:cubicBezTo>
                  <a:lnTo>
                    <a:pt x="1164269" y="2835399"/>
                  </a:lnTo>
                  <a:cubicBezTo>
                    <a:pt x="1168541" y="2826361"/>
                    <a:pt x="1172156" y="2818227"/>
                    <a:pt x="1175114" y="2810996"/>
                  </a:cubicBezTo>
                  <a:lnTo>
                    <a:pt x="1175114" y="2788811"/>
                  </a:lnTo>
                  <a:lnTo>
                    <a:pt x="1143809" y="2788811"/>
                  </a:lnTo>
                  <a:lnTo>
                    <a:pt x="1143809" y="2773528"/>
                  </a:lnTo>
                  <a:lnTo>
                    <a:pt x="1175114" y="2773528"/>
                  </a:lnTo>
                  <a:close/>
                  <a:moveTo>
                    <a:pt x="7459116" y="2635244"/>
                  </a:moveTo>
                  <a:lnTo>
                    <a:pt x="7466266" y="2642885"/>
                  </a:lnTo>
                  <a:lnTo>
                    <a:pt x="7512114" y="2692924"/>
                  </a:lnTo>
                  <a:lnTo>
                    <a:pt x="7502254" y="2704016"/>
                  </a:lnTo>
                  <a:lnTo>
                    <a:pt x="7449258" y="2667042"/>
                  </a:lnTo>
                  <a:lnTo>
                    <a:pt x="7443588" y="2663344"/>
                  </a:lnTo>
                  <a:lnTo>
                    <a:pt x="7447038" y="2657429"/>
                  </a:lnTo>
                  <a:lnTo>
                    <a:pt x="7454186" y="2644364"/>
                  </a:lnTo>
                  <a:close/>
                  <a:moveTo>
                    <a:pt x="677796" y="2492029"/>
                  </a:moveTo>
                  <a:cubicBezTo>
                    <a:pt x="672209" y="2492029"/>
                    <a:pt x="666745" y="2495357"/>
                    <a:pt x="661404" y="2502012"/>
                  </a:cubicBezTo>
                  <a:cubicBezTo>
                    <a:pt x="656063" y="2508668"/>
                    <a:pt x="651996" y="2515940"/>
                    <a:pt x="649202" y="2523827"/>
                  </a:cubicBezTo>
                  <a:cubicBezTo>
                    <a:pt x="642300" y="2542068"/>
                    <a:pt x="637535" y="2562199"/>
                    <a:pt x="634906" y="2584219"/>
                  </a:cubicBezTo>
                  <a:cubicBezTo>
                    <a:pt x="632769" y="2602131"/>
                    <a:pt x="631701" y="2623412"/>
                    <a:pt x="631701" y="2648062"/>
                  </a:cubicBezTo>
                  <a:lnTo>
                    <a:pt x="631701" y="2727927"/>
                  </a:lnTo>
                  <a:cubicBezTo>
                    <a:pt x="633016" y="2725297"/>
                    <a:pt x="634372" y="2722627"/>
                    <a:pt x="635768" y="2719915"/>
                  </a:cubicBezTo>
                  <a:cubicBezTo>
                    <a:pt x="637165" y="2717204"/>
                    <a:pt x="638603" y="2714534"/>
                    <a:pt x="640082" y="2711904"/>
                  </a:cubicBezTo>
                  <a:cubicBezTo>
                    <a:pt x="653722" y="2686433"/>
                    <a:pt x="666252" y="2660839"/>
                    <a:pt x="677673" y="2635121"/>
                  </a:cubicBezTo>
                  <a:cubicBezTo>
                    <a:pt x="689094" y="2609403"/>
                    <a:pt x="696530" y="2580850"/>
                    <a:pt x="699981" y="2549463"/>
                  </a:cubicBezTo>
                  <a:cubicBezTo>
                    <a:pt x="702446" y="2527278"/>
                    <a:pt x="700556" y="2511585"/>
                    <a:pt x="694311" y="2502382"/>
                  </a:cubicBezTo>
                  <a:cubicBezTo>
                    <a:pt x="689874" y="2495480"/>
                    <a:pt x="684369" y="2492029"/>
                    <a:pt x="677796" y="2492029"/>
                  </a:cubicBezTo>
                  <a:close/>
                  <a:moveTo>
                    <a:pt x="6523644" y="2491536"/>
                  </a:moveTo>
                  <a:lnTo>
                    <a:pt x="6523644" y="2491783"/>
                  </a:lnTo>
                  <a:cubicBezTo>
                    <a:pt x="6522329" y="2491783"/>
                    <a:pt x="6520275" y="2492358"/>
                    <a:pt x="6517481" y="2493508"/>
                  </a:cubicBezTo>
                  <a:cubicBezTo>
                    <a:pt x="6508279" y="2498438"/>
                    <a:pt x="6500802" y="2508463"/>
                    <a:pt x="6495050" y="2523581"/>
                  </a:cubicBezTo>
                  <a:cubicBezTo>
                    <a:pt x="6488312" y="2541822"/>
                    <a:pt x="6483547" y="2562034"/>
                    <a:pt x="6480753" y="2584219"/>
                  </a:cubicBezTo>
                  <a:cubicBezTo>
                    <a:pt x="6478617" y="2601967"/>
                    <a:pt x="6477548" y="2623248"/>
                    <a:pt x="6477548" y="2648062"/>
                  </a:cubicBezTo>
                  <a:lnTo>
                    <a:pt x="6477548" y="2727680"/>
                  </a:lnTo>
                  <a:cubicBezTo>
                    <a:pt x="6478864" y="2725051"/>
                    <a:pt x="6480220" y="2722380"/>
                    <a:pt x="6481616" y="2719669"/>
                  </a:cubicBezTo>
                  <a:cubicBezTo>
                    <a:pt x="6483013" y="2716957"/>
                    <a:pt x="6484450" y="2714287"/>
                    <a:pt x="6485930" y="2711658"/>
                  </a:cubicBezTo>
                  <a:cubicBezTo>
                    <a:pt x="6499570" y="2686022"/>
                    <a:pt x="6512141" y="2660346"/>
                    <a:pt x="6523644" y="2634628"/>
                  </a:cubicBezTo>
                  <a:cubicBezTo>
                    <a:pt x="6535147" y="2608910"/>
                    <a:pt x="6542624" y="2580357"/>
                    <a:pt x="6546074" y="2548970"/>
                  </a:cubicBezTo>
                  <a:cubicBezTo>
                    <a:pt x="6548211" y="2526621"/>
                    <a:pt x="6546240" y="2510928"/>
                    <a:pt x="6540159" y="2501889"/>
                  </a:cubicBezTo>
                  <a:cubicBezTo>
                    <a:pt x="6535722" y="2494987"/>
                    <a:pt x="6530217" y="2491536"/>
                    <a:pt x="6523644" y="2491536"/>
                  </a:cubicBezTo>
                  <a:close/>
                  <a:moveTo>
                    <a:pt x="5656868" y="2491536"/>
                  </a:moveTo>
                  <a:lnTo>
                    <a:pt x="5656868" y="2491783"/>
                  </a:lnTo>
                  <a:cubicBezTo>
                    <a:pt x="5655554" y="2491783"/>
                    <a:pt x="5653500" y="2492358"/>
                    <a:pt x="5650706" y="2493508"/>
                  </a:cubicBezTo>
                  <a:cubicBezTo>
                    <a:pt x="5641504" y="2498438"/>
                    <a:pt x="5634027" y="2508463"/>
                    <a:pt x="5628276" y="2523581"/>
                  </a:cubicBezTo>
                  <a:cubicBezTo>
                    <a:pt x="5621538" y="2541822"/>
                    <a:pt x="5616772" y="2562034"/>
                    <a:pt x="5613978" y="2584219"/>
                  </a:cubicBezTo>
                  <a:cubicBezTo>
                    <a:pt x="5611842" y="2601967"/>
                    <a:pt x="5610774" y="2623248"/>
                    <a:pt x="5610774" y="2648062"/>
                  </a:cubicBezTo>
                  <a:lnTo>
                    <a:pt x="5610774" y="2727680"/>
                  </a:lnTo>
                  <a:cubicBezTo>
                    <a:pt x="5612088" y="2725051"/>
                    <a:pt x="5613444" y="2722380"/>
                    <a:pt x="5614841" y="2719669"/>
                  </a:cubicBezTo>
                  <a:cubicBezTo>
                    <a:pt x="5616238" y="2716957"/>
                    <a:pt x="5617676" y="2714287"/>
                    <a:pt x="5619154" y="2711658"/>
                  </a:cubicBezTo>
                  <a:cubicBezTo>
                    <a:pt x="5632794" y="2686022"/>
                    <a:pt x="5645366" y="2660346"/>
                    <a:pt x="5656868" y="2634628"/>
                  </a:cubicBezTo>
                  <a:cubicBezTo>
                    <a:pt x="5668372" y="2608910"/>
                    <a:pt x="5675850" y="2580357"/>
                    <a:pt x="5679300" y="2548970"/>
                  </a:cubicBezTo>
                  <a:cubicBezTo>
                    <a:pt x="5681436" y="2526621"/>
                    <a:pt x="5679464" y="2510928"/>
                    <a:pt x="5673384" y="2501889"/>
                  </a:cubicBezTo>
                  <a:cubicBezTo>
                    <a:pt x="5668947" y="2494987"/>
                    <a:pt x="5663442" y="2491536"/>
                    <a:pt x="5656868" y="2491536"/>
                  </a:cubicBezTo>
                  <a:close/>
                  <a:moveTo>
                    <a:pt x="4799618" y="2491536"/>
                  </a:moveTo>
                  <a:lnTo>
                    <a:pt x="4799618" y="2491783"/>
                  </a:lnTo>
                  <a:cubicBezTo>
                    <a:pt x="4798304" y="2491783"/>
                    <a:pt x="4796250" y="2492358"/>
                    <a:pt x="4793456" y="2493508"/>
                  </a:cubicBezTo>
                  <a:cubicBezTo>
                    <a:pt x="4784254" y="2498438"/>
                    <a:pt x="4776777" y="2508463"/>
                    <a:pt x="4771025" y="2523581"/>
                  </a:cubicBezTo>
                  <a:cubicBezTo>
                    <a:pt x="4764288" y="2541822"/>
                    <a:pt x="4759522" y="2562034"/>
                    <a:pt x="4756728" y="2584219"/>
                  </a:cubicBezTo>
                  <a:cubicBezTo>
                    <a:pt x="4754592" y="2601967"/>
                    <a:pt x="4753524" y="2623248"/>
                    <a:pt x="4753524" y="2648062"/>
                  </a:cubicBezTo>
                  <a:lnTo>
                    <a:pt x="4753524" y="2727680"/>
                  </a:lnTo>
                  <a:cubicBezTo>
                    <a:pt x="4754838" y="2725051"/>
                    <a:pt x="4756194" y="2722380"/>
                    <a:pt x="4757591" y="2719669"/>
                  </a:cubicBezTo>
                  <a:cubicBezTo>
                    <a:pt x="4758988" y="2716957"/>
                    <a:pt x="4760426" y="2714287"/>
                    <a:pt x="4761905" y="2711658"/>
                  </a:cubicBezTo>
                  <a:cubicBezTo>
                    <a:pt x="4775544" y="2686022"/>
                    <a:pt x="4788116" y="2660346"/>
                    <a:pt x="4799618" y="2634628"/>
                  </a:cubicBezTo>
                  <a:cubicBezTo>
                    <a:pt x="4811122" y="2608910"/>
                    <a:pt x="4818599" y="2580357"/>
                    <a:pt x="4822050" y="2548970"/>
                  </a:cubicBezTo>
                  <a:cubicBezTo>
                    <a:pt x="4824186" y="2526621"/>
                    <a:pt x="4822214" y="2510928"/>
                    <a:pt x="4816134" y="2501889"/>
                  </a:cubicBezTo>
                  <a:cubicBezTo>
                    <a:pt x="4811697" y="2494987"/>
                    <a:pt x="4806192" y="2491536"/>
                    <a:pt x="4799618" y="2491536"/>
                  </a:cubicBezTo>
                  <a:close/>
                  <a:moveTo>
                    <a:pt x="3136981" y="2491536"/>
                  </a:moveTo>
                  <a:cubicBezTo>
                    <a:pt x="3131394" y="2491536"/>
                    <a:pt x="3125971" y="2494864"/>
                    <a:pt x="3120712" y="2501519"/>
                  </a:cubicBezTo>
                  <a:cubicBezTo>
                    <a:pt x="3115453" y="2508175"/>
                    <a:pt x="3111345" y="2515447"/>
                    <a:pt x="3108387" y="2523334"/>
                  </a:cubicBezTo>
                  <a:cubicBezTo>
                    <a:pt x="3101485" y="2541411"/>
                    <a:pt x="3096720" y="2561706"/>
                    <a:pt x="3094090" y="2584219"/>
                  </a:cubicBezTo>
                  <a:cubicBezTo>
                    <a:pt x="3091954" y="2602131"/>
                    <a:pt x="3090886" y="2623412"/>
                    <a:pt x="3090886" y="2648062"/>
                  </a:cubicBezTo>
                  <a:lnTo>
                    <a:pt x="3090886" y="2745181"/>
                  </a:lnTo>
                  <a:cubicBezTo>
                    <a:pt x="3090886" y="2745017"/>
                    <a:pt x="3090927" y="2744812"/>
                    <a:pt x="3091009" y="2744565"/>
                  </a:cubicBezTo>
                  <a:cubicBezTo>
                    <a:pt x="3091092" y="2744319"/>
                    <a:pt x="3091215" y="2744031"/>
                    <a:pt x="3091379" y="2743702"/>
                  </a:cubicBezTo>
                  <a:cubicBezTo>
                    <a:pt x="3106169" y="2713301"/>
                    <a:pt x="3120219" y="2682119"/>
                    <a:pt x="3133530" y="2650157"/>
                  </a:cubicBezTo>
                  <a:cubicBezTo>
                    <a:pt x="3146841" y="2618195"/>
                    <a:pt x="3155468" y="2584466"/>
                    <a:pt x="3159412" y="2548970"/>
                  </a:cubicBezTo>
                  <a:cubicBezTo>
                    <a:pt x="3161548" y="2526785"/>
                    <a:pt x="3159576" y="2511010"/>
                    <a:pt x="3153496" y="2501643"/>
                  </a:cubicBezTo>
                  <a:cubicBezTo>
                    <a:pt x="3148895" y="2494905"/>
                    <a:pt x="3143390" y="2491536"/>
                    <a:pt x="3136981" y="2491536"/>
                  </a:cubicBezTo>
                  <a:close/>
                  <a:moveTo>
                    <a:pt x="3735688" y="2489811"/>
                  </a:moveTo>
                  <a:cubicBezTo>
                    <a:pt x="3734210" y="2489811"/>
                    <a:pt x="3732155" y="2490468"/>
                    <a:pt x="3729526" y="2491783"/>
                  </a:cubicBezTo>
                  <a:cubicBezTo>
                    <a:pt x="3720324" y="2496713"/>
                    <a:pt x="3712846" y="2506737"/>
                    <a:pt x="3707095" y="2521855"/>
                  </a:cubicBezTo>
                  <a:cubicBezTo>
                    <a:pt x="3700357" y="2540261"/>
                    <a:pt x="3695674" y="2560473"/>
                    <a:pt x="3693044" y="2582494"/>
                  </a:cubicBezTo>
                  <a:cubicBezTo>
                    <a:pt x="3690744" y="2599748"/>
                    <a:pt x="3689594" y="2621112"/>
                    <a:pt x="3689594" y="2646583"/>
                  </a:cubicBezTo>
                  <a:lnTo>
                    <a:pt x="3689594" y="2726694"/>
                  </a:lnTo>
                  <a:cubicBezTo>
                    <a:pt x="3690908" y="2724229"/>
                    <a:pt x="3692264" y="2721641"/>
                    <a:pt x="3693661" y="2718929"/>
                  </a:cubicBezTo>
                  <a:cubicBezTo>
                    <a:pt x="3695058" y="2716218"/>
                    <a:pt x="3696496" y="2713466"/>
                    <a:pt x="3697974" y="2710672"/>
                  </a:cubicBezTo>
                  <a:cubicBezTo>
                    <a:pt x="3711614" y="2685036"/>
                    <a:pt x="3724185" y="2659319"/>
                    <a:pt x="3735688" y="2633518"/>
                  </a:cubicBezTo>
                  <a:cubicBezTo>
                    <a:pt x="3747192" y="2607718"/>
                    <a:pt x="3754669" y="2579043"/>
                    <a:pt x="3758120" y="2547491"/>
                  </a:cubicBezTo>
                  <a:cubicBezTo>
                    <a:pt x="3760256" y="2525142"/>
                    <a:pt x="3758284" y="2509366"/>
                    <a:pt x="3752204" y="2500164"/>
                  </a:cubicBezTo>
                  <a:cubicBezTo>
                    <a:pt x="3747767" y="2493262"/>
                    <a:pt x="3742262" y="2489811"/>
                    <a:pt x="3735688" y="2489811"/>
                  </a:cubicBezTo>
                  <a:close/>
                  <a:moveTo>
                    <a:pt x="6526848" y="2476639"/>
                  </a:moveTo>
                  <a:cubicBezTo>
                    <a:pt x="6536954" y="2477409"/>
                    <a:pt x="6545582" y="2483032"/>
                    <a:pt x="6552730" y="2493508"/>
                  </a:cubicBezTo>
                  <a:cubicBezTo>
                    <a:pt x="6560782" y="2505669"/>
                    <a:pt x="6563494" y="2524649"/>
                    <a:pt x="6560864" y="2550449"/>
                  </a:cubicBezTo>
                  <a:cubicBezTo>
                    <a:pt x="6557250" y="2583315"/>
                    <a:pt x="6549567" y="2612977"/>
                    <a:pt x="6537817" y="2639434"/>
                  </a:cubicBezTo>
                  <a:cubicBezTo>
                    <a:pt x="6526068" y="2665892"/>
                    <a:pt x="6513208" y="2692267"/>
                    <a:pt x="6499240" y="2718560"/>
                  </a:cubicBezTo>
                  <a:cubicBezTo>
                    <a:pt x="6495626" y="2725462"/>
                    <a:pt x="6491968" y="2732364"/>
                    <a:pt x="6488272" y="2739265"/>
                  </a:cubicBezTo>
                  <a:cubicBezTo>
                    <a:pt x="6484574" y="2746167"/>
                    <a:pt x="6481000" y="2753151"/>
                    <a:pt x="6477548" y="2760218"/>
                  </a:cubicBezTo>
                  <a:lnTo>
                    <a:pt x="6477548" y="2815679"/>
                  </a:lnTo>
                  <a:cubicBezTo>
                    <a:pt x="6477548" y="2827511"/>
                    <a:pt x="6477960" y="2841849"/>
                    <a:pt x="6478781" y="2858693"/>
                  </a:cubicBezTo>
                  <a:cubicBezTo>
                    <a:pt x="6479603" y="2875537"/>
                    <a:pt x="6481082" y="2891847"/>
                    <a:pt x="6483218" y="2907623"/>
                  </a:cubicBezTo>
                  <a:cubicBezTo>
                    <a:pt x="6484040" y="2914524"/>
                    <a:pt x="6486998" y="2925863"/>
                    <a:pt x="6492092" y="2941639"/>
                  </a:cubicBezTo>
                  <a:cubicBezTo>
                    <a:pt x="6497186" y="2957415"/>
                    <a:pt x="6506718" y="2966535"/>
                    <a:pt x="6520686" y="2969000"/>
                  </a:cubicBezTo>
                  <a:cubicBezTo>
                    <a:pt x="6522000" y="2969165"/>
                    <a:pt x="6524219" y="2969247"/>
                    <a:pt x="6527341" y="2969247"/>
                  </a:cubicBezTo>
                  <a:cubicBezTo>
                    <a:pt x="6543980" y="2969247"/>
                    <a:pt x="6559431" y="2957339"/>
                    <a:pt x="6573694" y="2933524"/>
                  </a:cubicBezTo>
                  <a:lnTo>
                    <a:pt x="6580502" y="2920810"/>
                  </a:lnTo>
                  <a:lnTo>
                    <a:pt x="6578200" y="2916558"/>
                  </a:lnTo>
                  <a:cubicBezTo>
                    <a:pt x="6574503" y="2905589"/>
                    <a:pt x="6572654" y="2893901"/>
                    <a:pt x="6572654" y="2881494"/>
                  </a:cubicBezTo>
                  <a:cubicBezTo>
                    <a:pt x="6572654" y="2857666"/>
                    <a:pt x="6581036" y="2835974"/>
                    <a:pt x="6597797" y="2816419"/>
                  </a:cubicBezTo>
                  <a:cubicBezTo>
                    <a:pt x="6617353" y="2793741"/>
                    <a:pt x="6642084" y="2782074"/>
                    <a:pt x="6671992" y="2781416"/>
                  </a:cubicBezTo>
                  <a:cubicBezTo>
                    <a:pt x="6687768" y="2781088"/>
                    <a:pt x="6700340" y="2785237"/>
                    <a:pt x="6709706" y="2793864"/>
                  </a:cubicBezTo>
                  <a:lnTo>
                    <a:pt x="6721292" y="2806933"/>
                  </a:lnTo>
                  <a:lnTo>
                    <a:pt x="6721292" y="2781170"/>
                  </a:lnTo>
                  <a:lnTo>
                    <a:pt x="6758760" y="2781170"/>
                  </a:lnTo>
                  <a:cubicBezTo>
                    <a:pt x="6758760" y="2781170"/>
                    <a:pt x="6758760" y="2789386"/>
                    <a:pt x="6758760" y="2805819"/>
                  </a:cubicBezTo>
                  <a:cubicBezTo>
                    <a:pt x="6758760" y="2822253"/>
                    <a:pt x="6758760" y="2830469"/>
                    <a:pt x="6758760" y="2830469"/>
                  </a:cubicBezTo>
                  <a:lnTo>
                    <a:pt x="6758760" y="2925617"/>
                  </a:lnTo>
                  <a:lnTo>
                    <a:pt x="6758760" y="2929068"/>
                  </a:lnTo>
                  <a:cubicBezTo>
                    <a:pt x="6758760" y="2934984"/>
                    <a:pt x="6758882" y="2940776"/>
                    <a:pt x="6759129" y="2946446"/>
                  </a:cubicBezTo>
                  <a:cubicBezTo>
                    <a:pt x="6759376" y="2952115"/>
                    <a:pt x="6760321" y="2957168"/>
                    <a:pt x="6761964" y="2961605"/>
                  </a:cubicBezTo>
                  <a:cubicBezTo>
                    <a:pt x="6763936" y="2966700"/>
                    <a:pt x="6766237" y="2969247"/>
                    <a:pt x="6768866" y="2969247"/>
                  </a:cubicBezTo>
                  <a:cubicBezTo>
                    <a:pt x="6782834" y="2969247"/>
                    <a:pt x="6796145" y="2960537"/>
                    <a:pt x="6808798" y="2943118"/>
                  </a:cubicBezTo>
                  <a:cubicBezTo>
                    <a:pt x="6814221" y="2935559"/>
                    <a:pt x="6819726" y="2925863"/>
                    <a:pt x="6825314" y="2914031"/>
                  </a:cubicBezTo>
                  <a:cubicBezTo>
                    <a:pt x="6827696" y="2908937"/>
                    <a:pt x="6830080" y="2903535"/>
                    <a:pt x="6832462" y="2897824"/>
                  </a:cubicBezTo>
                  <a:lnTo>
                    <a:pt x="6835430" y="2890329"/>
                  </a:lnTo>
                  <a:lnTo>
                    <a:pt x="6835430" y="2884859"/>
                  </a:lnTo>
                  <a:lnTo>
                    <a:pt x="6821626" y="2880015"/>
                  </a:lnTo>
                  <a:cubicBezTo>
                    <a:pt x="6824912" y="2871141"/>
                    <a:pt x="6827952" y="2861281"/>
                    <a:pt x="6830746" y="2850435"/>
                  </a:cubicBezTo>
                  <a:cubicBezTo>
                    <a:pt x="6832226" y="2845012"/>
                    <a:pt x="6833581" y="2839795"/>
                    <a:pt x="6834814" y="2834783"/>
                  </a:cubicBezTo>
                  <a:lnTo>
                    <a:pt x="6835430" y="2832244"/>
                  </a:lnTo>
                  <a:lnTo>
                    <a:pt x="6835430" y="2831401"/>
                  </a:lnTo>
                  <a:cubicBezTo>
                    <a:pt x="6835430" y="2830780"/>
                    <a:pt x="6835430" y="2830469"/>
                    <a:pt x="6835430" y="2830469"/>
                  </a:cubicBezTo>
                  <a:lnTo>
                    <a:pt x="6835430" y="2781170"/>
                  </a:lnTo>
                  <a:lnTo>
                    <a:pt x="6846522" y="2781170"/>
                  </a:lnTo>
                  <a:lnTo>
                    <a:pt x="6854164" y="2781170"/>
                  </a:lnTo>
                  <a:lnTo>
                    <a:pt x="6872897" y="2781170"/>
                  </a:lnTo>
                  <a:cubicBezTo>
                    <a:pt x="6872897" y="2781170"/>
                    <a:pt x="6872897" y="2789386"/>
                    <a:pt x="6872897" y="2805819"/>
                  </a:cubicBezTo>
                  <a:cubicBezTo>
                    <a:pt x="6872897" y="2822253"/>
                    <a:pt x="6872897" y="2830469"/>
                    <a:pt x="6872897" y="2830469"/>
                  </a:cubicBezTo>
                  <a:lnTo>
                    <a:pt x="6872897" y="2925617"/>
                  </a:lnTo>
                  <a:lnTo>
                    <a:pt x="6872897" y="2929068"/>
                  </a:lnTo>
                  <a:cubicBezTo>
                    <a:pt x="6872897" y="2934984"/>
                    <a:pt x="6873020" y="2940776"/>
                    <a:pt x="6873267" y="2946446"/>
                  </a:cubicBezTo>
                  <a:cubicBezTo>
                    <a:pt x="6873514" y="2952115"/>
                    <a:pt x="6874458" y="2957168"/>
                    <a:pt x="6876102" y="2961605"/>
                  </a:cubicBezTo>
                  <a:cubicBezTo>
                    <a:pt x="6878074" y="2966700"/>
                    <a:pt x="6880374" y="2969247"/>
                    <a:pt x="6883004" y="2969247"/>
                  </a:cubicBezTo>
                  <a:cubicBezTo>
                    <a:pt x="6896972" y="2969247"/>
                    <a:pt x="6910282" y="2960537"/>
                    <a:pt x="6922936" y="2943118"/>
                  </a:cubicBezTo>
                  <a:cubicBezTo>
                    <a:pt x="6928359" y="2935559"/>
                    <a:pt x="6933864" y="2925863"/>
                    <a:pt x="6939452" y="2914031"/>
                  </a:cubicBezTo>
                  <a:cubicBezTo>
                    <a:pt x="6944216" y="2903843"/>
                    <a:pt x="6948982" y="2892422"/>
                    <a:pt x="6953748" y="2879768"/>
                  </a:cubicBezTo>
                  <a:cubicBezTo>
                    <a:pt x="6954405" y="2878454"/>
                    <a:pt x="6957076" y="2878700"/>
                    <a:pt x="6961760" y="2880508"/>
                  </a:cubicBezTo>
                  <a:cubicBezTo>
                    <a:pt x="6966442" y="2882316"/>
                    <a:pt x="6968456" y="2883795"/>
                    <a:pt x="6967798" y="2884945"/>
                  </a:cubicBezTo>
                  <a:cubicBezTo>
                    <a:pt x="6962046" y="2899899"/>
                    <a:pt x="6957116" y="2911731"/>
                    <a:pt x="6953008" y="2920440"/>
                  </a:cubicBezTo>
                  <a:cubicBezTo>
                    <a:pt x="6947256" y="2932437"/>
                    <a:pt x="6941259" y="2942872"/>
                    <a:pt x="6935014" y="2951745"/>
                  </a:cubicBezTo>
                  <a:cubicBezTo>
                    <a:pt x="6919402" y="2973437"/>
                    <a:pt x="6902066" y="2984283"/>
                    <a:pt x="6883004" y="2984283"/>
                  </a:cubicBezTo>
                  <a:cubicBezTo>
                    <a:pt x="6866735" y="2984283"/>
                    <a:pt x="6854328" y="2979189"/>
                    <a:pt x="6845782" y="2969000"/>
                  </a:cubicBezTo>
                  <a:cubicBezTo>
                    <a:pt x="6840360" y="2962920"/>
                    <a:pt x="6837237" y="2956347"/>
                    <a:pt x="6836416" y="2949280"/>
                  </a:cubicBezTo>
                  <a:cubicBezTo>
                    <a:pt x="6835594" y="2942214"/>
                    <a:pt x="6835265" y="2935395"/>
                    <a:pt x="6835430" y="2928821"/>
                  </a:cubicBezTo>
                  <a:lnTo>
                    <a:pt x="6835430" y="2927011"/>
                  </a:lnTo>
                  <a:lnTo>
                    <a:pt x="6830058" y="2937264"/>
                  </a:lnTo>
                  <a:cubicBezTo>
                    <a:pt x="6827060" y="2942481"/>
                    <a:pt x="6823999" y="2947309"/>
                    <a:pt x="6820876" y="2951745"/>
                  </a:cubicBezTo>
                  <a:cubicBezTo>
                    <a:pt x="6805266" y="2973437"/>
                    <a:pt x="6787928" y="2984283"/>
                    <a:pt x="6768866" y="2984283"/>
                  </a:cubicBezTo>
                  <a:cubicBezTo>
                    <a:pt x="6752597" y="2984283"/>
                    <a:pt x="6740190" y="2979189"/>
                    <a:pt x="6731645" y="2969000"/>
                  </a:cubicBezTo>
                  <a:lnTo>
                    <a:pt x="6724134" y="2953188"/>
                  </a:lnTo>
                  <a:lnTo>
                    <a:pt x="6717656" y="2960989"/>
                  </a:lnTo>
                  <a:cubicBezTo>
                    <a:pt x="6713672" y="2965180"/>
                    <a:pt x="6709624" y="2968836"/>
                    <a:pt x="6705516" y="2971958"/>
                  </a:cubicBezTo>
                  <a:cubicBezTo>
                    <a:pt x="6694014" y="2980175"/>
                    <a:pt x="6681606" y="2984201"/>
                    <a:pt x="6668295" y="2984037"/>
                  </a:cubicBezTo>
                  <a:cubicBezTo>
                    <a:pt x="6637894" y="2983872"/>
                    <a:pt x="6613409" y="2971630"/>
                    <a:pt x="6594839" y="2947309"/>
                  </a:cubicBezTo>
                  <a:lnTo>
                    <a:pt x="6588829" y="2936201"/>
                  </a:lnTo>
                  <a:lnTo>
                    <a:pt x="6587594" y="2938512"/>
                  </a:lnTo>
                  <a:cubicBezTo>
                    <a:pt x="6584606" y="2943555"/>
                    <a:pt x="6581530" y="2948213"/>
                    <a:pt x="6578366" y="2952485"/>
                  </a:cubicBezTo>
                  <a:cubicBezTo>
                    <a:pt x="6562754" y="2973519"/>
                    <a:pt x="6545746" y="2984119"/>
                    <a:pt x="6527341" y="2984283"/>
                  </a:cubicBezTo>
                  <a:cubicBezTo>
                    <a:pt x="6527012" y="2984283"/>
                    <a:pt x="6526766" y="2984283"/>
                    <a:pt x="6526602" y="2984283"/>
                  </a:cubicBezTo>
                  <a:cubicBezTo>
                    <a:pt x="6526438" y="2984283"/>
                    <a:pt x="6526355" y="2984283"/>
                    <a:pt x="6526355" y="2984283"/>
                  </a:cubicBezTo>
                  <a:cubicBezTo>
                    <a:pt x="6504335" y="2984283"/>
                    <a:pt x="6486422" y="2976724"/>
                    <a:pt x="6472619" y="2961605"/>
                  </a:cubicBezTo>
                  <a:cubicBezTo>
                    <a:pt x="6459966" y="2948623"/>
                    <a:pt x="6451831" y="2931451"/>
                    <a:pt x="6448216" y="2910088"/>
                  </a:cubicBezTo>
                  <a:cubicBezTo>
                    <a:pt x="6445750" y="2897598"/>
                    <a:pt x="6443902" y="2884740"/>
                    <a:pt x="6442670" y="2871511"/>
                  </a:cubicBezTo>
                  <a:cubicBezTo>
                    <a:pt x="6441437" y="2858282"/>
                    <a:pt x="6440657" y="2845998"/>
                    <a:pt x="6440328" y="2834660"/>
                  </a:cubicBezTo>
                  <a:cubicBezTo>
                    <a:pt x="6434905" y="2844519"/>
                    <a:pt x="6429564" y="2854051"/>
                    <a:pt x="6424306" y="2863253"/>
                  </a:cubicBezTo>
                  <a:cubicBezTo>
                    <a:pt x="6419047" y="2872456"/>
                    <a:pt x="6413952" y="2881494"/>
                    <a:pt x="6409022" y="2890368"/>
                  </a:cubicBezTo>
                  <a:lnTo>
                    <a:pt x="6396452" y="2882973"/>
                  </a:lnTo>
                  <a:cubicBezTo>
                    <a:pt x="6403353" y="2870813"/>
                    <a:pt x="6410502" y="2858036"/>
                    <a:pt x="6417896" y="2844643"/>
                  </a:cubicBezTo>
                  <a:cubicBezTo>
                    <a:pt x="6425292" y="2831250"/>
                    <a:pt x="6432604" y="2817405"/>
                    <a:pt x="6439834" y="2803108"/>
                  </a:cubicBezTo>
                  <a:lnTo>
                    <a:pt x="6439834" y="2648062"/>
                  </a:lnTo>
                  <a:cubicBezTo>
                    <a:pt x="6439834" y="2623577"/>
                    <a:pt x="6441478" y="2601556"/>
                    <a:pt x="6444764" y="2582001"/>
                  </a:cubicBezTo>
                  <a:cubicBezTo>
                    <a:pt x="6448708" y="2558666"/>
                    <a:pt x="6455857" y="2537138"/>
                    <a:pt x="6466210" y="2517418"/>
                  </a:cubicBezTo>
                  <a:cubicBezTo>
                    <a:pt x="6475906" y="2498849"/>
                    <a:pt x="6489380" y="2486360"/>
                    <a:pt x="6506636" y="2479951"/>
                  </a:cubicBezTo>
                  <a:cubicBezTo>
                    <a:pt x="6509430" y="2478965"/>
                    <a:pt x="6512634" y="2478144"/>
                    <a:pt x="6516248" y="2477486"/>
                  </a:cubicBezTo>
                  <a:cubicBezTo>
                    <a:pt x="6519946" y="2476665"/>
                    <a:pt x="6523480" y="2476382"/>
                    <a:pt x="6526848" y="2476639"/>
                  </a:cubicBezTo>
                  <a:close/>
                  <a:moveTo>
                    <a:pt x="5660074" y="2476639"/>
                  </a:moveTo>
                  <a:cubicBezTo>
                    <a:pt x="5670180" y="2477409"/>
                    <a:pt x="5678807" y="2483032"/>
                    <a:pt x="5685956" y="2493508"/>
                  </a:cubicBezTo>
                  <a:cubicBezTo>
                    <a:pt x="5694008" y="2505669"/>
                    <a:pt x="5696719" y="2524649"/>
                    <a:pt x="5694090" y="2550449"/>
                  </a:cubicBezTo>
                  <a:cubicBezTo>
                    <a:pt x="5690474" y="2583315"/>
                    <a:pt x="5682792" y="2612977"/>
                    <a:pt x="5671042" y="2639434"/>
                  </a:cubicBezTo>
                  <a:cubicBezTo>
                    <a:pt x="5659293" y="2665892"/>
                    <a:pt x="5646434" y="2692267"/>
                    <a:pt x="5632466" y="2718560"/>
                  </a:cubicBezTo>
                  <a:cubicBezTo>
                    <a:pt x="5628850" y="2725462"/>
                    <a:pt x="5625194" y="2732364"/>
                    <a:pt x="5621496" y="2739265"/>
                  </a:cubicBezTo>
                  <a:cubicBezTo>
                    <a:pt x="5617799" y="2746167"/>
                    <a:pt x="5614224" y="2753151"/>
                    <a:pt x="5610774" y="2760218"/>
                  </a:cubicBezTo>
                  <a:lnTo>
                    <a:pt x="5610774" y="2815679"/>
                  </a:lnTo>
                  <a:cubicBezTo>
                    <a:pt x="5610774" y="2827511"/>
                    <a:pt x="5611184" y="2841849"/>
                    <a:pt x="5612006" y="2858693"/>
                  </a:cubicBezTo>
                  <a:cubicBezTo>
                    <a:pt x="5612828" y="2875537"/>
                    <a:pt x="5614307" y="2891847"/>
                    <a:pt x="5616443" y="2907623"/>
                  </a:cubicBezTo>
                  <a:cubicBezTo>
                    <a:pt x="5617265" y="2914524"/>
                    <a:pt x="5620223" y="2925863"/>
                    <a:pt x="5625318" y="2941639"/>
                  </a:cubicBezTo>
                  <a:cubicBezTo>
                    <a:pt x="5630412" y="2957415"/>
                    <a:pt x="5639943" y="2966535"/>
                    <a:pt x="5653910" y="2969000"/>
                  </a:cubicBezTo>
                  <a:cubicBezTo>
                    <a:pt x="5655226" y="2969165"/>
                    <a:pt x="5657444" y="2969247"/>
                    <a:pt x="5660566" y="2969247"/>
                  </a:cubicBezTo>
                  <a:cubicBezTo>
                    <a:pt x="5677204" y="2969247"/>
                    <a:pt x="5692656" y="2957339"/>
                    <a:pt x="5706919" y="2933524"/>
                  </a:cubicBezTo>
                  <a:lnTo>
                    <a:pt x="5713726" y="2920810"/>
                  </a:lnTo>
                  <a:lnTo>
                    <a:pt x="5711426" y="2916558"/>
                  </a:lnTo>
                  <a:cubicBezTo>
                    <a:pt x="5707729" y="2905589"/>
                    <a:pt x="5705880" y="2893901"/>
                    <a:pt x="5705880" y="2881494"/>
                  </a:cubicBezTo>
                  <a:cubicBezTo>
                    <a:pt x="5705880" y="2857666"/>
                    <a:pt x="5714260" y="2835974"/>
                    <a:pt x="5731022" y="2816419"/>
                  </a:cubicBezTo>
                  <a:cubicBezTo>
                    <a:pt x="5750578" y="2793741"/>
                    <a:pt x="5775310" y="2782074"/>
                    <a:pt x="5805218" y="2781416"/>
                  </a:cubicBezTo>
                  <a:cubicBezTo>
                    <a:pt x="5820994" y="2781088"/>
                    <a:pt x="5833564" y="2785237"/>
                    <a:pt x="5842932" y="2793864"/>
                  </a:cubicBezTo>
                  <a:lnTo>
                    <a:pt x="5854517" y="2806933"/>
                  </a:lnTo>
                  <a:lnTo>
                    <a:pt x="5854517" y="2781170"/>
                  </a:lnTo>
                  <a:lnTo>
                    <a:pt x="5891984" y="2781170"/>
                  </a:lnTo>
                  <a:cubicBezTo>
                    <a:pt x="5891984" y="2781170"/>
                    <a:pt x="5891984" y="2789386"/>
                    <a:pt x="5891984" y="2805819"/>
                  </a:cubicBezTo>
                  <a:cubicBezTo>
                    <a:pt x="5891984" y="2822253"/>
                    <a:pt x="5891984" y="2830469"/>
                    <a:pt x="5891984" y="2830469"/>
                  </a:cubicBezTo>
                  <a:lnTo>
                    <a:pt x="5891984" y="2925617"/>
                  </a:lnTo>
                  <a:lnTo>
                    <a:pt x="5891984" y="2929068"/>
                  </a:lnTo>
                  <a:cubicBezTo>
                    <a:pt x="5891984" y="2934984"/>
                    <a:pt x="5892108" y="2940776"/>
                    <a:pt x="5892354" y="2946446"/>
                  </a:cubicBezTo>
                  <a:cubicBezTo>
                    <a:pt x="5892600" y="2952115"/>
                    <a:pt x="5893546" y="2957168"/>
                    <a:pt x="5895189" y="2961605"/>
                  </a:cubicBezTo>
                  <a:cubicBezTo>
                    <a:pt x="5897161" y="2966700"/>
                    <a:pt x="5899462" y="2969247"/>
                    <a:pt x="5902091" y="2969247"/>
                  </a:cubicBezTo>
                  <a:cubicBezTo>
                    <a:pt x="5916059" y="2969247"/>
                    <a:pt x="5929370" y="2960537"/>
                    <a:pt x="5942023" y="2943118"/>
                  </a:cubicBezTo>
                  <a:cubicBezTo>
                    <a:pt x="5947446" y="2935559"/>
                    <a:pt x="5952952" y="2925863"/>
                    <a:pt x="5958538" y="2914031"/>
                  </a:cubicBezTo>
                  <a:cubicBezTo>
                    <a:pt x="5960922" y="2908937"/>
                    <a:pt x="5963304" y="2903535"/>
                    <a:pt x="5965687" y="2897824"/>
                  </a:cubicBezTo>
                  <a:lnTo>
                    <a:pt x="5968408" y="2890952"/>
                  </a:lnTo>
                  <a:lnTo>
                    <a:pt x="5968408" y="2884859"/>
                  </a:lnTo>
                  <a:lnTo>
                    <a:pt x="5954604" y="2880015"/>
                  </a:lnTo>
                  <a:cubicBezTo>
                    <a:pt x="5957891" y="2871141"/>
                    <a:pt x="5960931" y="2861281"/>
                    <a:pt x="5963724" y="2850435"/>
                  </a:cubicBezTo>
                  <a:cubicBezTo>
                    <a:pt x="5965203" y="2845012"/>
                    <a:pt x="5966559" y="2839795"/>
                    <a:pt x="5967792" y="2834783"/>
                  </a:cubicBezTo>
                  <a:lnTo>
                    <a:pt x="5968408" y="2832244"/>
                  </a:lnTo>
                  <a:lnTo>
                    <a:pt x="5968408" y="2781170"/>
                  </a:lnTo>
                  <a:lnTo>
                    <a:pt x="5979500" y="2781170"/>
                  </a:lnTo>
                  <a:lnTo>
                    <a:pt x="5987142" y="2781170"/>
                  </a:lnTo>
                  <a:lnTo>
                    <a:pt x="6006122" y="2781170"/>
                  </a:lnTo>
                  <a:cubicBezTo>
                    <a:pt x="6006122" y="2781170"/>
                    <a:pt x="6006081" y="2804423"/>
                    <a:pt x="6005998" y="2850928"/>
                  </a:cubicBezTo>
                  <a:cubicBezTo>
                    <a:pt x="6005916" y="2897434"/>
                    <a:pt x="6005875" y="2920687"/>
                    <a:pt x="6005875" y="2920687"/>
                  </a:cubicBezTo>
                  <a:cubicBezTo>
                    <a:pt x="6005875" y="2926767"/>
                    <a:pt x="6006122" y="2932847"/>
                    <a:pt x="6006614" y="2938928"/>
                  </a:cubicBezTo>
                  <a:cubicBezTo>
                    <a:pt x="6007108" y="2945008"/>
                    <a:pt x="6008340" y="2950595"/>
                    <a:pt x="6010312" y="2955689"/>
                  </a:cubicBezTo>
                  <a:cubicBezTo>
                    <a:pt x="6013928" y="2965385"/>
                    <a:pt x="6021980" y="2969904"/>
                    <a:pt x="6034469" y="2969247"/>
                  </a:cubicBezTo>
                  <a:cubicBezTo>
                    <a:pt x="6034634" y="2969247"/>
                    <a:pt x="6034756" y="2969247"/>
                    <a:pt x="6034838" y="2969247"/>
                  </a:cubicBezTo>
                  <a:cubicBezTo>
                    <a:pt x="6034921" y="2969247"/>
                    <a:pt x="6034962" y="2969247"/>
                    <a:pt x="6034962" y="2969247"/>
                  </a:cubicBezTo>
                  <a:cubicBezTo>
                    <a:pt x="6049094" y="2969082"/>
                    <a:pt x="6063720" y="2957168"/>
                    <a:pt x="6078838" y="2933505"/>
                  </a:cubicBezTo>
                  <a:cubicBezTo>
                    <a:pt x="6085740" y="2922330"/>
                    <a:pt x="6093504" y="2906062"/>
                    <a:pt x="6102132" y="2884698"/>
                  </a:cubicBezTo>
                  <a:lnTo>
                    <a:pt x="6107432" y="2870657"/>
                  </a:lnTo>
                  <a:lnTo>
                    <a:pt x="6107432" y="2845382"/>
                  </a:lnTo>
                  <a:cubicBezTo>
                    <a:pt x="6107432" y="2835440"/>
                    <a:pt x="6107432" y="2830469"/>
                    <a:pt x="6107432" y="2830469"/>
                  </a:cubicBezTo>
                  <a:lnTo>
                    <a:pt x="6107432" y="2781170"/>
                  </a:lnTo>
                  <a:lnTo>
                    <a:pt x="6144899" y="2781170"/>
                  </a:lnTo>
                  <a:cubicBezTo>
                    <a:pt x="6144899" y="2781170"/>
                    <a:pt x="6144899" y="2789386"/>
                    <a:pt x="6144899" y="2805819"/>
                  </a:cubicBezTo>
                  <a:cubicBezTo>
                    <a:pt x="6144899" y="2822253"/>
                    <a:pt x="6144899" y="2830469"/>
                    <a:pt x="6144899" y="2830469"/>
                  </a:cubicBezTo>
                  <a:lnTo>
                    <a:pt x="6144899" y="2925617"/>
                  </a:lnTo>
                  <a:lnTo>
                    <a:pt x="6144899" y="2929068"/>
                  </a:lnTo>
                  <a:cubicBezTo>
                    <a:pt x="6144899" y="2934984"/>
                    <a:pt x="6145022" y="2940776"/>
                    <a:pt x="6145269" y="2946446"/>
                  </a:cubicBezTo>
                  <a:cubicBezTo>
                    <a:pt x="6145516" y="2952115"/>
                    <a:pt x="6146461" y="2957168"/>
                    <a:pt x="6148104" y="2961605"/>
                  </a:cubicBezTo>
                  <a:cubicBezTo>
                    <a:pt x="6150076" y="2966700"/>
                    <a:pt x="6152376" y="2969247"/>
                    <a:pt x="6155006" y="2969247"/>
                  </a:cubicBezTo>
                  <a:cubicBezTo>
                    <a:pt x="6168974" y="2969247"/>
                    <a:pt x="6182284" y="2960537"/>
                    <a:pt x="6194938" y="2943118"/>
                  </a:cubicBezTo>
                  <a:cubicBezTo>
                    <a:pt x="6200361" y="2935559"/>
                    <a:pt x="6205866" y="2925863"/>
                    <a:pt x="6211454" y="2914031"/>
                  </a:cubicBezTo>
                  <a:cubicBezTo>
                    <a:pt x="6216220" y="2903843"/>
                    <a:pt x="6220984" y="2892422"/>
                    <a:pt x="6225750" y="2879768"/>
                  </a:cubicBezTo>
                  <a:lnTo>
                    <a:pt x="6239800" y="2884945"/>
                  </a:lnTo>
                  <a:cubicBezTo>
                    <a:pt x="6234049" y="2899899"/>
                    <a:pt x="6229119" y="2911731"/>
                    <a:pt x="6225010" y="2920440"/>
                  </a:cubicBezTo>
                  <a:cubicBezTo>
                    <a:pt x="6219259" y="2932437"/>
                    <a:pt x="6213262" y="2942872"/>
                    <a:pt x="6207016" y="2951745"/>
                  </a:cubicBezTo>
                  <a:cubicBezTo>
                    <a:pt x="6191405" y="2973437"/>
                    <a:pt x="6174068" y="2984283"/>
                    <a:pt x="6155006" y="2984283"/>
                  </a:cubicBezTo>
                  <a:cubicBezTo>
                    <a:pt x="6138737" y="2984283"/>
                    <a:pt x="6126330" y="2979189"/>
                    <a:pt x="6117784" y="2969000"/>
                  </a:cubicBezTo>
                  <a:cubicBezTo>
                    <a:pt x="6112362" y="2962920"/>
                    <a:pt x="6109240" y="2956347"/>
                    <a:pt x="6108418" y="2949280"/>
                  </a:cubicBezTo>
                  <a:cubicBezTo>
                    <a:pt x="6107596" y="2942214"/>
                    <a:pt x="6107268" y="2935395"/>
                    <a:pt x="6107432" y="2928821"/>
                  </a:cubicBezTo>
                  <a:lnTo>
                    <a:pt x="6107432" y="2925617"/>
                  </a:lnTo>
                  <a:cubicBezTo>
                    <a:pt x="6107432" y="2925617"/>
                    <a:pt x="6107432" y="2920687"/>
                    <a:pt x="6107432" y="2910827"/>
                  </a:cubicBezTo>
                  <a:lnTo>
                    <a:pt x="6107432" y="2910451"/>
                  </a:lnTo>
                  <a:lnTo>
                    <a:pt x="6103210" y="2919578"/>
                  </a:lnTo>
                  <a:cubicBezTo>
                    <a:pt x="6099041" y="2928123"/>
                    <a:pt x="6095025" y="2935395"/>
                    <a:pt x="6091163" y="2941393"/>
                  </a:cubicBezTo>
                  <a:cubicBezTo>
                    <a:pt x="6086233" y="2949280"/>
                    <a:pt x="6078880" y="2958319"/>
                    <a:pt x="6069102" y="2968507"/>
                  </a:cubicBezTo>
                  <a:cubicBezTo>
                    <a:pt x="6059324" y="2978696"/>
                    <a:pt x="6048108" y="2983955"/>
                    <a:pt x="6035454" y="2984283"/>
                  </a:cubicBezTo>
                  <a:cubicBezTo>
                    <a:pt x="6035454" y="2984283"/>
                    <a:pt x="6035414" y="2984283"/>
                    <a:pt x="6035332" y="2984283"/>
                  </a:cubicBezTo>
                  <a:cubicBezTo>
                    <a:pt x="6035250" y="2984283"/>
                    <a:pt x="6035208" y="2984283"/>
                    <a:pt x="6035208" y="2984283"/>
                  </a:cubicBezTo>
                  <a:cubicBezTo>
                    <a:pt x="6034880" y="2984283"/>
                    <a:pt x="6034552" y="2984283"/>
                    <a:pt x="6034222" y="2984283"/>
                  </a:cubicBezTo>
                  <a:cubicBezTo>
                    <a:pt x="6033894" y="2984283"/>
                    <a:pt x="6033483" y="2984283"/>
                    <a:pt x="6032990" y="2984283"/>
                  </a:cubicBezTo>
                  <a:cubicBezTo>
                    <a:pt x="6032990" y="2984283"/>
                    <a:pt x="6032908" y="2984283"/>
                    <a:pt x="6032744" y="2984283"/>
                  </a:cubicBezTo>
                  <a:cubicBezTo>
                    <a:pt x="6032580" y="2984283"/>
                    <a:pt x="6032415" y="2984283"/>
                    <a:pt x="6032250" y="2984283"/>
                  </a:cubicBezTo>
                  <a:cubicBezTo>
                    <a:pt x="6004478" y="2984283"/>
                    <a:pt x="5986156" y="2976888"/>
                    <a:pt x="5977282" y="2962098"/>
                  </a:cubicBezTo>
                  <a:cubicBezTo>
                    <a:pt x="5973338" y="2955689"/>
                    <a:pt x="5970872" y="2948911"/>
                    <a:pt x="5969886" y="2941762"/>
                  </a:cubicBezTo>
                  <a:lnTo>
                    <a:pt x="5968828" y="2926679"/>
                  </a:lnTo>
                  <a:lnTo>
                    <a:pt x="5963284" y="2937264"/>
                  </a:lnTo>
                  <a:cubicBezTo>
                    <a:pt x="5960285" y="2942481"/>
                    <a:pt x="5957224" y="2947309"/>
                    <a:pt x="5954102" y="2951745"/>
                  </a:cubicBezTo>
                  <a:cubicBezTo>
                    <a:pt x="5938490" y="2973437"/>
                    <a:pt x="5921154" y="2984283"/>
                    <a:pt x="5902091" y="2984283"/>
                  </a:cubicBezTo>
                  <a:cubicBezTo>
                    <a:pt x="5885822" y="2984283"/>
                    <a:pt x="5873415" y="2979189"/>
                    <a:pt x="5864870" y="2969000"/>
                  </a:cubicBezTo>
                  <a:lnTo>
                    <a:pt x="5857359" y="2953188"/>
                  </a:lnTo>
                  <a:lnTo>
                    <a:pt x="5850881" y="2960989"/>
                  </a:lnTo>
                  <a:cubicBezTo>
                    <a:pt x="5846896" y="2965180"/>
                    <a:pt x="5842850" y="2968836"/>
                    <a:pt x="5838741" y="2971958"/>
                  </a:cubicBezTo>
                  <a:cubicBezTo>
                    <a:pt x="5827238" y="2980175"/>
                    <a:pt x="5814831" y="2984201"/>
                    <a:pt x="5801520" y="2984037"/>
                  </a:cubicBezTo>
                  <a:cubicBezTo>
                    <a:pt x="5771119" y="2983872"/>
                    <a:pt x="5746634" y="2971630"/>
                    <a:pt x="5728064" y="2947309"/>
                  </a:cubicBezTo>
                  <a:lnTo>
                    <a:pt x="5722054" y="2936201"/>
                  </a:lnTo>
                  <a:lnTo>
                    <a:pt x="5720820" y="2938512"/>
                  </a:lnTo>
                  <a:cubicBezTo>
                    <a:pt x="5717830" y="2943555"/>
                    <a:pt x="5714754" y="2948213"/>
                    <a:pt x="5711591" y="2952485"/>
                  </a:cubicBezTo>
                  <a:cubicBezTo>
                    <a:pt x="5695980" y="2973519"/>
                    <a:pt x="5678972" y="2984119"/>
                    <a:pt x="5660566" y="2984283"/>
                  </a:cubicBezTo>
                  <a:cubicBezTo>
                    <a:pt x="5660238" y="2984283"/>
                    <a:pt x="5659991" y="2984283"/>
                    <a:pt x="5659826" y="2984283"/>
                  </a:cubicBezTo>
                  <a:cubicBezTo>
                    <a:pt x="5659662" y="2984283"/>
                    <a:pt x="5659580" y="2984283"/>
                    <a:pt x="5659580" y="2984283"/>
                  </a:cubicBezTo>
                  <a:cubicBezTo>
                    <a:pt x="5637560" y="2984283"/>
                    <a:pt x="5619648" y="2976724"/>
                    <a:pt x="5605844" y="2961605"/>
                  </a:cubicBezTo>
                  <a:cubicBezTo>
                    <a:pt x="5593190" y="2948623"/>
                    <a:pt x="5585056" y="2931451"/>
                    <a:pt x="5581440" y="2910088"/>
                  </a:cubicBezTo>
                  <a:cubicBezTo>
                    <a:pt x="5578976" y="2897598"/>
                    <a:pt x="5577127" y="2884740"/>
                    <a:pt x="5575894" y="2871511"/>
                  </a:cubicBezTo>
                  <a:cubicBezTo>
                    <a:pt x="5574662" y="2858282"/>
                    <a:pt x="5573882" y="2845998"/>
                    <a:pt x="5573552" y="2834660"/>
                  </a:cubicBezTo>
                  <a:cubicBezTo>
                    <a:pt x="5568130" y="2844519"/>
                    <a:pt x="5562790" y="2854051"/>
                    <a:pt x="5557531" y="2863253"/>
                  </a:cubicBezTo>
                  <a:cubicBezTo>
                    <a:pt x="5552272" y="2872456"/>
                    <a:pt x="5547178" y="2881494"/>
                    <a:pt x="5542248" y="2890368"/>
                  </a:cubicBezTo>
                  <a:lnTo>
                    <a:pt x="5529676" y="2882973"/>
                  </a:lnTo>
                  <a:cubicBezTo>
                    <a:pt x="5536579" y="2870813"/>
                    <a:pt x="5543727" y="2858036"/>
                    <a:pt x="5551122" y="2844643"/>
                  </a:cubicBezTo>
                  <a:cubicBezTo>
                    <a:pt x="5558516" y="2831250"/>
                    <a:pt x="5565830" y="2817405"/>
                    <a:pt x="5573060" y="2803108"/>
                  </a:cubicBezTo>
                  <a:lnTo>
                    <a:pt x="5573060" y="2648062"/>
                  </a:lnTo>
                  <a:cubicBezTo>
                    <a:pt x="5573060" y="2623577"/>
                    <a:pt x="5574703" y="2601556"/>
                    <a:pt x="5577990" y="2582001"/>
                  </a:cubicBezTo>
                  <a:cubicBezTo>
                    <a:pt x="5581934" y="2558666"/>
                    <a:pt x="5589082" y="2537138"/>
                    <a:pt x="5599436" y="2517418"/>
                  </a:cubicBezTo>
                  <a:cubicBezTo>
                    <a:pt x="5609131" y="2498849"/>
                    <a:pt x="5622606" y="2486360"/>
                    <a:pt x="5639861" y="2479951"/>
                  </a:cubicBezTo>
                  <a:cubicBezTo>
                    <a:pt x="5642654" y="2478965"/>
                    <a:pt x="5645859" y="2478144"/>
                    <a:pt x="5649474" y="2477486"/>
                  </a:cubicBezTo>
                  <a:cubicBezTo>
                    <a:pt x="5653171" y="2476665"/>
                    <a:pt x="5656704" y="2476382"/>
                    <a:pt x="5660074" y="2476639"/>
                  </a:cubicBezTo>
                  <a:close/>
                  <a:moveTo>
                    <a:pt x="4802823" y="2476639"/>
                  </a:moveTo>
                  <a:cubicBezTo>
                    <a:pt x="4812930" y="2477409"/>
                    <a:pt x="4821557" y="2483032"/>
                    <a:pt x="4828705" y="2493508"/>
                  </a:cubicBezTo>
                  <a:cubicBezTo>
                    <a:pt x="4836758" y="2505669"/>
                    <a:pt x="4839469" y="2524649"/>
                    <a:pt x="4836840" y="2550449"/>
                  </a:cubicBezTo>
                  <a:cubicBezTo>
                    <a:pt x="4833224" y="2583315"/>
                    <a:pt x="4825542" y="2612977"/>
                    <a:pt x="4813792" y="2639434"/>
                  </a:cubicBezTo>
                  <a:cubicBezTo>
                    <a:pt x="4802043" y="2665892"/>
                    <a:pt x="4789184" y="2692267"/>
                    <a:pt x="4775216" y="2718560"/>
                  </a:cubicBezTo>
                  <a:cubicBezTo>
                    <a:pt x="4771600" y="2725462"/>
                    <a:pt x="4767944" y="2732364"/>
                    <a:pt x="4764246" y="2739265"/>
                  </a:cubicBezTo>
                  <a:cubicBezTo>
                    <a:pt x="4760549" y="2746167"/>
                    <a:pt x="4756975" y="2753151"/>
                    <a:pt x="4753524" y="2760218"/>
                  </a:cubicBezTo>
                  <a:lnTo>
                    <a:pt x="4753524" y="2815679"/>
                  </a:lnTo>
                  <a:cubicBezTo>
                    <a:pt x="4753524" y="2827511"/>
                    <a:pt x="4753934" y="2841849"/>
                    <a:pt x="4754756" y="2858693"/>
                  </a:cubicBezTo>
                  <a:cubicBezTo>
                    <a:pt x="4755578" y="2875537"/>
                    <a:pt x="4757057" y="2891847"/>
                    <a:pt x="4759194" y="2907623"/>
                  </a:cubicBezTo>
                  <a:cubicBezTo>
                    <a:pt x="4760015" y="2914524"/>
                    <a:pt x="4762973" y="2925863"/>
                    <a:pt x="4768068" y="2941639"/>
                  </a:cubicBezTo>
                  <a:cubicBezTo>
                    <a:pt x="4773162" y="2957415"/>
                    <a:pt x="4782693" y="2966535"/>
                    <a:pt x="4796660" y="2969000"/>
                  </a:cubicBezTo>
                  <a:cubicBezTo>
                    <a:pt x="4797976" y="2969165"/>
                    <a:pt x="4800194" y="2969247"/>
                    <a:pt x="4803316" y="2969247"/>
                  </a:cubicBezTo>
                  <a:cubicBezTo>
                    <a:pt x="4819954" y="2969247"/>
                    <a:pt x="4835406" y="2957339"/>
                    <a:pt x="4849669" y="2933524"/>
                  </a:cubicBezTo>
                  <a:lnTo>
                    <a:pt x="4856476" y="2920810"/>
                  </a:lnTo>
                  <a:lnTo>
                    <a:pt x="4854176" y="2916558"/>
                  </a:lnTo>
                  <a:cubicBezTo>
                    <a:pt x="4850478" y="2905589"/>
                    <a:pt x="4848630" y="2893901"/>
                    <a:pt x="4848630" y="2881494"/>
                  </a:cubicBezTo>
                  <a:cubicBezTo>
                    <a:pt x="4848630" y="2857666"/>
                    <a:pt x="4857010" y="2835974"/>
                    <a:pt x="4873772" y="2816419"/>
                  </a:cubicBezTo>
                  <a:cubicBezTo>
                    <a:pt x="4893328" y="2793741"/>
                    <a:pt x="4918060" y="2782074"/>
                    <a:pt x="4947968" y="2781416"/>
                  </a:cubicBezTo>
                  <a:cubicBezTo>
                    <a:pt x="4963744" y="2781088"/>
                    <a:pt x="4976314" y="2785237"/>
                    <a:pt x="4985682" y="2793864"/>
                  </a:cubicBezTo>
                  <a:lnTo>
                    <a:pt x="4997267" y="2806933"/>
                  </a:lnTo>
                  <a:lnTo>
                    <a:pt x="4997267" y="2781170"/>
                  </a:lnTo>
                  <a:lnTo>
                    <a:pt x="5034734" y="2781170"/>
                  </a:lnTo>
                  <a:cubicBezTo>
                    <a:pt x="5034734" y="2781170"/>
                    <a:pt x="5034734" y="2789386"/>
                    <a:pt x="5034734" y="2805819"/>
                  </a:cubicBezTo>
                  <a:cubicBezTo>
                    <a:pt x="5034734" y="2822253"/>
                    <a:pt x="5034734" y="2830469"/>
                    <a:pt x="5034734" y="2830469"/>
                  </a:cubicBezTo>
                  <a:lnTo>
                    <a:pt x="5034734" y="2925617"/>
                  </a:lnTo>
                  <a:lnTo>
                    <a:pt x="5034734" y="2929068"/>
                  </a:lnTo>
                  <a:cubicBezTo>
                    <a:pt x="5034734" y="2934984"/>
                    <a:pt x="5034858" y="2940776"/>
                    <a:pt x="5035104" y="2946446"/>
                  </a:cubicBezTo>
                  <a:cubicBezTo>
                    <a:pt x="5035350" y="2952115"/>
                    <a:pt x="5036296" y="2957168"/>
                    <a:pt x="5037939" y="2961605"/>
                  </a:cubicBezTo>
                  <a:cubicBezTo>
                    <a:pt x="5039911" y="2966700"/>
                    <a:pt x="5042212" y="2969247"/>
                    <a:pt x="5044841" y="2969247"/>
                  </a:cubicBezTo>
                  <a:cubicBezTo>
                    <a:pt x="5058809" y="2969247"/>
                    <a:pt x="5072120" y="2960537"/>
                    <a:pt x="5084773" y="2943118"/>
                  </a:cubicBezTo>
                  <a:cubicBezTo>
                    <a:pt x="5090196" y="2935559"/>
                    <a:pt x="5095702" y="2925863"/>
                    <a:pt x="5101288" y="2914031"/>
                  </a:cubicBezTo>
                  <a:cubicBezTo>
                    <a:pt x="5103672" y="2908937"/>
                    <a:pt x="5106054" y="2903535"/>
                    <a:pt x="5108437" y="2897824"/>
                  </a:cubicBezTo>
                  <a:lnTo>
                    <a:pt x="5111158" y="2890952"/>
                  </a:lnTo>
                  <a:lnTo>
                    <a:pt x="5111158" y="2884859"/>
                  </a:lnTo>
                  <a:lnTo>
                    <a:pt x="5097354" y="2880015"/>
                  </a:lnTo>
                  <a:cubicBezTo>
                    <a:pt x="5100641" y="2871141"/>
                    <a:pt x="5103681" y="2861281"/>
                    <a:pt x="5106474" y="2850435"/>
                  </a:cubicBezTo>
                  <a:cubicBezTo>
                    <a:pt x="5107953" y="2845012"/>
                    <a:pt x="5109309" y="2839795"/>
                    <a:pt x="5110542" y="2834783"/>
                  </a:cubicBezTo>
                  <a:lnTo>
                    <a:pt x="5111158" y="2832244"/>
                  </a:lnTo>
                  <a:lnTo>
                    <a:pt x="5111158" y="2781170"/>
                  </a:lnTo>
                  <a:lnTo>
                    <a:pt x="5122250" y="2781170"/>
                  </a:lnTo>
                  <a:lnTo>
                    <a:pt x="5129892" y="2781170"/>
                  </a:lnTo>
                  <a:lnTo>
                    <a:pt x="5148872" y="2781170"/>
                  </a:lnTo>
                  <a:cubicBezTo>
                    <a:pt x="5148872" y="2781170"/>
                    <a:pt x="5148831" y="2804423"/>
                    <a:pt x="5148748" y="2850928"/>
                  </a:cubicBezTo>
                  <a:cubicBezTo>
                    <a:pt x="5148666" y="2897434"/>
                    <a:pt x="5148625" y="2920687"/>
                    <a:pt x="5148625" y="2920687"/>
                  </a:cubicBezTo>
                  <a:cubicBezTo>
                    <a:pt x="5148625" y="2926767"/>
                    <a:pt x="5148872" y="2932847"/>
                    <a:pt x="5149364" y="2938928"/>
                  </a:cubicBezTo>
                  <a:cubicBezTo>
                    <a:pt x="5149858" y="2945008"/>
                    <a:pt x="5151090" y="2950595"/>
                    <a:pt x="5153062" y="2955689"/>
                  </a:cubicBezTo>
                  <a:cubicBezTo>
                    <a:pt x="5156678" y="2965385"/>
                    <a:pt x="5164730" y="2969904"/>
                    <a:pt x="5177219" y="2969247"/>
                  </a:cubicBezTo>
                  <a:cubicBezTo>
                    <a:pt x="5177384" y="2969247"/>
                    <a:pt x="5177506" y="2969247"/>
                    <a:pt x="5177588" y="2969247"/>
                  </a:cubicBezTo>
                  <a:cubicBezTo>
                    <a:pt x="5177671" y="2969247"/>
                    <a:pt x="5177712" y="2969247"/>
                    <a:pt x="5177712" y="2969247"/>
                  </a:cubicBezTo>
                  <a:cubicBezTo>
                    <a:pt x="5191844" y="2969082"/>
                    <a:pt x="5206470" y="2957168"/>
                    <a:pt x="5221588" y="2933505"/>
                  </a:cubicBezTo>
                  <a:cubicBezTo>
                    <a:pt x="5228490" y="2922330"/>
                    <a:pt x="5236254" y="2906062"/>
                    <a:pt x="5244882" y="2884698"/>
                  </a:cubicBezTo>
                  <a:lnTo>
                    <a:pt x="5250182" y="2870657"/>
                  </a:lnTo>
                  <a:lnTo>
                    <a:pt x="5250182" y="2845382"/>
                  </a:lnTo>
                  <a:cubicBezTo>
                    <a:pt x="5250182" y="2835440"/>
                    <a:pt x="5250182" y="2830469"/>
                    <a:pt x="5250182" y="2830469"/>
                  </a:cubicBezTo>
                  <a:lnTo>
                    <a:pt x="5250182" y="2781170"/>
                  </a:lnTo>
                  <a:lnTo>
                    <a:pt x="5287650" y="2781170"/>
                  </a:lnTo>
                  <a:cubicBezTo>
                    <a:pt x="5287650" y="2781170"/>
                    <a:pt x="5287650" y="2789386"/>
                    <a:pt x="5287650" y="2805819"/>
                  </a:cubicBezTo>
                  <a:cubicBezTo>
                    <a:pt x="5287650" y="2822253"/>
                    <a:pt x="5287650" y="2830469"/>
                    <a:pt x="5287650" y="2830469"/>
                  </a:cubicBezTo>
                  <a:lnTo>
                    <a:pt x="5287650" y="2925617"/>
                  </a:lnTo>
                  <a:lnTo>
                    <a:pt x="5287650" y="2929068"/>
                  </a:lnTo>
                  <a:cubicBezTo>
                    <a:pt x="5287650" y="2934984"/>
                    <a:pt x="5287772" y="2940776"/>
                    <a:pt x="5288019" y="2946446"/>
                  </a:cubicBezTo>
                  <a:cubicBezTo>
                    <a:pt x="5288266" y="2952115"/>
                    <a:pt x="5289211" y="2957168"/>
                    <a:pt x="5290854" y="2961605"/>
                  </a:cubicBezTo>
                  <a:cubicBezTo>
                    <a:pt x="5292826" y="2966700"/>
                    <a:pt x="5295126" y="2969247"/>
                    <a:pt x="5297756" y="2969247"/>
                  </a:cubicBezTo>
                  <a:cubicBezTo>
                    <a:pt x="5311724" y="2969247"/>
                    <a:pt x="5325034" y="2960537"/>
                    <a:pt x="5337688" y="2943118"/>
                  </a:cubicBezTo>
                  <a:cubicBezTo>
                    <a:pt x="5343112" y="2935559"/>
                    <a:pt x="5348616" y="2925863"/>
                    <a:pt x="5354204" y="2914031"/>
                  </a:cubicBezTo>
                  <a:cubicBezTo>
                    <a:pt x="5358970" y="2903843"/>
                    <a:pt x="5363734" y="2892422"/>
                    <a:pt x="5368500" y="2879768"/>
                  </a:cubicBezTo>
                  <a:lnTo>
                    <a:pt x="5382550" y="2884945"/>
                  </a:lnTo>
                  <a:cubicBezTo>
                    <a:pt x="5376799" y="2899899"/>
                    <a:pt x="5371869" y="2911731"/>
                    <a:pt x="5367761" y="2920440"/>
                  </a:cubicBezTo>
                  <a:cubicBezTo>
                    <a:pt x="5362009" y="2932437"/>
                    <a:pt x="5356012" y="2942872"/>
                    <a:pt x="5349767" y="2951745"/>
                  </a:cubicBezTo>
                  <a:cubicBezTo>
                    <a:pt x="5334155" y="2973437"/>
                    <a:pt x="5316818" y="2984283"/>
                    <a:pt x="5297756" y="2984283"/>
                  </a:cubicBezTo>
                  <a:cubicBezTo>
                    <a:pt x="5281487" y="2984283"/>
                    <a:pt x="5269080" y="2979189"/>
                    <a:pt x="5260534" y="2969000"/>
                  </a:cubicBezTo>
                  <a:cubicBezTo>
                    <a:pt x="5255112" y="2962920"/>
                    <a:pt x="5251990" y="2956347"/>
                    <a:pt x="5251168" y="2949280"/>
                  </a:cubicBezTo>
                  <a:cubicBezTo>
                    <a:pt x="5250346" y="2942214"/>
                    <a:pt x="5250018" y="2935395"/>
                    <a:pt x="5250182" y="2928821"/>
                  </a:cubicBezTo>
                  <a:lnTo>
                    <a:pt x="5250182" y="2925617"/>
                  </a:lnTo>
                  <a:cubicBezTo>
                    <a:pt x="5250182" y="2925617"/>
                    <a:pt x="5250182" y="2920687"/>
                    <a:pt x="5250182" y="2910827"/>
                  </a:cubicBezTo>
                  <a:lnTo>
                    <a:pt x="5250182" y="2910451"/>
                  </a:lnTo>
                  <a:lnTo>
                    <a:pt x="5245960" y="2919578"/>
                  </a:lnTo>
                  <a:cubicBezTo>
                    <a:pt x="5241791" y="2928123"/>
                    <a:pt x="5237775" y="2935395"/>
                    <a:pt x="5233913" y="2941393"/>
                  </a:cubicBezTo>
                  <a:cubicBezTo>
                    <a:pt x="5228983" y="2949280"/>
                    <a:pt x="5221630" y="2958319"/>
                    <a:pt x="5211852" y="2968507"/>
                  </a:cubicBezTo>
                  <a:cubicBezTo>
                    <a:pt x="5202074" y="2978696"/>
                    <a:pt x="5190858" y="2983955"/>
                    <a:pt x="5178204" y="2984283"/>
                  </a:cubicBezTo>
                  <a:cubicBezTo>
                    <a:pt x="5178204" y="2984283"/>
                    <a:pt x="5178164" y="2984283"/>
                    <a:pt x="5178082" y="2984283"/>
                  </a:cubicBezTo>
                  <a:cubicBezTo>
                    <a:pt x="5178000" y="2984283"/>
                    <a:pt x="5177958" y="2984283"/>
                    <a:pt x="5177958" y="2984283"/>
                  </a:cubicBezTo>
                  <a:cubicBezTo>
                    <a:pt x="5177630" y="2984283"/>
                    <a:pt x="5177302" y="2984283"/>
                    <a:pt x="5176972" y="2984283"/>
                  </a:cubicBezTo>
                  <a:cubicBezTo>
                    <a:pt x="5176644" y="2984283"/>
                    <a:pt x="5176233" y="2984283"/>
                    <a:pt x="5175740" y="2984283"/>
                  </a:cubicBezTo>
                  <a:cubicBezTo>
                    <a:pt x="5175740" y="2984283"/>
                    <a:pt x="5175658" y="2984283"/>
                    <a:pt x="5175494" y="2984283"/>
                  </a:cubicBezTo>
                  <a:cubicBezTo>
                    <a:pt x="5175330" y="2984283"/>
                    <a:pt x="5175165" y="2984283"/>
                    <a:pt x="5175000" y="2984283"/>
                  </a:cubicBezTo>
                  <a:cubicBezTo>
                    <a:pt x="5147228" y="2984283"/>
                    <a:pt x="5128906" y="2976888"/>
                    <a:pt x="5120032" y="2962098"/>
                  </a:cubicBezTo>
                  <a:cubicBezTo>
                    <a:pt x="5116088" y="2955689"/>
                    <a:pt x="5113622" y="2948911"/>
                    <a:pt x="5112636" y="2941762"/>
                  </a:cubicBezTo>
                  <a:lnTo>
                    <a:pt x="5111578" y="2926679"/>
                  </a:lnTo>
                  <a:lnTo>
                    <a:pt x="5106034" y="2937264"/>
                  </a:lnTo>
                  <a:cubicBezTo>
                    <a:pt x="5103035" y="2942481"/>
                    <a:pt x="5099974" y="2947309"/>
                    <a:pt x="5096852" y="2951745"/>
                  </a:cubicBezTo>
                  <a:cubicBezTo>
                    <a:pt x="5081240" y="2973437"/>
                    <a:pt x="5063904" y="2984283"/>
                    <a:pt x="5044841" y="2984283"/>
                  </a:cubicBezTo>
                  <a:cubicBezTo>
                    <a:pt x="5028572" y="2984283"/>
                    <a:pt x="5016165" y="2979189"/>
                    <a:pt x="5007620" y="2969000"/>
                  </a:cubicBezTo>
                  <a:lnTo>
                    <a:pt x="5000109" y="2953188"/>
                  </a:lnTo>
                  <a:lnTo>
                    <a:pt x="4993631" y="2960989"/>
                  </a:lnTo>
                  <a:cubicBezTo>
                    <a:pt x="4989646" y="2965180"/>
                    <a:pt x="4985600" y="2968836"/>
                    <a:pt x="4981491" y="2971958"/>
                  </a:cubicBezTo>
                  <a:cubicBezTo>
                    <a:pt x="4969988" y="2980175"/>
                    <a:pt x="4957581" y="2984201"/>
                    <a:pt x="4944270" y="2984037"/>
                  </a:cubicBezTo>
                  <a:cubicBezTo>
                    <a:pt x="4913869" y="2983872"/>
                    <a:pt x="4889384" y="2971630"/>
                    <a:pt x="4870814" y="2947309"/>
                  </a:cubicBezTo>
                  <a:lnTo>
                    <a:pt x="4864804" y="2936201"/>
                  </a:lnTo>
                  <a:lnTo>
                    <a:pt x="4863570" y="2938512"/>
                  </a:lnTo>
                  <a:cubicBezTo>
                    <a:pt x="4860580" y="2943555"/>
                    <a:pt x="4857504" y="2948213"/>
                    <a:pt x="4854341" y="2952485"/>
                  </a:cubicBezTo>
                  <a:cubicBezTo>
                    <a:pt x="4838730" y="2973519"/>
                    <a:pt x="4821722" y="2984119"/>
                    <a:pt x="4803316" y="2984283"/>
                  </a:cubicBezTo>
                  <a:cubicBezTo>
                    <a:pt x="4802988" y="2984283"/>
                    <a:pt x="4802741" y="2984283"/>
                    <a:pt x="4802576" y="2984283"/>
                  </a:cubicBezTo>
                  <a:cubicBezTo>
                    <a:pt x="4802412" y="2984283"/>
                    <a:pt x="4802330" y="2984283"/>
                    <a:pt x="4802330" y="2984283"/>
                  </a:cubicBezTo>
                  <a:cubicBezTo>
                    <a:pt x="4780310" y="2984283"/>
                    <a:pt x="4762398" y="2976724"/>
                    <a:pt x="4748594" y="2961605"/>
                  </a:cubicBezTo>
                  <a:cubicBezTo>
                    <a:pt x="4735940" y="2948623"/>
                    <a:pt x="4727806" y="2931451"/>
                    <a:pt x="4724191" y="2910088"/>
                  </a:cubicBezTo>
                  <a:cubicBezTo>
                    <a:pt x="4721726" y="2897598"/>
                    <a:pt x="4719877" y="2884740"/>
                    <a:pt x="4718644" y="2871511"/>
                  </a:cubicBezTo>
                  <a:cubicBezTo>
                    <a:pt x="4717412" y="2858282"/>
                    <a:pt x="4716632" y="2845998"/>
                    <a:pt x="4716303" y="2834660"/>
                  </a:cubicBezTo>
                  <a:cubicBezTo>
                    <a:pt x="4710880" y="2844519"/>
                    <a:pt x="4705540" y="2854051"/>
                    <a:pt x="4700280" y="2863253"/>
                  </a:cubicBezTo>
                  <a:cubicBezTo>
                    <a:pt x="4695022" y="2872456"/>
                    <a:pt x="4689928" y="2881494"/>
                    <a:pt x="4684998" y="2890368"/>
                  </a:cubicBezTo>
                  <a:lnTo>
                    <a:pt x="4672426" y="2882973"/>
                  </a:lnTo>
                  <a:cubicBezTo>
                    <a:pt x="4679328" y="2870813"/>
                    <a:pt x="4686477" y="2858036"/>
                    <a:pt x="4693872" y="2844643"/>
                  </a:cubicBezTo>
                  <a:cubicBezTo>
                    <a:pt x="4701266" y="2831250"/>
                    <a:pt x="4708580" y="2817405"/>
                    <a:pt x="4715810" y="2803108"/>
                  </a:cubicBezTo>
                  <a:lnTo>
                    <a:pt x="4715810" y="2648062"/>
                  </a:lnTo>
                  <a:cubicBezTo>
                    <a:pt x="4715810" y="2623577"/>
                    <a:pt x="4717453" y="2601556"/>
                    <a:pt x="4720740" y="2582001"/>
                  </a:cubicBezTo>
                  <a:cubicBezTo>
                    <a:pt x="4724684" y="2558666"/>
                    <a:pt x="4731832" y="2537138"/>
                    <a:pt x="4742185" y="2517418"/>
                  </a:cubicBezTo>
                  <a:cubicBezTo>
                    <a:pt x="4751881" y="2498849"/>
                    <a:pt x="4765356" y="2486360"/>
                    <a:pt x="4782610" y="2479951"/>
                  </a:cubicBezTo>
                  <a:cubicBezTo>
                    <a:pt x="4785404" y="2478965"/>
                    <a:pt x="4788609" y="2478144"/>
                    <a:pt x="4792224" y="2477486"/>
                  </a:cubicBezTo>
                  <a:cubicBezTo>
                    <a:pt x="4795921" y="2476665"/>
                    <a:pt x="4799454" y="2476382"/>
                    <a:pt x="4802823" y="2476639"/>
                  </a:cubicBezTo>
                  <a:close/>
                  <a:moveTo>
                    <a:pt x="3137227" y="2476500"/>
                  </a:moveTo>
                  <a:cubicBezTo>
                    <a:pt x="3148566" y="2476500"/>
                    <a:pt x="3158097" y="2482087"/>
                    <a:pt x="3165821" y="2493262"/>
                  </a:cubicBezTo>
                  <a:cubicBezTo>
                    <a:pt x="3174038" y="2505587"/>
                    <a:pt x="3176831" y="2524731"/>
                    <a:pt x="3174202" y="2550696"/>
                  </a:cubicBezTo>
                  <a:cubicBezTo>
                    <a:pt x="3170258" y="2587342"/>
                    <a:pt x="3161466" y="2622015"/>
                    <a:pt x="3147827" y="2654717"/>
                  </a:cubicBezTo>
                  <a:cubicBezTo>
                    <a:pt x="3134187" y="2687419"/>
                    <a:pt x="3119890" y="2719299"/>
                    <a:pt x="3104936" y="2750358"/>
                  </a:cubicBezTo>
                  <a:cubicBezTo>
                    <a:pt x="3102471" y="2755288"/>
                    <a:pt x="3100088" y="2760177"/>
                    <a:pt x="3097788" y="2765024"/>
                  </a:cubicBezTo>
                  <a:cubicBezTo>
                    <a:pt x="3095487" y="2769872"/>
                    <a:pt x="3093187" y="2774761"/>
                    <a:pt x="3090886" y="2779691"/>
                  </a:cubicBezTo>
                  <a:lnTo>
                    <a:pt x="3090886" y="2816665"/>
                  </a:lnTo>
                  <a:lnTo>
                    <a:pt x="3090886" y="2853393"/>
                  </a:lnTo>
                  <a:cubicBezTo>
                    <a:pt x="3096473" y="2841397"/>
                    <a:pt x="3101896" y="2831537"/>
                    <a:pt x="3107155" y="2823814"/>
                  </a:cubicBezTo>
                  <a:cubicBezTo>
                    <a:pt x="3113235" y="2814283"/>
                    <a:pt x="3121287" y="2805491"/>
                    <a:pt x="3131312" y="2797439"/>
                  </a:cubicBezTo>
                  <a:cubicBezTo>
                    <a:pt x="3145115" y="2786429"/>
                    <a:pt x="3159494" y="2781006"/>
                    <a:pt x="3174448" y="2781170"/>
                  </a:cubicBezTo>
                  <a:cubicBezTo>
                    <a:pt x="3197948" y="2781827"/>
                    <a:pt x="3214463" y="2789222"/>
                    <a:pt x="3223994" y="2803355"/>
                  </a:cubicBezTo>
                  <a:cubicBezTo>
                    <a:pt x="3228102" y="2809763"/>
                    <a:pt x="3230732" y="2816542"/>
                    <a:pt x="3231882" y="2823690"/>
                  </a:cubicBezTo>
                  <a:cubicBezTo>
                    <a:pt x="3233032" y="2830839"/>
                    <a:pt x="3233608" y="2837864"/>
                    <a:pt x="3233608" y="2844766"/>
                  </a:cubicBezTo>
                  <a:cubicBezTo>
                    <a:pt x="3233608" y="2858734"/>
                    <a:pt x="3233608" y="2872743"/>
                    <a:pt x="3233608" y="2886794"/>
                  </a:cubicBezTo>
                  <a:cubicBezTo>
                    <a:pt x="3233608" y="2900844"/>
                    <a:pt x="3233608" y="2914771"/>
                    <a:pt x="3233608" y="2928575"/>
                  </a:cubicBezTo>
                  <a:cubicBezTo>
                    <a:pt x="3233608" y="2934491"/>
                    <a:pt x="3233731" y="2940407"/>
                    <a:pt x="3233977" y="2946323"/>
                  </a:cubicBezTo>
                  <a:cubicBezTo>
                    <a:pt x="3234224" y="2952238"/>
                    <a:pt x="3235251" y="2957415"/>
                    <a:pt x="3237058" y="2961852"/>
                  </a:cubicBezTo>
                  <a:cubicBezTo>
                    <a:pt x="3239194" y="2967111"/>
                    <a:pt x="3241824" y="2969740"/>
                    <a:pt x="3244946" y="2969740"/>
                  </a:cubicBezTo>
                  <a:cubicBezTo>
                    <a:pt x="3253163" y="2969740"/>
                    <a:pt x="3260434" y="2965919"/>
                    <a:pt x="3266761" y="2958278"/>
                  </a:cubicBezTo>
                  <a:cubicBezTo>
                    <a:pt x="3273088" y="2950636"/>
                    <a:pt x="3278798" y="2942461"/>
                    <a:pt x="3283893" y="2933751"/>
                  </a:cubicBezTo>
                  <a:lnTo>
                    <a:pt x="3287220" y="2927392"/>
                  </a:lnTo>
                  <a:lnTo>
                    <a:pt x="3283290" y="2921303"/>
                  </a:lnTo>
                  <a:cubicBezTo>
                    <a:pt x="3278607" y="2909389"/>
                    <a:pt x="3276265" y="2896448"/>
                    <a:pt x="3276265" y="2882480"/>
                  </a:cubicBezTo>
                  <a:cubicBezTo>
                    <a:pt x="3276265" y="2854379"/>
                    <a:pt x="3285632" y="2830551"/>
                    <a:pt x="3304366" y="2810996"/>
                  </a:cubicBezTo>
                  <a:cubicBezTo>
                    <a:pt x="3323100" y="2791112"/>
                    <a:pt x="3346024" y="2781170"/>
                    <a:pt x="3373138" y="2781170"/>
                  </a:cubicBezTo>
                  <a:cubicBezTo>
                    <a:pt x="3391133" y="2781170"/>
                    <a:pt x="3407094" y="2786808"/>
                    <a:pt x="3421020" y="2798086"/>
                  </a:cubicBezTo>
                  <a:lnTo>
                    <a:pt x="3426643" y="2803669"/>
                  </a:lnTo>
                  <a:lnTo>
                    <a:pt x="3428107" y="2802615"/>
                  </a:lnTo>
                  <a:cubicBezTo>
                    <a:pt x="3433037" y="2799164"/>
                    <a:pt x="3437597" y="2795549"/>
                    <a:pt x="3441788" y="2791769"/>
                  </a:cubicBezTo>
                  <a:cubicBezTo>
                    <a:pt x="3445978" y="2787990"/>
                    <a:pt x="3448320" y="2782895"/>
                    <a:pt x="3448813" y="2776486"/>
                  </a:cubicBezTo>
                  <a:cubicBezTo>
                    <a:pt x="3448813" y="2774021"/>
                    <a:pt x="3447827" y="2771639"/>
                    <a:pt x="3445855" y="2769338"/>
                  </a:cubicBezTo>
                  <a:cubicBezTo>
                    <a:pt x="3443883" y="2767366"/>
                    <a:pt x="3441993" y="2766380"/>
                    <a:pt x="3440186" y="2766380"/>
                  </a:cubicBezTo>
                  <a:lnTo>
                    <a:pt x="3440186" y="2766134"/>
                  </a:lnTo>
                  <a:cubicBezTo>
                    <a:pt x="3436077" y="2766791"/>
                    <a:pt x="3432298" y="2768598"/>
                    <a:pt x="3428847" y="2771556"/>
                  </a:cubicBezTo>
                  <a:lnTo>
                    <a:pt x="3419480" y="2759971"/>
                  </a:lnTo>
                  <a:cubicBezTo>
                    <a:pt x="3426875" y="2753891"/>
                    <a:pt x="3434598" y="2750933"/>
                    <a:pt x="3442650" y="2751097"/>
                  </a:cubicBezTo>
                  <a:cubicBezTo>
                    <a:pt x="3452510" y="2750933"/>
                    <a:pt x="3460891" y="2754055"/>
                    <a:pt x="3467793" y="2760464"/>
                  </a:cubicBezTo>
                  <a:cubicBezTo>
                    <a:pt x="3473052" y="2765559"/>
                    <a:pt x="3475434" y="2771392"/>
                    <a:pt x="3474942" y="2777965"/>
                  </a:cubicBezTo>
                  <a:cubicBezTo>
                    <a:pt x="3473791" y="2788318"/>
                    <a:pt x="3469313" y="2796206"/>
                    <a:pt x="3461508" y="2801629"/>
                  </a:cubicBezTo>
                  <a:cubicBezTo>
                    <a:pt x="3453702" y="2807052"/>
                    <a:pt x="3446019" y="2811653"/>
                    <a:pt x="3438460" y="2815433"/>
                  </a:cubicBezTo>
                  <a:lnTo>
                    <a:pt x="3437049" y="2816180"/>
                  </a:lnTo>
                  <a:lnTo>
                    <a:pt x="3452757" y="2844088"/>
                  </a:lnTo>
                  <a:cubicBezTo>
                    <a:pt x="3456865" y="2855961"/>
                    <a:pt x="3458919" y="2868758"/>
                    <a:pt x="3458919" y="2882480"/>
                  </a:cubicBezTo>
                  <a:cubicBezTo>
                    <a:pt x="3458919" y="2910088"/>
                    <a:pt x="3450703" y="2933751"/>
                    <a:pt x="3434270" y="2953471"/>
                  </a:cubicBezTo>
                  <a:cubicBezTo>
                    <a:pt x="3417344" y="2973684"/>
                    <a:pt x="3396966" y="2983790"/>
                    <a:pt x="3373138" y="2983790"/>
                  </a:cubicBezTo>
                  <a:cubicBezTo>
                    <a:pt x="3346024" y="2983790"/>
                    <a:pt x="3323100" y="2973848"/>
                    <a:pt x="3304366" y="2953964"/>
                  </a:cubicBezTo>
                  <a:lnTo>
                    <a:pt x="3296586" y="2941907"/>
                  </a:lnTo>
                  <a:lnTo>
                    <a:pt x="3277114" y="2968877"/>
                  </a:lnTo>
                  <a:cubicBezTo>
                    <a:pt x="3268816" y="2979148"/>
                    <a:pt x="3258175" y="2984283"/>
                    <a:pt x="3245193" y="2984283"/>
                  </a:cubicBezTo>
                  <a:cubicBezTo>
                    <a:pt x="3245193" y="2984283"/>
                    <a:pt x="3245152" y="2984283"/>
                    <a:pt x="3245070" y="2984283"/>
                  </a:cubicBezTo>
                  <a:cubicBezTo>
                    <a:pt x="3244987" y="2984283"/>
                    <a:pt x="3244946" y="2984283"/>
                    <a:pt x="3244946" y="2984283"/>
                  </a:cubicBezTo>
                  <a:cubicBezTo>
                    <a:pt x="3227692" y="2984283"/>
                    <a:pt x="3214874" y="2979271"/>
                    <a:pt x="3206493" y="2969247"/>
                  </a:cubicBezTo>
                  <a:cubicBezTo>
                    <a:pt x="3201070" y="2963167"/>
                    <a:pt x="3197989" y="2956552"/>
                    <a:pt x="3197249" y="2949404"/>
                  </a:cubicBezTo>
                  <a:cubicBezTo>
                    <a:pt x="3196510" y="2942255"/>
                    <a:pt x="3196140" y="2935312"/>
                    <a:pt x="3196140" y="2928575"/>
                  </a:cubicBezTo>
                  <a:cubicBezTo>
                    <a:pt x="3196140" y="2914771"/>
                    <a:pt x="3196140" y="2900844"/>
                    <a:pt x="3196140" y="2886794"/>
                  </a:cubicBezTo>
                  <a:cubicBezTo>
                    <a:pt x="3196140" y="2872743"/>
                    <a:pt x="3196140" y="2858734"/>
                    <a:pt x="3196140" y="2844766"/>
                  </a:cubicBezTo>
                  <a:cubicBezTo>
                    <a:pt x="3196140" y="2838850"/>
                    <a:pt x="3195894" y="2832852"/>
                    <a:pt x="3195400" y="2826772"/>
                  </a:cubicBezTo>
                  <a:cubicBezTo>
                    <a:pt x="3194908" y="2820692"/>
                    <a:pt x="3193675" y="2815104"/>
                    <a:pt x="3191703" y="2810010"/>
                  </a:cubicBezTo>
                  <a:cubicBezTo>
                    <a:pt x="3188416" y="2801136"/>
                    <a:pt x="3182583" y="2796535"/>
                    <a:pt x="3174202" y="2796206"/>
                  </a:cubicBezTo>
                  <a:cubicBezTo>
                    <a:pt x="3162699" y="2796042"/>
                    <a:pt x="3151524" y="2800397"/>
                    <a:pt x="3140678" y="2809270"/>
                  </a:cubicBezTo>
                  <a:cubicBezTo>
                    <a:pt x="3131804" y="2816501"/>
                    <a:pt x="3124738" y="2824142"/>
                    <a:pt x="3119480" y="2832195"/>
                  </a:cubicBezTo>
                  <a:cubicBezTo>
                    <a:pt x="3115042" y="2838932"/>
                    <a:pt x="3110236" y="2847560"/>
                    <a:pt x="3105060" y="2858077"/>
                  </a:cubicBezTo>
                  <a:cubicBezTo>
                    <a:pt x="3099883" y="2868594"/>
                    <a:pt x="3095159" y="2879275"/>
                    <a:pt x="3090886" y="2890121"/>
                  </a:cubicBezTo>
                  <a:lnTo>
                    <a:pt x="3090886" y="2984283"/>
                  </a:lnTo>
                  <a:lnTo>
                    <a:pt x="3053172" y="2984283"/>
                  </a:lnTo>
                  <a:lnTo>
                    <a:pt x="3053172" y="2860049"/>
                  </a:lnTo>
                  <a:cubicBezTo>
                    <a:pt x="3048406" y="2870237"/>
                    <a:pt x="3044134" y="2879193"/>
                    <a:pt x="3040354" y="2886917"/>
                  </a:cubicBezTo>
                  <a:cubicBezTo>
                    <a:pt x="3035917" y="2896284"/>
                    <a:pt x="3031316" y="2905569"/>
                    <a:pt x="3026550" y="2914771"/>
                  </a:cubicBezTo>
                  <a:cubicBezTo>
                    <a:pt x="3021785" y="2923974"/>
                    <a:pt x="3016773" y="2932930"/>
                    <a:pt x="3011514" y="2941639"/>
                  </a:cubicBezTo>
                  <a:cubicBezTo>
                    <a:pt x="3008227" y="2947062"/>
                    <a:pt x="3004941" y="2952362"/>
                    <a:pt x="3001654" y="2957538"/>
                  </a:cubicBezTo>
                  <a:cubicBezTo>
                    <a:pt x="2998368" y="2962715"/>
                    <a:pt x="2994588" y="2967521"/>
                    <a:pt x="2990315" y="2971958"/>
                  </a:cubicBezTo>
                  <a:cubicBezTo>
                    <a:pt x="2981442" y="2980668"/>
                    <a:pt x="2971335" y="2984858"/>
                    <a:pt x="2959996" y="2984530"/>
                  </a:cubicBezTo>
                  <a:cubicBezTo>
                    <a:pt x="2943728" y="2984365"/>
                    <a:pt x="2931403" y="2979353"/>
                    <a:pt x="2923022" y="2969493"/>
                  </a:cubicBezTo>
                  <a:cubicBezTo>
                    <a:pt x="2917599" y="2963413"/>
                    <a:pt x="2914477" y="2956717"/>
                    <a:pt x="2913655" y="2949404"/>
                  </a:cubicBezTo>
                  <a:cubicBezTo>
                    <a:pt x="2912833" y="2942091"/>
                    <a:pt x="2912505" y="2935230"/>
                    <a:pt x="2912669" y="2928821"/>
                  </a:cubicBezTo>
                  <a:cubicBezTo>
                    <a:pt x="2912669" y="2915017"/>
                    <a:pt x="2912628" y="2901090"/>
                    <a:pt x="2912546" y="2887040"/>
                  </a:cubicBezTo>
                  <a:cubicBezTo>
                    <a:pt x="2912464" y="2872990"/>
                    <a:pt x="2912422" y="2858981"/>
                    <a:pt x="2912422" y="2845012"/>
                  </a:cubicBezTo>
                  <a:cubicBezTo>
                    <a:pt x="2912422" y="2839097"/>
                    <a:pt x="2912217" y="2833099"/>
                    <a:pt x="2911806" y="2827018"/>
                  </a:cubicBezTo>
                  <a:cubicBezTo>
                    <a:pt x="2911396" y="2820938"/>
                    <a:pt x="2910204" y="2815351"/>
                    <a:pt x="2908232" y="2810256"/>
                  </a:cubicBezTo>
                  <a:cubicBezTo>
                    <a:pt x="2904945" y="2801711"/>
                    <a:pt x="2899358" y="2797110"/>
                    <a:pt x="2891470" y="2796453"/>
                  </a:cubicBezTo>
                  <a:cubicBezTo>
                    <a:pt x="2887855" y="2796453"/>
                    <a:pt x="2885144" y="2796617"/>
                    <a:pt x="2883336" y="2796946"/>
                  </a:cubicBezTo>
                  <a:cubicBezTo>
                    <a:pt x="2874791" y="2798260"/>
                    <a:pt x="2866286" y="2802533"/>
                    <a:pt x="2857824" y="2809763"/>
                  </a:cubicBezTo>
                  <a:cubicBezTo>
                    <a:pt x="2849360" y="2816994"/>
                    <a:pt x="2842500" y="2824553"/>
                    <a:pt x="2837241" y="2832441"/>
                  </a:cubicBezTo>
                  <a:cubicBezTo>
                    <a:pt x="2832475" y="2839508"/>
                    <a:pt x="2827340" y="2848874"/>
                    <a:pt x="2821835" y="2860542"/>
                  </a:cubicBezTo>
                  <a:cubicBezTo>
                    <a:pt x="2816330" y="2872209"/>
                    <a:pt x="2811359" y="2883712"/>
                    <a:pt x="2806922" y="2895051"/>
                  </a:cubicBezTo>
                  <a:lnTo>
                    <a:pt x="2807168" y="2984283"/>
                  </a:lnTo>
                  <a:lnTo>
                    <a:pt x="2769454" y="2984283"/>
                  </a:lnTo>
                  <a:lnTo>
                    <a:pt x="2769454" y="2890368"/>
                  </a:lnTo>
                  <a:cubicBezTo>
                    <a:pt x="2769454" y="2890368"/>
                    <a:pt x="2769454" y="2882809"/>
                    <a:pt x="2769454" y="2867690"/>
                  </a:cubicBezTo>
                  <a:cubicBezTo>
                    <a:pt x="2769454" y="2852572"/>
                    <a:pt x="2769454" y="2845012"/>
                    <a:pt x="2769454" y="2845012"/>
                  </a:cubicBezTo>
                  <a:cubicBezTo>
                    <a:pt x="2769454" y="2829730"/>
                    <a:pt x="2768058" y="2818144"/>
                    <a:pt x="2765264" y="2810256"/>
                  </a:cubicBezTo>
                  <a:cubicBezTo>
                    <a:pt x="2761484" y="2801054"/>
                    <a:pt x="2755240" y="2796453"/>
                    <a:pt x="2746530" y="2796453"/>
                  </a:cubicBezTo>
                  <a:cubicBezTo>
                    <a:pt x="2744887" y="2796453"/>
                    <a:pt x="2742586" y="2796617"/>
                    <a:pt x="2739628" y="2796946"/>
                  </a:cubicBezTo>
                  <a:cubicBezTo>
                    <a:pt x="2730262" y="2798425"/>
                    <a:pt x="2720566" y="2803601"/>
                    <a:pt x="2710542" y="2812475"/>
                  </a:cubicBezTo>
                  <a:cubicBezTo>
                    <a:pt x="2702982" y="2819377"/>
                    <a:pt x="2696656" y="2826772"/>
                    <a:pt x="2691562" y="2834660"/>
                  </a:cubicBezTo>
                  <a:lnTo>
                    <a:pt x="2678990" y="2826525"/>
                  </a:lnTo>
                  <a:cubicBezTo>
                    <a:pt x="2686385" y="2815515"/>
                    <a:pt x="2694520" y="2806312"/>
                    <a:pt x="2703393" y="2798918"/>
                  </a:cubicBezTo>
                  <a:cubicBezTo>
                    <a:pt x="2714568" y="2789386"/>
                    <a:pt x="2725989" y="2783799"/>
                    <a:pt x="2737656" y="2782156"/>
                  </a:cubicBezTo>
                  <a:cubicBezTo>
                    <a:pt x="2739464" y="2781827"/>
                    <a:pt x="2742258" y="2781663"/>
                    <a:pt x="2746037" y="2781663"/>
                  </a:cubicBezTo>
                  <a:lnTo>
                    <a:pt x="2746037" y="2781416"/>
                  </a:lnTo>
                  <a:cubicBezTo>
                    <a:pt x="2770687" y="2781416"/>
                    <a:pt x="2787859" y="2788811"/>
                    <a:pt x="2797555" y="2803601"/>
                  </a:cubicBezTo>
                  <a:cubicBezTo>
                    <a:pt x="2801663" y="2810174"/>
                    <a:pt x="2804293" y="2816994"/>
                    <a:pt x="2805443" y="2824060"/>
                  </a:cubicBezTo>
                  <a:cubicBezTo>
                    <a:pt x="2806593" y="2831127"/>
                    <a:pt x="2807168" y="2838111"/>
                    <a:pt x="2807168" y="2845012"/>
                  </a:cubicBezTo>
                  <a:cubicBezTo>
                    <a:pt x="2807168" y="2845012"/>
                    <a:pt x="2807128" y="2846163"/>
                    <a:pt x="2807045" y="2848463"/>
                  </a:cubicBezTo>
                  <a:cubicBezTo>
                    <a:pt x="2806963" y="2850764"/>
                    <a:pt x="2806922" y="2853640"/>
                    <a:pt x="2806922" y="2857091"/>
                  </a:cubicBezTo>
                  <a:cubicBezTo>
                    <a:pt x="2813988" y="2842466"/>
                    <a:pt x="2819904" y="2831537"/>
                    <a:pt x="2824670" y="2824307"/>
                  </a:cubicBezTo>
                  <a:cubicBezTo>
                    <a:pt x="2830750" y="2815269"/>
                    <a:pt x="2838802" y="2806395"/>
                    <a:pt x="2848826" y="2797685"/>
                  </a:cubicBezTo>
                  <a:cubicBezTo>
                    <a:pt x="2858850" y="2788976"/>
                    <a:pt x="2869614" y="2783799"/>
                    <a:pt x="2881117" y="2782156"/>
                  </a:cubicBezTo>
                  <a:cubicBezTo>
                    <a:pt x="2884897" y="2781663"/>
                    <a:pt x="2888266" y="2781499"/>
                    <a:pt x="2891224" y="2781663"/>
                  </a:cubicBezTo>
                  <a:lnTo>
                    <a:pt x="2891224" y="2781416"/>
                  </a:lnTo>
                  <a:cubicBezTo>
                    <a:pt x="2891224" y="2781416"/>
                    <a:pt x="2891265" y="2781416"/>
                    <a:pt x="2891347" y="2781416"/>
                  </a:cubicBezTo>
                  <a:cubicBezTo>
                    <a:pt x="2891429" y="2781416"/>
                    <a:pt x="2891470" y="2781416"/>
                    <a:pt x="2891470" y="2781416"/>
                  </a:cubicBezTo>
                  <a:cubicBezTo>
                    <a:pt x="2914805" y="2782074"/>
                    <a:pt x="2931156" y="2789469"/>
                    <a:pt x="2940523" y="2803601"/>
                  </a:cubicBezTo>
                  <a:cubicBezTo>
                    <a:pt x="2944631" y="2810174"/>
                    <a:pt x="2947261" y="2816994"/>
                    <a:pt x="2948411" y="2824060"/>
                  </a:cubicBezTo>
                  <a:cubicBezTo>
                    <a:pt x="2949561" y="2831127"/>
                    <a:pt x="2950136" y="2838111"/>
                    <a:pt x="2950136" y="2845012"/>
                  </a:cubicBezTo>
                  <a:cubicBezTo>
                    <a:pt x="2950136" y="2858981"/>
                    <a:pt x="2950136" y="2872990"/>
                    <a:pt x="2950136" y="2887040"/>
                  </a:cubicBezTo>
                  <a:cubicBezTo>
                    <a:pt x="2950136" y="2901090"/>
                    <a:pt x="2950136" y="2915017"/>
                    <a:pt x="2950136" y="2928821"/>
                  </a:cubicBezTo>
                  <a:cubicBezTo>
                    <a:pt x="2950136" y="2934737"/>
                    <a:pt x="2950260" y="2940653"/>
                    <a:pt x="2950506" y="2946569"/>
                  </a:cubicBezTo>
                  <a:cubicBezTo>
                    <a:pt x="2950753" y="2952485"/>
                    <a:pt x="2951780" y="2957661"/>
                    <a:pt x="2953587" y="2962098"/>
                  </a:cubicBezTo>
                  <a:cubicBezTo>
                    <a:pt x="2955559" y="2967357"/>
                    <a:pt x="2958271" y="2969986"/>
                    <a:pt x="2961722" y="2969986"/>
                  </a:cubicBezTo>
                  <a:cubicBezTo>
                    <a:pt x="2968131" y="2969822"/>
                    <a:pt x="2974375" y="2966700"/>
                    <a:pt x="2980456" y="2960619"/>
                  </a:cubicBezTo>
                  <a:cubicBezTo>
                    <a:pt x="2984071" y="2956840"/>
                    <a:pt x="2987316" y="2952608"/>
                    <a:pt x="2990192" y="2947925"/>
                  </a:cubicBezTo>
                  <a:cubicBezTo>
                    <a:pt x="2993068" y="2943241"/>
                    <a:pt x="2995902" y="2938599"/>
                    <a:pt x="2998696" y="2933998"/>
                  </a:cubicBezTo>
                  <a:cubicBezTo>
                    <a:pt x="3003790" y="2925453"/>
                    <a:pt x="3008638" y="2916661"/>
                    <a:pt x="3013240" y="2907623"/>
                  </a:cubicBezTo>
                  <a:cubicBezTo>
                    <a:pt x="3017841" y="2898584"/>
                    <a:pt x="3022360" y="2889464"/>
                    <a:pt x="3026797" y="2880261"/>
                  </a:cubicBezTo>
                  <a:cubicBezTo>
                    <a:pt x="3031234" y="2871223"/>
                    <a:pt x="3035671" y="2862021"/>
                    <a:pt x="3040108" y="2852654"/>
                  </a:cubicBezTo>
                  <a:cubicBezTo>
                    <a:pt x="3044544" y="2843287"/>
                    <a:pt x="3048899" y="2834085"/>
                    <a:pt x="3053172" y="2825046"/>
                  </a:cubicBezTo>
                  <a:lnTo>
                    <a:pt x="3053172" y="2816665"/>
                  </a:lnTo>
                  <a:lnTo>
                    <a:pt x="3053172" y="2648062"/>
                  </a:lnTo>
                  <a:cubicBezTo>
                    <a:pt x="3053172" y="2623741"/>
                    <a:pt x="3054815" y="2601720"/>
                    <a:pt x="3058102" y="2582001"/>
                  </a:cubicBezTo>
                  <a:cubicBezTo>
                    <a:pt x="3062046" y="2558666"/>
                    <a:pt x="3069194" y="2537138"/>
                    <a:pt x="3079547" y="2517418"/>
                  </a:cubicBezTo>
                  <a:cubicBezTo>
                    <a:pt x="3084477" y="2508052"/>
                    <a:pt x="3091995" y="2498890"/>
                    <a:pt x="3102102" y="2489934"/>
                  </a:cubicBezTo>
                  <a:cubicBezTo>
                    <a:pt x="3112208" y="2480978"/>
                    <a:pt x="3123916" y="2476500"/>
                    <a:pt x="3137227" y="2476500"/>
                  </a:cubicBezTo>
                  <a:close/>
                  <a:moveTo>
                    <a:pt x="308860" y="2476500"/>
                  </a:moveTo>
                  <a:lnTo>
                    <a:pt x="310832" y="2476500"/>
                  </a:lnTo>
                  <a:lnTo>
                    <a:pt x="312804" y="2476500"/>
                  </a:lnTo>
                  <a:lnTo>
                    <a:pt x="323404" y="2476500"/>
                  </a:lnTo>
                  <a:lnTo>
                    <a:pt x="330552" y="2476500"/>
                  </a:lnTo>
                  <a:lnTo>
                    <a:pt x="331045" y="2483648"/>
                  </a:lnTo>
                  <a:lnTo>
                    <a:pt x="350518" y="2965549"/>
                  </a:lnTo>
                  <a:cubicBezTo>
                    <a:pt x="375168" y="2939092"/>
                    <a:pt x="392916" y="2902611"/>
                    <a:pt x="403762" y="2856105"/>
                  </a:cubicBezTo>
                  <a:cubicBezTo>
                    <a:pt x="408691" y="2834578"/>
                    <a:pt x="412348" y="2812475"/>
                    <a:pt x="414731" y="2789797"/>
                  </a:cubicBezTo>
                  <a:cubicBezTo>
                    <a:pt x="417113" y="2767120"/>
                    <a:pt x="419209" y="2744442"/>
                    <a:pt x="421016" y="2721764"/>
                  </a:cubicBezTo>
                  <a:lnTo>
                    <a:pt x="421263" y="2720778"/>
                  </a:lnTo>
                  <a:cubicBezTo>
                    <a:pt x="424714" y="2674766"/>
                    <a:pt x="430342" y="2631629"/>
                    <a:pt x="438148" y="2591367"/>
                  </a:cubicBezTo>
                  <a:cubicBezTo>
                    <a:pt x="445954" y="2551107"/>
                    <a:pt x="464482" y="2520048"/>
                    <a:pt x="493733" y="2498192"/>
                  </a:cubicBezTo>
                  <a:cubicBezTo>
                    <a:pt x="513288" y="2483731"/>
                    <a:pt x="533665" y="2476582"/>
                    <a:pt x="554864" y="2476747"/>
                  </a:cubicBezTo>
                  <a:cubicBezTo>
                    <a:pt x="570147" y="2477075"/>
                    <a:pt x="582636" y="2481266"/>
                    <a:pt x="592331" y="2489318"/>
                  </a:cubicBezTo>
                  <a:cubicBezTo>
                    <a:pt x="601452" y="2496959"/>
                    <a:pt x="607409" y="2505546"/>
                    <a:pt x="610203" y="2515077"/>
                  </a:cubicBezTo>
                  <a:lnTo>
                    <a:pt x="609099" y="2546341"/>
                  </a:lnTo>
                  <a:lnTo>
                    <a:pt x="620362" y="2519637"/>
                  </a:lnTo>
                  <a:cubicBezTo>
                    <a:pt x="628086" y="2505340"/>
                    <a:pt x="639343" y="2493673"/>
                    <a:pt x="654132" y="2484634"/>
                  </a:cubicBezTo>
                  <a:cubicBezTo>
                    <a:pt x="654625" y="2484306"/>
                    <a:pt x="657501" y="2482909"/>
                    <a:pt x="662760" y="2480444"/>
                  </a:cubicBezTo>
                  <a:cubicBezTo>
                    <a:pt x="680672" y="2472721"/>
                    <a:pt x="695297" y="2477240"/>
                    <a:pt x="706636" y="2494001"/>
                  </a:cubicBezTo>
                  <a:cubicBezTo>
                    <a:pt x="714853" y="2505998"/>
                    <a:pt x="717646" y="2524978"/>
                    <a:pt x="715017" y="2550942"/>
                  </a:cubicBezTo>
                  <a:cubicBezTo>
                    <a:pt x="711402" y="2583808"/>
                    <a:pt x="703678" y="2613429"/>
                    <a:pt x="691846" y="2639804"/>
                  </a:cubicBezTo>
                  <a:cubicBezTo>
                    <a:pt x="680014" y="2666179"/>
                    <a:pt x="667114" y="2692513"/>
                    <a:pt x="653146" y="2718806"/>
                  </a:cubicBezTo>
                  <a:cubicBezTo>
                    <a:pt x="649531" y="2725708"/>
                    <a:pt x="645916" y="2732610"/>
                    <a:pt x="642300" y="2739512"/>
                  </a:cubicBezTo>
                  <a:cubicBezTo>
                    <a:pt x="638685" y="2746414"/>
                    <a:pt x="635152" y="2753398"/>
                    <a:pt x="631701" y="2760464"/>
                  </a:cubicBezTo>
                  <a:lnTo>
                    <a:pt x="631701" y="2817651"/>
                  </a:lnTo>
                  <a:lnTo>
                    <a:pt x="631701" y="2854265"/>
                  </a:lnTo>
                  <a:lnTo>
                    <a:pt x="636169" y="2845043"/>
                  </a:lnTo>
                  <a:cubicBezTo>
                    <a:pt x="640503" y="2836560"/>
                    <a:pt x="644683" y="2829319"/>
                    <a:pt x="648709" y="2823321"/>
                  </a:cubicBezTo>
                  <a:cubicBezTo>
                    <a:pt x="653146" y="2816912"/>
                    <a:pt x="661034" y="2808243"/>
                    <a:pt x="672373" y="2797315"/>
                  </a:cubicBezTo>
                  <a:cubicBezTo>
                    <a:pt x="683712" y="2786388"/>
                    <a:pt x="697598" y="2780759"/>
                    <a:pt x="714031" y="2780430"/>
                  </a:cubicBezTo>
                  <a:cubicBezTo>
                    <a:pt x="714031" y="2780430"/>
                    <a:pt x="714072" y="2780430"/>
                    <a:pt x="714154" y="2780430"/>
                  </a:cubicBezTo>
                  <a:cubicBezTo>
                    <a:pt x="714236" y="2780430"/>
                    <a:pt x="714278" y="2780430"/>
                    <a:pt x="714278" y="2780430"/>
                  </a:cubicBezTo>
                  <a:cubicBezTo>
                    <a:pt x="738763" y="2780266"/>
                    <a:pt x="756018" y="2787661"/>
                    <a:pt x="766042" y="2802615"/>
                  </a:cubicBezTo>
                  <a:cubicBezTo>
                    <a:pt x="770314" y="2809188"/>
                    <a:pt x="772944" y="2816008"/>
                    <a:pt x="773930" y="2823074"/>
                  </a:cubicBezTo>
                  <a:cubicBezTo>
                    <a:pt x="774916" y="2830141"/>
                    <a:pt x="775409" y="2837125"/>
                    <a:pt x="775409" y="2844026"/>
                  </a:cubicBezTo>
                  <a:cubicBezTo>
                    <a:pt x="775409" y="2844026"/>
                    <a:pt x="775409" y="2850025"/>
                    <a:pt x="775409" y="2862021"/>
                  </a:cubicBezTo>
                  <a:cubicBezTo>
                    <a:pt x="775409" y="2874017"/>
                    <a:pt x="775409" y="2880015"/>
                    <a:pt x="775409" y="2880015"/>
                  </a:cubicBezTo>
                  <a:cubicBezTo>
                    <a:pt x="775409" y="2880015"/>
                    <a:pt x="775409" y="2885068"/>
                    <a:pt x="775409" y="2895174"/>
                  </a:cubicBezTo>
                  <a:cubicBezTo>
                    <a:pt x="775409" y="2905281"/>
                    <a:pt x="775409" y="2910334"/>
                    <a:pt x="775409" y="2910334"/>
                  </a:cubicBezTo>
                  <a:cubicBezTo>
                    <a:pt x="775409" y="2910334"/>
                    <a:pt x="775409" y="2912881"/>
                    <a:pt x="775409" y="2917975"/>
                  </a:cubicBezTo>
                  <a:cubicBezTo>
                    <a:pt x="775409" y="2923070"/>
                    <a:pt x="775409" y="2925617"/>
                    <a:pt x="775409" y="2925617"/>
                  </a:cubicBezTo>
                  <a:lnTo>
                    <a:pt x="775409" y="2929068"/>
                  </a:lnTo>
                  <a:cubicBezTo>
                    <a:pt x="775409" y="2934984"/>
                    <a:pt x="775573" y="2940776"/>
                    <a:pt x="775902" y="2946446"/>
                  </a:cubicBezTo>
                  <a:cubicBezTo>
                    <a:pt x="776230" y="2952115"/>
                    <a:pt x="777216" y="2957168"/>
                    <a:pt x="778860" y="2961605"/>
                  </a:cubicBezTo>
                  <a:cubicBezTo>
                    <a:pt x="780996" y="2966700"/>
                    <a:pt x="783214" y="2969247"/>
                    <a:pt x="785515" y="2969247"/>
                  </a:cubicBezTo>
                  <a:cubicBezTo>
                    <a:pt x="799812" y="2969247"/>
                    <a:pt x="813123" y="2960537"/>
                    <a:pt x="825448" y="2943118"/>
                  </a:cubicBezTo>
                  <a:cubicBezTo>
                    <a:pt x="828159" y="2939503"/>
                    <a:pt x="830911" y="2935271"/>
                    <a:pt x="833705" y="2930424"/>
                  </a:cubicBezTo>
                  <a:lnTo>
                    <a:pt x="837068" y="2923942"/>
                  </a:lnTo>
                  <a:lnTo>
                    <a:pt x="835366" y="2921303"/>
                  </a:lnTo>
                  <a:cubicBezTo>
                    <a:pt x="830682" y="2909389"/>
                    <a:pt x="828340" y="2896448"/>
                    <a:pt x="828340" y="2882480"/>
                  </a:cubicBezTo>
                  <a:cubicBezTo>
                    <a:pt x="828340" y="2854379"/>
                    <a:pt x="837707" y="2830551"/>
                    <a:pt x="856441" y="2810996"/>
                  </a:cubicBezTo>
                  <a:cubicBezTo>
                    <a:pt x="875175" y="2791112"/>
                    <a:pt x="898099" y="2781170"/>
                    <a:pt x="925214" y="2781170"/>
                  </a:cubicBezTo>
                  <a:cubicBezTo>
                    <a:pt x="943208" y="2781170"/>
                    <a:pt x="959168" y="2786808"/>
                    <a:pt x="973095" y="2798086"/>
                  </a:cubicBezTo>
                  <a:lnTo>
                    <a:pt x="978718" y="2803669"/>
                  </a:lnTo>
                  <a:lnTo>
                    <a:pt x="980182" y="2802615"/>
                  </a:lnTo>
                  <a:cubicBezTo>
                    <a:pt x="985112" y="2799164"/>
                    <a:pt x="989672" y="2795549"/>
                    <a:pt x="993863" y="2791769"/>
                  </a:cubicBezTo>
                  <a:cubicBezTo>
                    <a:pt x="998053" y="2787990"/>
                    <a:pt x="1000395" y="2782895"/>
                    <a:pt x="1000888" y="2776486"/>
                  </a:cubicBezTo>
                  <a:cubicBezTo>
                    <a:pt x="1000888" y="2774021"/>
                    <a:pt x="999902" y="2771639"/>
                    <a:pt x="997930" y="2769338"/>
                  </a:cubicBezTo>
                  <a:cubicBezTo>
                    <a:pt x="995958" y="2767366"/>
                    <a:pt x="994068" y="2766380"/>
                    <a:pt x="992260" y="2766380"/>
                  </a:cubicBezTo>
                  <a:lnTo>
                    <a:pt x="992260" y="2766134"/>
                  </a:lnTo>
                  <a:cubicBezTo>
                    <a:pt x="988152" y="2766791"/>
                    <a:pt x="984373" y="2768598"/>
                    <a:pt x="980922" y="2771556"/>
                  </a:cubicBezTo>
                  <a:lnTo>
                    <a:pt x="971555" y="2759971"/>
                  </a:lnTo>
                  <a:cubicBezTo>
                    <a:pt x="978950" y="2753891"/>
                    <a:pt x="986673" y="2750933"/>
                    <a:pt x="994726" y="2751097"/>
                  </a:cubicBezTo>
                  <a:cubicBezTo>
                    <a:pt x="1004585" y="2750933"/>
                    <a:pt x="1012966" y="2754055"/>
                    <a:pt x="1019868" y="2760464"/>
                  </a:cubicBezTo>
                  <a:cubicBezTo>
                    <a:pt x="1025127" y="2765559"/>
                    <a:pt x="1027510" y="2771392"/>
                    <a:pt x="1027016" y="2777965"/>
                  </a:cubicBezTo>
                  <a:cubicBezTo>
                    <a:pt x="1025866" y="2788318"/>
                    <a:pt x="1021388" y="2796206"/>
                    <a:pt x="1013582" y="2801629"/>
                  </a:cubicBezTo>
                  <a:cubicBezTo>
                    <a:pt x="1005777" y="2807052"/>
                    <a:pt x="998094" y="2811653"/>
                    <a:pt x="990535" y="2815433"/>
                  </a:cubicBezTo>
                  <a:lnTo>
                    <a:pt x="989124" y="2816180"/>
                  </a:lnTo>
                  <a:lnTo>
                    <a:pt x="1004832" y="2844088"/>
                  </a:lnTo>
                  <a:cubicBezTo>
                    <a:pt x="1008940" y="2855961"/>
                    <a:pt x="1010994" y="2868758"/>
                    <a:pt x="1010994" y="2882480"/>
                  </a:cubicBezTo>
                  <a:cubicBezTo>
                    <a:pt x="1010994" y="2910088"/>
                    <a:pt x="1002778" y="2933751"/>
                    <a:pt x="986345" y="2953471"/>
                  </a:cubicBezTo>
                  <a:cubicBezTo>
                    <a:pt x="969418" y="2973684"/>
                    <a:pt x="949041" y="2983790"/>
                    <a:pt x="925214" y="2983790"/>
                  </a:cubicBezTo>
                  <a:cubicBezTo>
                    <a:pt x="898099" y="2983790"/>
                    <a:pt x="875175" y="2973848"/>
                    <a:pt x="856441" y="2953964"/>
                  </a:cubicBezTo>
                  <a:lnTo>
                    <a:pt x="846353" y="2938331"/>
                  </a:lnTo>
                  <a:lnTo>
                    <a:pt x="837526" y="2951745"/>
                  </a:lnTo>
                  <a:cubicBezTo>
                    <a:pt x="822243" y="2973437"/>
                    <a:pt x="804906" y="2984283"/>
                    <a:pt x="785515" y="2984283"/>
                  </a:cubicBezTo>
                  <a:cubicBezTo>
                    <a:pt x="769411" y="2984283"/>
                    <a:pt x="757004" y="2979189"/>
                    <a:pt x="748294" y="2969000"/>
                  </a:cubicBezTo>
                  <a:cubicBezTo>
                    <a:pt x="743036" y="2962920"/>
                    <a:pt x="739995" y="2956347"/>
                    <a:pt x="739174" y="2949280"/>
                  </a:cubicBezTo>
                  <a:cubicBezTo>
                    <a:pt x="738352" y="2942214"/>
                    <a:pt x="737941" y="2935395"/>
                    <a:pt x="737941" y="2928821"/>
                  </a:cubicBezTo>
                  <a:cubicBezTo>
                    <a:pt x="737941" y="2928821"/>
                    <a:pt x="737941" y="2928287"/>
                    <a:pt x="737941" y="2927219"/>
                  </a:cubicBezTo>
                  <a:cubicBezTo>
                    <a:pt x="737941" y="2926151"/>
                    <a:pt x="737941" y="2925617"/>
                    <a:pt x="737941" y="2925617"/>
                  </a:cubicBezTo>
                  <a:cubicBezTo>
                    <a:pt x="737941" y="2925617"/>
                    <a:pt x="737941" y="2923070"/>
                    <a:pt x="737941" y="2917975"/>
                  </a:cubicBezTo>
                  <a:cubicBezTo>
                    <a:pt x="737941" y="2912881"/>
                    <a:pt x="737941" y="2910334"/>
                    <a:pt x="737941" y="2910334"/>
                  </a:cubicBezTo>
                  <a:cubicBezTo>
                    <a:pt x="737941" y="2910334"/>
                    <a:pt x="737941" y="2905281"/>
                    <a:pt x="737941" y="2895174"/>
                  </a:cubicBezTo>
                  <a:cubicBezTo>
                    <a:pt x="737941" y="2885068"/>
                    <a:pt x="737941" y="2880015"/>
                    <a:pt x="737941" y="2880015"/>
                  </a:cubicBezTo>
                  <a:cubicBezTo>
                    <a:pt x="737941" y="2880015"/>
                    <a:pt x="737941" y="2874017"/>
                    <a:pt x="737941" y="2862021"/>
                  </a:cubicBezTo>
                  <a:cubicBezTo>
                    <a:pt x="737941" y="2850025"/>
                    <a:pt x="737941" y="2844026"/>
                    <a:pt x="737941" y="2844026"/>
                  </a:cubicBezTo>
                  <a:cubicBezTo>
                    <a:pt x="737941" y="2838111"/>
                    <a:pt x="737695" y="2832154"/>
                    <a:pt x="737202" y="2826155"/>
                  </a:cubicBezTo>
                  <a:cubicBezTo>
                    <a:pt x="736709" y="2820158"/>
                    <a:pt x="735476" y="2814611"/>
                    <a:pt x="733504" y="2809517"/>
                  </a:cubicBezTo>
                  <a:cubicBezTo>
                    <a:pt x="730218" y="2800150"/>
                    <a:pt x="723809" y="2795467"/>
                    <a:pt x="714278" y="2795467"/>
                  </a:cubicBezTo>
                  <a:cubicBezTo>
                    <a:pt x="701295" y="2795631"/>
                    <a:pt x="690121" y="2800356"/>
                    <a:pt x="680754" y="2809640"/>
                  </a:cubicBezTo>
                  <a:cubicBezTo>
                    <a:pt x="671387" y="2818925"/>
                    <a:pt x="664814" y="2826279"/>
                    <a:pt x="661034" y="2831702"/>
                  </a:cubicBezTo>
                  <a:cubicBezTo>
                    <a:pt x="653639" y="2842876"/>
                    <a:pt x="645423" y="2859022"/>
                    <a:pt x="636385" y="2880138"/>
                  </a:cubicBezTo>
                  <a:lnTo>
                    <a:pt x="631701" y="2891847"/>
                  </a:lnTo>
                  <a:lnTo>
                    <a:pt x="631701" y="2984283"/>
                  </a:lnTo>
                  <a:lnTo>
                    <a:pt x="593987" y="2984283"/>
                  </a:lnTo>
                  <a:lnTo>
                    <a:pt x="593987" y="2839097"/>
                  </a:lnTo>
                  <a:cubicBezTo>
                    <a:pt x="590372" y="2846327"/>
                    <a:pt x="586716" y="2853681"/>
                    <a:pt x="583018" y="2861158"/>
                  </a:cubicBezTo>
                  <a:cubicBezTo>
                    <a:pt x="579321" y="2868635"/>
                    <a:pt x="575500" y="2876318"/>
                    <a:pt x="571556" y="2884205"/>
                  </a:cubicBezTo>
                  <a:lnTo>
                    <a:pt x="558492" y="2877550"/>
                  </a:lnTo>
                  <a:cubicBezTo>
                    <a:pt x="564736" y="2864732"/>
                    <a:pt x="570816" y="2852284"/>
                    <a:pt x="576732" y="2840206"/>
                  </a:cubicBezTo>
                  <a:cubicBezTo>
                    <a:pt x="582648" y="2828127"/>
                    <a:pt x="588400" y="2816255"/>
                    <a:pt x="593987" y="2804587"/>
                  </a:cubicBezTo>
                  <a:lnTo>
                    <a:pt x="593987" y="2650034"/>
                  </a:lnTo>
                  <a:cubicBezTo>
                    <a:pt x="593987" y="2625713"/>
                    <a:pt x="595630" y="2603692"/>
                    <a:pt x="598917" y="2583973"/>
                  </a:cubicBezTo>
                  <a:lnTo>
                    <a:pt x="606536" y="2553553"/>
                  </a:lnTo>
                  <a:lnTo>
                    <a:pt x="605396" y="2555872"/>
                  </a:lnTo>
                  <a:cubicBezTo>
                    <a:pt x="596686" y="2572798"/>
                    <a:pt x="583458" y="2583398"/>
                    <a:pt x="565710" y="2587670"/>
                  </a:cubicBezTo>
                  <a:lnTo>
                    <a:pt x="562012" y="2573373"/>
                  </a:lnTo>
                  <a:cubicBezTo>
                    <a:pt x="575652" y="2569429"/>
                    <a:pt x="584772" y="2559076"/>
                    <a:pt x="589374" y="2542315"/>
                  </a:cubicBezTo>
                  <a:cubicBezTo>
                    <a:pt x="593975" y="2525553"/>
                    <a:pt x="590442" y="2511667"/>
                    <a:pt x="578774" y="2500657"/>
                  </a:cubicBezTo>
                  <a:cubicBezTo>
                    <a:pt x="572201" y="2494741"/>
                    <a:pt x="564149" y="2491783"/>
                    <a:pt x="554618" y="2491783"/>
                  </a:cubicBezTo>
                  <a:cubicBezTo>
                    <a:pt x="536705" y="2491619"/>
                    <a:pt x="519451" y="2497781"/>
                    <a:pt x="502853" y="2510270"/>
                  </a:cubicBezTo>
                  <a:cubicBezTo>
                    <a:pt x="476232" y="2529990"/>
                    <a:pt x="459306" y="2559159"/>
                    <a:pt x="452075" y="2597776"/>
                  </a:cubicBezTo>
                  <a:cubicBezTo>
                    <a:pt x="444844" y="2636394"/>
                    <a:pt x="439504" y="2677806"/>
                    <a:pt x="436053" y="2722011"/>
                  </a:cubicBezTo>
                  <a:lnTo>
                    <a:pt x="436053" y="2722997"/>
                  </a:lnTo>
                  <a:cubicBezTo>
                    <a:pt x="434081" y="2745839"/>
                    <a:pt x="431944" y="2768804"/>
                    <a:pt x="429644" y="2791892"/>
                  </a:cubicBezTo>
                  <a:cubicBezTo>
                    <a:pt x="427343" y="2814981"/>
                    <a:pt x="423646" y="2837453"/>
                    <a:pt x="418551" y="2859309"/>
                  </a:cubicBezTo>
                  <a:cubicBezTo>
                    <a:pt x="406720" y="2908937"/>
                    <a:pt x="387411" y="2948048"/>
                    <a:pt x="360625" y="2976642"/>
                  </a:cubicBezTo>
                  <a:cubicBezTo>
                    <a:pt x="358324" y="2979271"/>
                    <a:pt x="355120" y="2981161"/>
                    <a:pt x="351011" y="2982311"/>
                  </a:cubicBezTo>
                  <a:lnTo>
                    <a:pt x="351258" y="2983051"/>
                  </a:lnTo>
                  <a:lnTo>
                    <a:pt x="343863" y="2983544"/>
                  </a:lnTo>
                  <a:cubicBezTo>
                    <a:pt x="341727" y="2983708"/>
                    <a:pt x="338686" y="2983790"/>
                    <a:pt x="334743" y="2983790"/>
                  </a:cubicBezTo>
                  <a:lnTo>
                    <a:pt x="332524" y="2983790"/>
                  </a:lnTo>
                  <a:lnTo>
                    <a:pt x="315516" y="2983790"/>
                  </a:lnTo>
                  <a:lnTo>
                    <a:pt x="308367" y="2983790"/>
                  </a:lnTo>
                  <a:lnTo>
                    <a:pt x="308121" y="2976642"/>
                  </a:lnTo>
                  <a:lnTo>
                    <a:pt x="289387" y="2512982"/>
                  </a:lnTo>
                  <a:cubicBezTo>
                    <a:pt x="274433" y="2532208"/>
                    <a:pt x="264203" y="2557228"/>
                    <a:pt x="258698" y="2588040"/>
                  </a:cubicBezTo>
                  <a:cubicBezTo>
                    <a:pt x="253193" y="2618852"/>
                    <a:pt x="249208" y="2651677"/>
                    <a:pt x="246743" y="2686515"/>
                  </a:cubicBezTo>
                  <a:lnTo>
                    <a:pt x="244771" y="2712890"/>
                  </a:lnTo>
                  <a:cubicBezTo>
                    <a:pt x="243292" y="2732610"/>
                    <a:pt x="241690" y="2752330"/>
                    <a:pt x="239965" y="2772049"/>
                  </a:cubicBezTo>
                  <a:cubicBezTo>
                    <a:pt x="238239" y="2791769"/>
                    <a:pt x="235815" y="2810585"/>
                    <a:pt x="232693" y="2828497"/>
                  </a:cubicBezTo>
                  <a:cubicBezTo>
                    <a:pt x="225298" y="2869087"/>
                    <a:pt x="213548" y="2900146"/>
                    <a:pt x="197444" y="2921673"/>
                  </a:cubicBezTo>
                  <a:cubicBezTo>
                    <a:pt x="192185" y="2928739"/>
                    <a:pt x="185941" y="2936298"/>
                    <a:pt x="178710" y="2944351"/>
                  </a:cubicBezTo>
                  <a:cubicBezTo>
                    <a:pt x="171480" y="2952403"/>
                    <a:pt x="163345" y="2959633"/>
                    <a:pt x="154307" y="2966042"/>
                  </a:cubicBezTo>
                  <a:cubicBezTo>
                    <a:pt x="135080" y="2979025"/>
                    <a:pt x="114128" y="2984941"/>
                    <a:pt x="91450" y="2983790"/>
                  </a:cubicBezTo>
                  <a:cubicBezTo>
                    <a:pt x="61706" y="2981818"/>
                    <a:pt x="38536" y="2969986"/>
                    <a:pt x="21938" y="2948295"/>
                  </a:cubicBezTo>
                  <a:cubicBezTo>
                    <a:pt x="7477" y="2929561"/>
                    <a:pt x="165" y="2906144"/>
                    <a:pt x="0" y="2878043"/>
                  </a:cubicBezTo>
                  <a:cubicBezTo>
                    <a:pt x="0" y="2853065"/>
                    <a:pt x="8217" y="2830880"/>
                    <a:pt x="24650" y="2811489"/>
                  </a:cubicBezTo>
                  <a:cubicBezTo>
                    <a:pt x="42233" y="2791276"/>
                    <a:pt x="63843" y="2781252"/>
                    <a:pt x="89478" y="2781416"/>
                  </a:cubicBezTo>
                  <a:cubicBezTo>
                    <a:pt x="89643" y="2781416"/>
                    <a:pt x="89889" y="2781416"/>
                    <a:pt x="90218" y="2781416"/>
                  </a:cubicBezTo>
                  <a:cubicBezTo>
                    <a:pt x="90547" y="2781416"/>
                    <a:pt x="90957" y="2781416"/>
                    <a:pt x="91450" y="2781416"/>
                  </a:cubicBezTo>
                  <a:cubicBezTo>
                    <a:pt x="91450" y="2781416"/>
                    <a:pt x="91533" y="2781416"/>
                    <a:pt x="91697" y="2781416"/>
                  </a:cubicBezTo>
                  <a:cubicBezTo>
                    <a:pt x="116840" y="2782238"/>
                    <a:pt x="136477" y="2794481"/>
                    <a:pt x="150610" y="2818144"/>
                  </a:cubicBezTo>
                  <a:cubicBezTo>
                    <a:pt x="162934" y="2839508"/>
                    <a:pt x="166796" y="2861692"/>
                    <a:pt x="162195" y="2884698"/>
                  </a:cubicBezTo>
                  <a:lnTo>
                    <a:pt x="147405" y="2881494"/>
                  </a:lnTo>
                  <a:cubicBezTo>
                    <a:pt x="151513" y="2862760"/>
                    <a:pt x="148227" y="2844191"/>
                    <a:pt x="137545" y="2825786"/>
                  </a:cubicBezTo>
                  <a:cubicBezTo>
                    <a:pt x="134423" y="2820527"/>
                    <a:pt x="129123" y="2814406"/>
                    <a:pt x="121646" y="2807422"/>
                  </a:cubicBezTo>
                  <a:cubicBezTo>
                    <a:pt x="114169" y="2800438"/>
                    <a:pt x="104022" y="2796699"/>
                    <a:pt x="91204" y="2796206"/>
                  </a:cubicBezTo>
                  <a:cubicBezTo>
                    <a:pt x="90711" y="2796206"/>
                    <a:pt x="90341" y="2796206"/>
                    <a:pt x="90095" y="2796206"/>
                  </a:cubicBezTo>
                  <a:cubicBezTo>
                    <a:pt x="89848" y="2796206"/>
                    <a:pt x="89643" y="2796206"/>
                    <a:pt x="89478" y="2796206"/>
                  </a:cubicBezTo>
                  <a:cubicBezTo>
                    <a:pt x="73374" y="2796535"/>
                    <a:pt x="59899" y="2804669"/>
                    <a:pt x="49053" y="2820609"/>
                  </a:cubicBezTo>
                  <a:cubicBezTo>
                    <a:pt x="37714" y="2837207"/>
                    <a:pt x="32045" y="2856351"/>
                    <a:pt x="32045" y="2878043"/>
                  </a:cubicBezTo>
                  <a:cubicBezTo>
                    <a:pt x="32045" y="2902857"/>
                    <a:pt x="37057" y="2923563"/>
                    <a:pt x="47081" y="2940160"/>
                  </a:cubicBezTo>
                  <a:cubicBezTo>
                    <a:pt x="57927" y="2957744"/>
                    <a:pt x="73045" y="2967275"/>
                    <a:pt x="92436" y="2968754"/>
                  </a:cubicBezTo>
                  <a:cubicBezTo>
                    <a:pt x="111499" y="2970068"/>
                    <a:pt x="129247" y="2965056"/>
                    <a:pt x="145680" y="2953717"/>
                  </a:cubicBezTo>
                  <a:cubicBezTo>
                    <a:pt x="153896" y="2947966"/>
                    <a:pt x="161373" y="2941352"/>
                    <a:pt x="168111" y="2933874"/>
                  </a:cubicBezTo>
                  <a:cubicBezTo>
                    <a:pt x="174848" y="2926398"/>
                    <a:pt x="180682" y="2919372"/>
                    <a:pt x="185612" y="2912799"/>
                  </a:cubicBezTo>
                  <a:cubicBezTo>
                    <a:pt x="202210" y="2890614"/>
                    <a:pt x="213014" y="2861199"/>
                    <a:pt x="218026" y="2824553"/>
                  </a:cubicBezTo>
                  <a:cubicBezTo>
                    <a:pt x="223038" y="2787907"/>
                    <a:pt x="226941" y="2750358"/>
                    <a:pt x="229735" y="2711904"/>
                  </a:cubicBezTo>
                  <a:lnTo>
                    <a:pt x="231707" y="2685529"/>
                  </a:lnTo>
                  <a:cubicBezTo>
                    <a:pt x="233515" y="2660879"/>
                    <a:pt x="235733" y="2638448"/>
                    <a:pt x="238362" y="2618236"/>
                  </a:cubicBezTo>
                  <a:cubicBezTo>
                    <a:pt x="240992" y="2598023"/>
                    <a:pt x="244853" y="2579289"/>
                    <a:pt x="249948" y="2562034"/>
                  </a:cubicBezTo>
                  <a:cubicBezTo>
                    <a:pt x="259643" y="2528018"/>
                    <a:pt x="274515" y="2502711"/>
                    <a:pt x="294564" y="2486113"/>
                  </a:cubicBezTo>
                  <a:cubicBezTo>
                    <a:pt x="294564" y="2486113"/>
                    <a:pt x="294605" y="2486113"/>
                    <a:pt x="294687" y="2486113"/>
                  </a:cubicBezTo>
                  <a:cubicBezTo>
                    <a:pt x="294769" y="2486113"/>
                    <a:pt x="294810" y="2486031"/>
                    <a:pt x="294810" y="2485867"/>
                  </a:cubicBezTo>
                  <a:cubicBezTo>
                    <a:pt x="294974" y="2485867"/>
                    <a:pt x="295221" y="2485703"/>
                    <a:pt x="295550" y="2485374"/>
                  </a:cubicBezTo>
                  <a:cubicBezTo>
                    <a:pt x="298508" y="2483073"/>
                    <a:pt x="302287" y="2480444"/>
                    <a:pt x="306888" y="2477486"/>
                  </a:cubicBezTo>
                  <a:close/>
                  <a:moveTo>
                    <a:pt x="3735688" y="2475021"/>
                  </a:moveTo>
                  <a:cubicBezTo>
                    <a:pt x="3747356" y="2475021"/>
                    <a:pt x="3757052" y="2480609"/>
                    <a:pt x="3764775" y="2491783"/>
                  </a:cubicBezTo>
                  <a:cubicBezTo>
                    <a:pt x="3772827" y="2504272"/>
                    <a:pt x="3775538" y="2523417"/>
                    <a:pt x="3772910" y="2549217"/>
                  </a:cubicBezTo>
                  <a:cubicBezTo>
                    <a:pt x="3769294" y="2582247"/>
                    <a:pt x="3761612" y="2612032"/>
                    <a:pt x="3749862" y="2638572"/>
                  </a:cubicBezTo>
                  <a:cubicBezTo>
                    <a:pt x="3738112" y="2665111"/>
                    <a:pt x="3725253" y="2691527"/>
                    <a:pt x="3711285" y="2717820"/>
                  </a:cubicBezTo>
                  <a:cubicBezTo>
                    <a:pt x="3704383" y="2730474"/>
                    <a:pt x="3697153" y="2744360"/>
                    <a:pt x="3689594" y="2759478"/>
                  </a:cubicBezTo>
                  <a:lnTo>
                    <a:pt x="3689594" y="2814940"/>
                  </a:lnTo>
                  <a:cubicBezTo>
                    <a:pt x="3689594" y="2826772"/>
                    <a:pt x="3690004" y="2841151"/>
                    <a:pt x="3690826" y="2858077"/>
                  </a:cubicBezTo>
                  <a:cubicBezTo>
                    <a:pt x="3691648" y="2875003"/>
                    <a:pt x="3693127" y="2891436"/>
                    <a:pt x="3695263" y="2907376"/>
                  </a:cubicBezTo>
                  <a:cubicBezTo>
                    <a:pt x="3696084" y="2914607"/>
                    <a:pt x="3699289" y="2926603"/>
                    <a:pt x="3704876" y="2943365"/>
                  </a:cubicBezTo>
                  <a:cubicBezTo>
                    <a:pt x="3710464" y="2960126"/>
                    <a:pt x="3721063" y="2968754"/>
                    <a:pt x="3736674" y="2969247"/>
                  </a:cubicBezTo>
                  <a:cubicBezTo>
                    <a:pt x="3736674" y="2969247"/>
                    <a:pt x="3736716" y="2969247"/>
                    <a:pt x="3736798" y="2969247"/>
                  </a:cubicBezTo>
                  <a:cubicBezTo>
                    <a:pt x="3736880" y="2969247"/>
                    <a:pt x="3737003" y="2969247"/>
                    <a:pt x="3737168" y="2969247"/>
                  </a:cubicBezTo>
                  <a:cubicBezTo>
                    <a:pt x="3737168" y="2969247"/>
                    <a:pt x="3737250" y="2969247"/>
                    <a:pt x="3737414" y="2969247"/>
                  </a:cubicBezTo>
                  <a:cubicBezTo>
                    <a:pt x="3737578" y="2969247"/>
                    <a:pt x="3737743" y="2969247"/>
                    <a:pt x="3737907" y="2969247"/>
                  </a:cubicBezTo>
                  <a:cubicBezTo>
                    <a:pt x="3739550" y="2969247"/>
                    <a:pt x="3740782" y="2969165"/>
                    <a:pt x="3741604" y="2969000"/>
                  </a:cubicBezTo>
                  <a:cubicBezTo>
                    <a:pt x="3754751" y="2968014"/>
                    <a:pt x="3766994" y="2960537"/>
                    <a:pt x="3778332" y="2946569"/>
                  </a:cubicBezTo>
                  <a:cubicBezTo>
                    <a:pt x="3794272" y="2927178"/>
                    <a:pt x="3803886" y="2899242"/>
                    <a:pt x="3807172" y="2862760"/>
                  </a:cubicBezTo>
                  <a:cubicBezTo>
                    <a:pt x="3807830" y="2854379"/>
                    <a:pt x="3807830" y="2846491"/>
                    <a:pt x="3807172" y="2839097"/>
                  </a:cubicBezTo>
                  <a:cubicBezTo>
                    <a:pt x="3789753" y="2838275"/>
                    <a:pt x="3776443" y="2833427"/>
                    <a:pt x="3767240" y="2824553"/>
                  </a:cubicBezTo>
                  <a:cubicBezTo>
                    <a:pt x="3762474" y="2819952"/>
                    <a:pt x="3759352" y="2814118"/>
                    <a:pt x="3757873" y="2807052"/>
                  </a:cubicBezTo>
                  <a:cubicBezTo>
                    <a:pt x="3756230" y="2800479"/>
                    <a:pt x="3757380" y="2794727"/>
                    <a:pt x="3761324" y="2789797"/>
                  </a:cubicBezTo>
                  <a:cubicBezTo>
                    <a:pt x="3765432" y="2784210"/>
                    <a:pt x="3772334" y="2781416"/>
                    <a:pt x="3782030" y="2781416"/>
                  </a:cubicBezTo>
                  <a:cubicBezTo>
                    <a:pt x="3784330" y="2781416"/>
                    <a:pt x="3786713" y="2781663"/>
                    <a:pt x="3789178" y="2782156"/>
                  </a:cubicBezTo>
                  <a:cubicBezTo>
                    <a:pt x="3802160" y="2785443"/>
                    <a:pt x="3811199" y="2794809"/>
                    <a:pt x="3816293" y="2810256"/>
                  </a:cubicBezTo>
                  <a:cubicBezTo>
                    <a:pt x="3817607" y="2814200"/>
                    <a:pt x="3818922" y="2818966"/>
                    <a:pt x="3820237" y="2824553"/>
                  </a:cubicBezTo>
                  <a:cubicBezTo>
                    <a:pt x="3826892" y="2824307"/>
                    <a:pt x="3833599" y="2823619"/>
                    <a:pt x="3840357" y="2822489"/>
                  </a:cubicBezTo>
                  <a:lnTo>
                    <a:pt x="3852623" y="2819658"/>
                  </a:lnTo>
                  <a:lnTo>
                    <a:pt x="3854598" y="2816419"/>
                  </a:lnTo>
                  <a:cubicBezTo>
                    <a:pt x="3874153" y="2793741"/>
                    <a:pt x="3898885" y="2782074"/>
                    <a:pt x="3928793" y="2781416"/>
                  </a:cubicBezTo>
                  <a:cubicBezTo>
                    <a:pt x="3944569" y="2781088"/>
                    <a:pt x="3957140" y="2785237"/>
                    <a:pt x="3966507" y="2793864"/>
                  </a:cubicBezTo>
                  <a:lnTo>
                    <a:pt x="3978092" y="2806933"/>
                  </a:lnTo>
                  <a:lnTo>
                    <a:pt x="3978092" y="2781170"/>
                  </a:lnTo>
                  <a:lnTo>
                    <a:pt x="4015560" y="2781170"/>
                  </a:lnTo>
                  <a:cubicBezTo>
                    <a:pt x="4015560" y="2781170"/>
                    <a:pt x="4015560" y="2789386"/>
                    <a:pt x="4015560" y="2805819"/>
                  </a:cubicBezTo>
                  <a:cubicBezTo>
                    <a:pt x="4015560" y="2822253"/>
                    <a:pt x="4015560" y="2830469"/>
                    <a:pt x="4015560" y="2830469"/>
                  </a:cubicBezTo>
                  <a:lnTo>
                    <a:pt x="4015560" y="2925617"/>
                  </a:lnTo>
                  <a:lnTo>
                    <a:pt x="4015560" y="2929068"/>
                  </a:lnTo>
                  <a:cubicBezTo>
                    <a:pt x="4015560" y="2934984"/>
                    <a:pt x="4015683" y="2940776"/>
                    <a:pt x="4015930" y="2946446"/>
                  </a:cubicBezTo>
                  <a:cubicBezTo>
                    <a:pt x="4016176" y="2952115"/>
                    <a:pt x="4017121" y="2957168"/>
                    <a:pt x="4018764" y="2961605"/>
                  </a:cubicBezTo>
                  <a:cubicBezTo>
                    <a:pt x="4020736" y="2966700"/>
                    <a:pt x="4023036" y="2969247"/>
                    <a:pt x="4025666" y="2969247"/>
                  </a:cubicBezTo>
                  <a:cubicBezTo>
                    <a:pt x="4039634" y="2969247"/>
                    <a:pt x="4052945" y="2960537"/>
                    <a:pt x="4065598" y="2943118"/>
                  </a:cubicBezTo>
                  <a:cubicBezTo>
                    <a:pt x="4071021" y="2935559"/>
                    <a:pt x="4076526" y="2925863"/>
                    <a:pt x="4082114" y="2914031"/>
                  </a:cubicBezTo>
                  <a:cubicBezTo>
                    <a:pt x="4086879" y="2903843"/>
                    <a:pt x="4091645" y="2892422"/>
                    <a:pt x="4096410" y="2879768"/>
                  </a:cubicBezTo>
                  <a:lnTo>
                    <a:pt x="4110460" y="2884945"/>
                  </a:lnTo>
                  <a:cubicBezTo>
                    <a:pt x="4104710" y="2899899"/>
                    <a:pt x="4099780" y="2911731"/>
                    <a:pt x="4095671" y="2920440"/>
                  </a:cubicBezTo>
                  <a:cubicBezTo>
                    <a:pt x="4089920" y="2932437"/>
                    <a:pt x="4083921" y="2942872"/>
                    <a:pt x="4077676" y="2951745"/>
                  </a:cubicBezTo>
                  <a:cubicBezTo>
                    <a:pt x="4062066" y="2973437"/>
                    <a:pt x="4044728" y="2984283"/>
                    <a:pt x="4025666" y="2984283"/>
                  </a:cubicBezTo>
                  <a:cubicBezTo>
                    <a:pt x="4009397" y="2984283"/>
                    <a:pt x="3996990" y="2979189"/>
                    <a:pt x="3988445" y="2969000"/>
                  </a:cubicBezTo>
                  <a:lnTo>
                    <a:pt x="3980934" y="2953188"/>
                  </a:lnTo>
                  <a:lnTo>
                    <a:pt x="3974456" y="2960989"/>
                  </a:lnTo>
                  <a:cubicBezTo>
                    <a:pt x="3970471" y="2965180"/>
                    <a:pt x="3966425" y="2968836"/>
                    <a:pt x="3962316" y="2971958"/>
                  </a:cubicBezTo>
                  <a:cubicBezTo>
                    <a:pt x="3950813" y="2980175"/>
                    <a:pt x="3938406" y="2984201"/>
                    <a:pt x="3925096" y="2984037"/>
                  </a:cubicBezTo>
                  <a:cubicBezTo>
                    <a:pt x="3894694" y="2983872"/>
                    <a:pt x="3870209" y="2971630"/>
                    <a:pt x="3851640" y="2947309"/>
                  </a:cubicBezTo>
                  <a:cubicBezTo>
                    <a:pt x="3836850" y="2928246"/>
                    <a:pt x="3829455" y="2906308"/>
                    <a:pt x="3829455" y="2881494"/>
                  </a:cubicBezTo>
                  <a:cubicBezTo>
                    <a:pt x="3829455" y="2869580"/>
                    <a:pt x="3831550" y="2858200"/>
                    <a:pt x="3835740" y="2847354"/>
                  </a:cubicBezTo>
                  <a:lnTo>
                    <a:pt x="3841828" y="2837367"/>
                  </a:lnTo>
                  <a:lnTo>
                    <a:pt x="3822209" y="2839343"/>
                  </a:lnTo>
                  <a:cubicBezTo>
                    <a:pt x="3822702" y="2846409"/>
                    <a:pt x="3822620" y="2854626"/>
                    <a:pt x="3821962" y="2863993"/>
                  </a:cubicBezTo>
                  <a:cubicBezTo>
                    <a:pt x="3818511" y="2903597"/>
                    <a:pt x="3807830" y="2934244"/>
                    <a:pt x="3789918" y="2955936"/>
                  </a:cubicBezTo>
                  <a:cubicBezTo>
                    <a:pt x="3775949" y="2973519"/>
                    <a:pt x="3760256" y="2982886"/>
                    <a:pt x="3742837" y="2984037"/>
                  </a:cubicBezTo>
                  <a:cubicBezTo>
                    <a:pt x="3740865" y="2984037"/>
                    <a:pt x="3739386" y="2984119"/>
                    <a:pt x="3738400" y="2984283"/>
                  </a:cubicBezTo>
                  <a:cubicBezTo>
                    <a:pt x="3716708" y="2984283"/>
                    <a:pt x="3698714" y="2976724"/>
                    <a:pt x="3684417" y="2961605"/>
                  </a:cubicBezTo>
                  <a:cubicBezTo>
                    <a:pt x="3671928" y="2948295"/>
                    <a:pt x="3663876" y="2930958"/>
                    <a:pt x="3660260" y="2909595"/>
                  </a:cubicBezTo>
                  <a:cubicBezTo>
                    <a:pt x="3657796" y="2897270"/>
                    <a:pt x="3655988" y="2884452"/>
                    <a:pt x="3654838" y="2871141"/>
                  </a:cubicBezTo>
                  <a:cubicBezTo>
                    <a:pt x="3653687" y="2857830"/>
                    <a:pt x="3652866" y="2845505"/>
                    <a:pt x="3652372" y="2834167"/>
                  </a:cubicBezTo>
                  <a:cubicBezTo>
                    <a:pt x="3642513" y="2852572"/>
                    <a:pt x="3632242" y="2871223"/>
                    <a:pt x="3621560" y="2890121"/>
                  </a:cubicBezTo>
                  <a:lnTo>
                    <a:pt x="3608496" y="2882726"/>
                  </a:lnTo>
                  <a:cubicBezTo>
                    <a:pt x="3615562" y="2870402"/>
                    <a:pt x="3622752" y="2857543"/>
                    <a:pt x="3630065" y="2844150"/>
                  </a:cubicBezTo>
                  <a:cubicBezTo>
                    <a:pt x="3637377" y="2830757"/>
                    <a:pt x="3644731" y="2816994"/>
                    <a:pt x="3652126" y="2802862"/>
                  </a:cubicBezTo>
                  <a:lnTo>
                    <a:pt x="3652126" y="2646583"/>
                  </a:lnTo>
                  <a:cubicBezTo>
                    <a:pt x="3652126" y="2621112"/>
                    <a:pt x="3653687" y="2599009"/>
                    <a:pt x="3656810" y="2580275"/>
                  </a:cubicBezTo>
                  <a:cubicBezTo>
                    <a:pt x="3660754" y="2557269"/>
                    <a:pt x="3667902" y="2535741"/>
                    <a:pt x="3678255" y="2515693"/>
                  </a:cubicBezTo>
                  <a:cubicBezTo>
                    <a:pt x="3687950" y="2497124"/>
                    <a:pt x="3701426" y="2484634"/>
                    <a:pt x="3718680" y="2478226"/>
                  </a:cubicBezTo>
                  <a:cubicBezTo>
                    <a:pt x="3724103" y="2476089"/>
                    <a:pt x="3729772" y="2475021"/>
                    <a:pt x="3735688" y="2475021"/>
                  </a:cubicBezTo>
                  <a:close/>
                  <a:moveTo>
                    <a:pt x="2534818" y="2212056"/>
                  </a:moveTo>
                  <a:cubicBezTo>
                    <a:pt x="2528573" y="2221587"/>
                    <a:pt x="2523561" y="2229639"/>
                    <a:pt x="2519781" y="2236213"/>
                  </a:cubicBezTo>
                  <a:cubicBezTo>
                    <a:pt x="2503841" y="2263163"/>
                    <a:pt x="2491763" y="2289291"/>
                    <a:pt x="2483546" y="2314598"/>
                  </a:cubicBezTo>
                  <a:cubicBezTo>
                    <a:pt x="2474180" y="2343521"/>
                    <a:pt x="2468428" y="2367924"/>
                    <a:pt x="2466292" y="2387808"/>
                  </a:cubicBezTo>
                  <a:cubicBezTo>
                    <a:pt x="2463991" y="2410157"/>
                    <a:pt x="2465963" y="2425933"/>
                    <a:pt x="2472208" y="2435135"/>
                  </a:cubicBezTo>
                  <a:cubicBezTo>
                    <a:pt x="2476644" y="2442037"/>
                    <a:pt x="2482067" y="2445488"/>
                    <a:pt x="2488476" y="2445488"/>
                  </a:cubicBezTo>
                  <a:cubicBezTo>
                    <a:pt x="2490448" y="2445488"/>
                    <a:pt x="2492667" y="2444831"/>
                    <a:pt x="2495132" y="2443516"/>
                  </a:cubicBezTo>
                  <a:cubicBezTo>
                    <a:pt x="2504334" y="2438422"/>
                    <a:pt x="2511729" y="2428398"/>
                    <a:pt x="2517316" y="2413443"/>
                  </a:cubicBezTo>
                  <a:cubicBezTo>
                    <a:pt x="2518302" y="2410650"/>
                    <a:pt x="2519904" y="2405391"/>
                    <a:pt x="2522123" y="2397668"/>
                  </a:cubicBezTo>
                  <a:cubicBezTo>
                    <a:pt x="2524342" y="2389944"/>
                    <a:pt x="2526519" y="2379673"/>
                    <a:pt x="2528655" y="2366856"/>
                  </a:cubicBezTo>
                  <a:cubicBezTo>
                    <a:pt x="2532763" y="2342535"/>
                    <a:pt x="2534818" y="2316488"/>
                    <a:pt x="2534818" y="2288716"/>
                  </a:cubicBezTo>
                  <a:close/>
                  <a:moveTo>
                    <a:pt x="1937733" y="2022993"/>
                  </a:moveTo>
                  <a:lnTo>
                    <a:pt x="1937733" y="2023486"/>
                  </a:lnTo>
                  <a:lnTo>
                    <a:pt x="1937730" y="2023489"/>
                  </a:lnTo>
                  <a:close/>
                  <a:moveTo>
                    <a:pt x="4767240" y="1967531"/>
                  </a:moveTo>
                  <a:cubicBezTo>
                    <a:pt x="4748998" y="1968189"/>
                    <a:pt x="4733798" y="1977884"/>
                    <a:pt x="4721638" y="1996618"/>
                  </a:cubicBezTo>
                  <a:cubicBezTo>
                    <a:pt x="4716132" y="2005245"/>
                    <a:pt x="4712004" y="2014242"/>
                    <a:pt x="4709251" y="2023609"/>
                  </a:cubicBezTo>
                  <a:lnTo>
                    <a:pt x="4705587" y="2049531"/>
                  </a:lnTo>
                  <a:lnTo>
                    <a:pt x="4715624" y="2052819"/>
                  </a:lnTo>
                  <a:lnTo>
                    <a:pt x="4707694" y="2074123"/>
                  </a:lnTo>
                  <a:lnTo>
                    <a:pt x="4708820" y="2083446"/>
                  </a:lnTo>
                  <a:cubicBezTo>
                    <a:pt x="4711284" y="2093019"/>
                    <a:pt x="4714982" y="2101954"/>
                    <a:pt x="4719912" y="2110253"/>
                  </a:cubicBezTo>
                  <a:cubicBezTo>
                    <a:pt x="4724020" y="2117483"/>
                    <a:pt x="4729854" y="2124303"/>
                    <a:pt x="4737414" y="2130712"/>
                  </a:cubicBezTo>
                  <a:cubicBezTo>
                    <a:pt x="4744973" y="2137121"/>
                    <a:pt x="4753682" y="2140407"/>
                    <a:pt x="4763542" y="2140572"/>
                  </a:cubicBezTo>
                  <a:cubicBezTo>
                    <a:pt x="4774881" y="2140900"/>
                    <a:pt x="4784618" y="2137491"/>
                    <a:pt x="4792752" y="2130342"/>
                  </a:cubicBezTo>
                  <a:cubicBezTo>
                    <a:pt x="4800886" y="2123194"/>
                    <a:pt x="4807418" y="2116169"/>
                    <a:pt x="4812348" y="2109267"/>
                  </a:cubicBezTo>
                  <a:lnTo>
                    <a:pt x="4816388" y="2102138"/>
                  </a:lnTo>
                  <a:lnTo>
                    <a:pt x="4816292" y="2100146"/>
                  </a:lnTo>
                  <a:lnTo>
                    <a:pt x="4816292" y="2096942"/>
                  </a:lnTo>
                  <a:cubicBezTo>
                    <a:pt x="4816292" y="2096942"/>
                    <a:pt x="4816292" y="2092012"/>
                    <a:pt x="4816292" y="2082152"/>
                  </a:cubicBezTo>
                  <a:cubicBezTo>
                    <a:pt x="4816292" y="2072292"/>
                    <a:pt x="4816292" y="2061405"/>
                    <a:pt x="4816292" y="2049491"/>
                  </a:cubicBezTo>
                  <a:cubicBezTo>
                    <a:pt x="4816292" y="2037577"/>
                    <a:pt x="4816292" y="2026649"/>
                    <a:pt x="4816292" y="2016707"/>
                  </a:cubicBezTo>
                  <a:cubicBezTo>
                    <a:pt x="4816292" y="2014222"/>
                    <a:pt x="4816292" y="2012047"/>
                    <a:pt x="4816292" y="2010183"/>
                  </a:cubicBezTo>
                  <a:lnTo>
                    <a:pt x="4816292" y="2006298"/>
                  </a:lnTo>
                  <a:lnTo>
                    <a:pt x="4812102" y="1995632"/>
                  </a:lnTo>
                  <a:cubicBezTo>
                    <a:pt x="4808815" y="1990373"/>
                    <a:pt x="4803516" y="1984375"/>
                    <a:pt x="4796202" y="1977638"/>
                  </a:cubicBezTo>
                  <a:cubicBezTo>
                    <a:pt x="4788890" y="1970900"/>
                    <a:pt x="4779236" y="1967531"/>
                    <a:pt x="4767240" y="1967531"/>
                  </a:cubicBezTo>
                  <a:close/>
                  <a:moveTo>
                    <a:pt x="2233590" y="1967531"/>
                  </a:moveTo>
                  <a:cubicBezTo>
                    <a:pt x="2215349" y="1968189"/>
                    <a:pt x="2200148" y="1977884"/>
                    <a:pt x="2187988" y="1996618"/>
                  </a:cubicBezTo>
                  <a:cubicBezTo>
                    <a:pt x="2176977" y="2013873"/>
                    <a:pt x="2171472" y="2032606"/>
                    <a:pt x="2171472" y="2052819"/>
                  </a:cubicBezTo>
                  <a:lnTo>
                    <a:pt x="2171724" y="2054908"/>
                  </a:lnTo>
                  <a:lnTo>
                    <a:pt x="2175356" y="2056270"/>
                  </a:lnTo>
                  <a:lnTo>
                    <a:pt x="2172678" y="2062806"/>
                  </a:lnTo>
                  <a:lnTo>
                    <a:pt x="2175170" y="2083446"/>
                  </a:lnTo>
                  <a:cubicBezTo>
                    <a:pt x="2177635" y="2093019"/>
                    <a:pt x="2181332" y="2101954"/>
                    <a:pt x="2186262" y="2110253"/>
                  </a:cubicBezTo>
                  <a:cubicBezTo>
                    <a:pt x="2190370" y="2117483"/>
                    <a:pt x="2196204" y="2124303"/>
                    <a:pt x="2203763" y="2130712"/>
                  </a:cubicBezTo>
                  <a:cubicBezTo>
                    <a:pt x="2211322" y="2137121"/>
                    <a:pt x="2220032" y="2140407"/>
                    <a:pt x="2229892" y="2140572"/>
                  </a:cubicBezTo>
                  <a:cubicBezTo>
                    <a:pt x="2241231" y="2140900"/>
                    <a:pt x="2250968" y="2137491"/>
                    <a:pt x="2259102" y="2130342"/>
                  </a:cubicBezTo>
                  <a:cubicBezTo>
                    <a:pt x="2267236" y="2123194"/>
                    <a:pt x="2273768" y="2116169"/>
                    <a:pt x="2278698" y="2109267"/>
                  </a:cubicBezTo>
                  <a:lnTo>
                    <a:pt x="2282738" y="2102138"/>
                  </a:lnTo>
                  <a:lnTo>
                    <a:pt x="2282642" y="2100146"/>
                  </a:lnTo>
                  <a:lnTo>
                    <a:pt x="2282642" y="2096942"/>
                  </a:lnTo>
                  <a:cubicBezTo>
                    <a:pt x="2282642" y="2096942"/>
                    <a:pt x="2282642" y="2092012"/>
                    <a:pt x="2282642" y="2082152"/>
                  </a:cubicBezTo>
                  <a:cubicBezTo>
                    <a:pt x="2282642" y="2072292"/>
                    <a:pt x="2282642" y="2061405"/>
                    <a:pt x="2282642" y="2049491"/>
                  </a:cubicBezTo>
                  <a:cubicBezTo>
                    <a:pt x="2282642" y="2037577"/>
                    <a:pt x="2282642" y="2026649"/>
                    <a:pt x="2282642" y="2016707"/>
                  </a:cubicBezTo>
                  <a:cubicBezTo>
                    <a:pt x="2282642" y="2014222"/>
                    <a:pt x="2282642" y="2012047"/>
                    <a:pt x="2282642" y="2010183"/>
                  </a:cubicBezTo>
                  <a:lnTo>
                    <a:pt x="2282642" y="2006298"/>
                  </a:lnTo>
                  <a:lnTo>
                    <a:pt x="2278452" y="1995632"/>
                  </a:lnTo>
                  <a:cubicBezTo>
                    <a:pt x="2275165" y="1990373"/>
                    <a:pt x="2269866" y="1984375"/>
                    <a:pt x="2262553" y="1977638"/>
                  </a:cubicBezTo>
                  <a:cubicBezTo>
                    <a:pt x="2255240" y="1970900"/>
                    <a:pt x="2245586" y="1967531"/>
                    <a:pt x="2233590" y="1967531"/>
                  </a:cubicBezTo>
                  <a:close/>
                  <a:moveTo>
                    <a:pt x="1271564" y="1967531"/>
                  </a:moveTo>
                  <a:cubicBezTo>
                    <a:pt x="1253324" y="1968189"/>
                    <a:pt x="1238123" y="1977884"/>
                    <a:pt x="1225962" y="1996618"/>
                  </a:cubicBezTo>
                  <a:cubicBezTo>
                    <a:pt x="1214952" y="2013873"/>
                    <a:pt x="1209447" y="2032606"/>
                    <a:pt x="1209447" y="2052819"/>
                  </a:cubicBezTo>
                  <a:cubicBezTo>
                    <a:pt x="1209447" y="2074511"/>
                    <a:pt x="1214377" y="2093655"/>
                    <a:pt x="1224237" y="2110253"/>
                  </a:cubicBezTo>
                  <a:cubicBezTo>
                    <a:pt x="1228345" y="2117483"/>
                    <a:pt x="1234179" y="2124303"/>
                    <a:pt x="1241738" y="2130712"/>
                  </a:cubicBezTo>
                  <a:cubicBezTo>
                    <a:pt x="1249298" y="2137121"/>
                    <a:pt x="1258007" y="2140407"/>
                    <a:pt x="1267867" y="2140572"/>
                  </a:cubicBezTo>
                  <a:cubicBezTo>
                    <a:pt x="1279206" y="2140900"/>
                    <a:pt x="1288942" y="2137491"/>
                    <a:pt x="1297077" y="2130342"/>
                  </a:cubicBezTo>
                  <a:cubicBezTo>
                    <a:pt x="1305211" y="2123194"/>
                    <a:pt x="1311743" y="2116169"/>
                    <a:pt x="1316673" y="2109267"/>
                  </a:cubicBezTo>
                  <a:lnTo>
                    <a:pt x="1320713" y="2102138"/>
                  </a:lnTo>
                  <a:lnTo>
                    <a:pt x="1320617" y="2100146"/>
                  </a:lnTo>
                  <a:lnTo>
                    <a:pt x="1320617" y="2096942"/>
                  </a:lnTo>
                  <a:cubicBezTo>
                    <a:pt x="1320617" y="2096942"/>
                    <a:pt x="1320617" y="2092012"/>
                    <a:pt x="1320617" y="2082152"/>
                  </a:cubicBezTo>
                  <a:cubicBezTo>
                    <a:pt x="1320617" y="2072292"/>
                    <a:pt x="1320617" y="2061405"/>
                    <a:pt x="1320617" y="2049491"/>
                  </a:cubicBezTo>
                  <a:cubicBezTo>
                    <a:pt x="1320617" y="2037577"/>
                    <a:pt x="1320617" y="2026649"/>
                    <a:pt x="1320617" y="2016707"/>
                  </a:cubicBezTo>
                  <a:cubicBezTo>
                    <a:pt x="1320617" y="2014222"/>
                    <a:pt x="1320617" y="2012047"/>
                    <a:pt x="1320617" y="2010183"/>
                  </a:cubicBezTo>
                  <a:lnTo>
                    <a:pt x="1320617" y="2006298"/>
                  </a:lnTo>
                  <a:lnTo>
                    <a:pt x="1316427" y="1995632"/>
                  </a:lnTo>
                  <a:cubicBezTo>
                    <a:pt x="1313140" y="1990373"/>
                    <a:pt x="1307840" y="1984375"/>
                    <a:pt x="1300528" y="1977638"/>
                  </a:cubicBezTo>
                  <a:cubicBezTo>
                    <a:pt x="1293215" y="1970900"/>
                    <a:pt x="1283560" y="1967531"/>
                    <a:pt x="1271564" y="1967531"/>
                  </a:cubicBezTo>
                  <a:close/>
                  <a:moveTo>
                    <a:pt x="4537407" y="1967285"/>
                  </a:moveTo>
                  <a:cubicBezTo>
                    <a:pt x="4519166" y="1967613"/>
                    <a:pt x="4504048" y="1977309"/>
                    <a:pt x="4492052" y="1996371"/>
                  </a:cubicBezTo>
                  <a:cubicBezTo>
                    <a:pt x="4481042" y="2012969"/>
                    <a:pt x="4475536" y="2031620"/>
                    <a:pt x="4475536" y="2052326"/>
                  </a:cubicBezTo>
                  <a:cubicBezTo>
                    <a:pt x="4475536" y="2074346"/>
                    <a:pt x="4480384" y="2093573"/>
                    <a:pt x="4490080" y="2110006"/>
                  </a:cubicBezTo>
                  <a:cubicBezTo>
                    <a:pt x="4494188" y="2117237"/>
                    <a:pt x="4500022" y="2124015"/>
                    <a:pt x="4507581" y="2130342"/>
                  </a:cubicBezTo>
                  <a:cubicBezTo>
                    <a:pt x="4515140" y="2136669"/>
                    <a:pt x="4523850" y="2139914"/>
                    <a:pt x="4533710" y="2140079"/>
                  </a:cubicBezTo>
                  <a:cubicBezTo>
                    <a:pt x="4545212" y="2140407"/>
                    <a:pt x="4554990" y="2136998"/>
                    <a:pt x="4563042" y="2129849"/>
                  </a:cubicBezTo>
                  <a:cubicBezTo>
                    <a:pt x="4571094" y="2122701"/>
                    <a:pt x="4577668" y="2115676"/>
                    <a:pt x="4582762" y="2108774"/>
                  </a:cubicBezTo>
                  <a:cubicBezTo>
                    <a:pt x="4584734" y="2105487"/>
                    <a:pt x="4585556" y="2104172"/>
                    <a:pt x="4585228" y="2104830"/>
                  </a:cubicBezTo>
                  <a:cubicBezTo>
                    <a:pt x="4585228" y="2104008"/>
                    <a:pt x="4585228" y="2103186"/>
                    <a:pt x="4585228" y="2102365"/>
                  </a:cubicBezTo>
                  <a:cubicBezTo>
                    <a:pt x="4585228" y="2101543"/>
                    <a:pt x="4585228" y="2100639"/>
                    <a:pt x="4585228" y="2099653"/>
                  </a:cubicBezTo>
                  <a:lnTo>
                    <a:pt x="4585228" y="2096449"/>
                  </a:lnTo>
                  <a:lnTo>
                    <a:pt x="4585228" y="2075990"/>
                  </a:lnTo>
                  <a:lnTo>
                    <a:pt x="4585228" y="2001301"/>
                  </a:lnTo>
                  <a:lnTo>
                    <a:pt x="4585228" y="2000808"/>
                  </a:lnTo>
                  <a:cubicBezTo>
                    <a:pt x="4584570" y="1999494"/>
                    <a:pt x="4583584" y="1997686"/>
                    <a:pt x="4582270" y="1995385"/>
                  </a:cubicBezTo>
                  <a:cubicBezTo>
                    <a:pt x="4578982" y="1989962"/>
                    <a:pt x="4573724" y="1983882"/>
                    <a:pt x="4566494" y="1977145"/>
                  </a:cubicBezTo>
                  <a:cubicBezTo>
                    <a:pt x="4559263" y="1970407"/>
                    <a:pt x="4549568" y="1967120"/>
                    <a:pt x="4537407" y="1967285"/>
                  </a:cubicBezTo>
                  <a:close/>
                  <a:moveTo>
                    <a:pt x="4013532" y="1967285"/>
                  </a:moveTo>
                  <a:cubicBezTo>
                    <a:pt x="3995291" y="1967613"/>
                    <a:pt x="3980173" y="1977309"/>
                    <a:pt x="3968176" y="1996371"/>
                  </a:cubicBezTo>
                  <a:cubicBezTo>
                    <a:pt x="3957166" y="2012969"/>
                    <a:pt x="3951661" y="2031620"/>
                    <a:pt x="3951661" y="2052326"/>
                  </a:cubicBezTo>
                  <a:cubicBezTo>
                    <a:pt x="3951661" y="2074346"/>
                    <a:pt x="3956509" y="2093573"/>
                    <a:pt x="3966204" y="2110006"/>
                  </a:cubicBezTo>
                  <a:cubicBezTo>
                    <a:pt x="3970313" y="2117237"/>
                    <a:pt x="3976147" y="2124015"/>
                    <a:pt x="3983706" y="2130342"/>
                  </a:cubicBezTo>
                  <a:cubicBezTo>
                    <a:pt x="3991265" y="2136669"/>
                    <a:pt x="3999975" y="2139914"/>
                    <a:pt x="4009834" y="2140079"/>
                  </a:cubicBezTo>
                  <a:cubicBezTo>
                    <a:pt x="4021338" y="2140407"/>
                    <a:pt x="4031116" y="2136998"/>
                    <a:pt x="4039168" y="2129849"/>
                  </a:cubicBezTo>
                  <a:cubicBezTo>
                    <a:pt x="4047220" y="2122701"/>
                    <a:pt x="4053793" y="2115676"/>
                    <a:pt x="4058887" y="2108774"/>
                  </a:cubicBezTo>
                  <a:cubicBezTo>
                    <a:pt x="4060859" y="2105487"/>
                    <a:pt x="4061681" y="2104172"/>
                    <a:pt x="4061352" y="2104830"/>
                  </a:cubicBezTo>
                  <a:cubicBezTo>
                    <a:pt x="4061352" y="2104008"/>
                    <a:pt x="4061352" y="2103186"/>
                    <a:pt x="4061352" y="2102365"/>
                  </a:cubicBezTo>
                  <a:cubicBezTo>
                    <a:pt x="4061352" y="2101543"/>
                    <a:pt x="4061352" y="2100639"/>
                    <a:pt x="4061352" y="2099653"/>
                  </a:cubicBezTo>
                  <a:lnTo>
                    <a:pt x="4061352" y="2096449"/>
                  </a:lnTo>
                  <a:lnTo>
                    <a:pt x="4061352" y="2075990"/>
                  </a:lnTo>
                  <a:lnTo>
                    <a:pt x="4061352" y="2001301"/>
                  </a:lnTo>
                  <a:lnTo>
                    <a:pt x="4061352" y="2000808"/>
                  </a:lnTo>
                  <a:cubicBezTo>
                    <a:pt x="4060695" y="1999494"/>
                    <a:pt x="4059709" y="1997686"/>
                    <a:pt x="4058394" y="1995385"/>
                  </a:cubicBezTo>
                  <a:cubicBezTo>
                    <a:pt x="4055108" y="1989962"/>
                    <a:pt x="4049849" y="1983882"/>
                    <a:pt x="4042618" y="1977145"/>
                  </a:cubicBezTo>
                  <a:cubicBezTo>
                    <a:pt x="4035388" y="1970407"/>
                    <a:pt x="4025692" y="1967120"/>
                    <a:pt x="4013532" y="1967285"/>
                  </a:cubicBezTo>
                  <a:close/>
                  <a:moveTo>
                    <a:pt x="3687464" y="1967285"/>
                  </a:moveTo>
                  <a:cubicBezTo>
                    <a:pt x="3671688" y="1967285"/>
                    <a:pt x="3657884" y="1975419"/>
                    <a:pt x="3646052" y="1991688"/>
                  </a:cubicBezTo>
                  <a:cubicBezTo>
                    <a:pt x="3633892" y="2009107"/>
                    <a:pt x="3627811" y="2029813"/>
                    <a:pt x="3627811" y="2053805"/>
                  </a:cubicBezTo>
                  <a:lnTo>
                    <a:pt x="3628162" y="2056397"/>
                  </a:lnTo>
                  <a:lnTo>
                    <a:pt x="3635299" y="2058735"/>
                  </a:lnTo>
                  <a:lnTo>
                    <a:pt x="3634806" y="2059967"/>
                  </a:lnTo>
                  <a:lnTo>
                    <a:pt x="3630348" y="2072560"/>
                  </a:lnTo>
                  <a:lnTo>
                    <a:pt x="3632372" y="2087513"/>
                  </a:lnTo>
                  <a:cubicBezTo>
                    <a:pt x="3635412" y="2097825"/>
                    <a:pt x="3639972" y="2107213"/>
                    <a:pt x="3646052" y="2115676"/>
                  </a:cubicBezTo>
                  <a:cubicBezTo>
                    <a:pt x="3657719" y="2131944"/>
                    <a:pt x="3671523" y="2140079"/>
                    <a:pt x="3687464" y="2140079"/>
                  </a:cubicBezTo>
                  <a:cubicBezTo>
                    <a:pt x="3706690" y="2140079"/>
                    <a:pt x="3723206" y="2131862"/>
                    <a:pt x="3737009" y="2115429"/>
                  </a:cubicBezTo>
                  <a:cubicBezTo>
                    <a:pt x="3751142" y="2098667"/>
                    <a:pt x="3758208" y="2078126"/>
                    <a:pt x="3758208" y="2053805"/>
                  </a:cubicBezTo>
                  <a:cubicBezTo>
                    <a:pt x="3758208" y="2029484"/>
                    <a:pt x="3751142" y="2008943"/>
                    <a:pt x="3737009" y="1992181"/>
                  </a:cubicBezTo>
                  <a:cubicBezTo>
                    <a:pt x="3723206" y="1975584"/>
                    <a:pt x="3706690" y="1967285"/>
                    <a:pt x="3687464" y="1967285"/>
                  </a:cubicBezTo>
                  <a:close/>
                  <a:moveTo>
                    <a:pt x="2880057" y="1967285"/>
                  </a:moveTo>
                  <a:cubicBezTo>
                    <a:pt x="2861816" y="1967613"/>
                    <a:pt x="2846698" y="1977309"/>
                    <a:pt x="2834702" y="1996371"/>
                  </a:cubicBezTo>
                  <a:cubicBezTo>
                    <a:pt x="2823692" y="2012969"/>
                    <a:pt x="2818186" y="2031620"/>
                    <a:pt x="2818186" y="2052326"/>
                  </a:cubicBezTo>
                  <a:cubicBezTo>
                    <a:pt x="2818186" y="2074346"/>
                    <a:pt x="2823034" y="2093573"/>
                    <a:pt x="2832730" y="2110006"/>
                  </a:cubicBezTo>
                  <a:cubicBezTo>
                    <a:pt x="2836838" y="2117237"/>
                    <a:pt x="2842672" y="2124015"/>
                    <a:pt x="2850231" y="2130342"/>
                  </a:cubicBezTo>
                  <a:cubicBezTo>
                    <a:pt x="2857790" y="2136669"/>
                    <a:pt x="2866500" y="2139914"/>
                    <a:pt x="2876360" y="2140079"/>
                  </a:cubicBezTo>
                  <a:cubicBezTo>
                    <a:pt x="2887863" y="2140407"/>
                    <a:pt x="2897640" y="2136998"/>
                    <a:pt x="2905692" y="2129849"/>
                  </a:cubicBezTo>
                  <a:cubicBezTo>
                    <a:pt x="2913745" y="2122701"/>
                    <a:pt x="2920318" y="2115676"/>
                    <a:pt x="2925412" y="2108774"/>
                  </a:cubicBezTo>
                  <a:cubicBezTo>
                    <a:pt x="2927384" y="2105487"/>
                    <a:pt x="2928206" y="2104172"/>
                    <a:pt x="2927877" y="2104830"/>
                  </a:cubicBezTo>
                  <a:cubicBezTo>
                    <a:pt x="2927877" y="2104008"/>
                    <a:pt x="2927877" y="2103186"/>
                    <a:pt x="2927877" y="2102365"/>
                  </a:cubicBezTo>
                  <a:cubicBezTo>
                    <a:pt x="2927877" y="2101543"/>
                    <a:pt x="2927877" y="2100639"/>
                    <a:pt x="2927877" y="2099653"/>
                  </a:cubicBezTo>
                  <a:lnTo>
                    <a:pt x="2927877" y="2096449"/>
                  </a:lnTo>
                  <a:lnTo>
                    <a:pt x="2927877" y="2075990"/>
                  </a:lnTo>
                  <a:lnTo>
                    <a:pt x="2927877" y="2001301"/>
                  </a:lnTo>
                  <a:lnTo>
                    <a:pt x="2927877" y="2000808"/>
                  </a:lnTo>
                  <a:cubicBezTo>
                    <a:pt x="2927220" y="1999494"/>
                    <a:pt x="2926234" y="1997686"/>
                    <a:pt x="2924919" y="1995385"/>
                  </a:cubicBezTo>
                  <a:cubicBezTo>
                    <a:pt x="2921632" y="1989962"/>
                    <a:pt x="2916374" y="1983882"/>
                    <a:pt x="2909144" y="1977145"/>
                  </a:cubicBezTo>
                  <a:cubicBezTo>
                    <a:pt x="2901913" y="1970407"/>
                    <a:pt x="2892217" y="1967120"/>
                    <a:pt x="2880057" y="1967285"/>
                  </a:cubicBezTo>
                  <a:close/>
                  <a:moveTo>
                    <a:pt x="3687464" y="1952495"/>
                  </a:moveTo>
                  <a:cubicBezTo>
                    <a:pt x="3711456" y="1952495"/>
                    <a:pt x="3731833" y="1962519"/>
                    <a:pt x="3748595" y="1982568"/>
                  </a:cubicBezTo>
                  <a:cubicBezTo>
                    <a:pt x="3765028" y="2002616"/>
                    <a:pt x="3773244" y="2026362"/>
                    <a:pt x="3773244" y="2053805"/>
                  </a:cubicBezTo>
                  <a:cubicBezTo>
                    <a:pt x="3773244" y="2081413"/>
                    <a:pt x="3765028" y="2105076"/>
                    <a:pt x="3748595" y="2124796"/>
                  </a:cubicBezTo>
                  <a:cubicBezTo>
                    <a:pt x="3731668" y="2145009"/>
                    <a:pt x="3711292" y="2155115"/>
                    <a:pt x="3687464" y="2155115"/>
                  </a:cubicBezTo>
                  <a:cubicBezTo>
                    <a:pt x="3660349" y="2155115"/>
                    <a:pt x="3637425" y="2145173"/>
                    <a:pt x="3618691" y="2125289"/>
                  </a:cubicBezTo>
                  <a:lnTo>
                    <a:pt x="3610404" y="2112447"/>
                  </a:lnTo>
                  <a:lnTo>
                    <a:pt x="3603748" y="2122085"/>
                  </a:lnTo>
                  <a:cubicBezTo>
                    <a:pt x="3595860" y="2131780"/>
                    <a:pt x="3587396" y="2139339"/>
                    <a:pt x="3578358" y="2144762"/>
                  </a:cubicBezTo>
                  <a:cubicBezTo>
                    <a:pt x="3567184" y="2151828"/>
                    <a:pt x="3555023" y="2155444"/>
                    <a:pt x="3541877" y="2155608"/>
                  </a:cubicBezTo>
                  <a:cubicBezTo>
                    <a:pt x="3525280" y="2155608"/>
                    <a:pt x="3510408" y="2151828"/>
                    <a:pt x="3497261" y="2144269"/>
                  </a:cubicBezTo>
                  <a:cubicBezTo>
                    <a:pt x="3484115" y="2136874"/>
                    <a:pt x="3473186" y="2126439"/>
                    <a:pt x="3464477" y="2112964"/>
                  </a:cubicBezTo>
                  <a:cubicBezTo>
                    <a:pt x="3454782" y="2098832"/>
                    <a:pt x="3449030" y="2082070"/>
                    <a:pt x="3447222" y="2062679"/>
                  </a:cubicBezTo>
                  <a:cubicBezTo>
                    <a:pt x="3444100" y="2023732"/>
                    <a:pt x="3457986" y="1992510"/>
                    <a:pt x="3488880" y="1969010"/>
                  </a:cubicBezTo>
                  <a:cubicBezTo>
                    <a:pt x="3503177" y="1958329"/>
                    <a:pt x="3519528" y="1952988"/>
                    <a:pt x="3537933" y="1952988"/>
                  </a:cubicBezTo>
                  <a:cubicBezTo>
                    <a:pt x="3537933" y="1952988"/>
                    <a:pt x="3537974" y="1952988"/>
                    <a:pt x="3538056" y="1952988"/>
                  </a:cubicBezTo>
                  <a:cubicBezTo>
                    <a:pt x="3538138" y="1952988"/>
                    <a:pt x="3538180" y="1952988"/>
                    <a:pt x="3538180" y="1952988"/>
                  </a:cubicBezTo>
                  <a:cubicBezTo>
                    <a:pt x="3538344" y="1952988"/>
                    <a:pt x="3538549" y="1952988"/>
                    <a:pt x="3538796" y="1952988"/>
                  </a:cubicBezTo>
                  <a:cubicBezTo>
                    <a:pt x="3539042" y="1952988"/>
                    <a:pt x="3539248" y="1952988"/>
                    <a:pt x="3539412" y="1952988"/>
                  </a:cubicBezTo>
                  <a:cubicBezTo>
                    <a:pt x="3539412" y="1952988"/>
                    <a:pt x="3539453" y="1952988"/>
                    <a:pt x="3539535" y="1952988"/>
                  </a:cubicBezTo>
                  <a:cubicBezTo>
                    <a:pt x="3539617" y="1952988"/>
                    <a:pt x="3539658" y="1952988"/>
                    <a:pt x="3539658" y="1952988"/>
                  </a:cubicBezTo>
                  <a:cubicBezTo>
                    <a:pt x="3549354" y="1953317"/>
                    <a:pt x="3558392" y="1955453"/>
                    <a:pt x="3566773" y="1959397"/>
                  </a:cubicBezTo>
                  <a:cubicBezTo>
                    <a:pt x="3574990" y="1963505"/>
                    <a:pt x="3582796" y="1969996"/>
                    <a:pt x="3590190" y="1978870"/>
                  </a:cubicBezTo>
                  <a:lnTo>
                    <a:pt x="3578605" y="1988237"/>
                  </a:lnTo>
                  <a:cubicBezTo>
                    <a:pt x="3572853" y="1981335"/>
                    <a:pt x="3566691" y="1976159"/>
                    <a:pt x="3560118" y="1972708"/>
                  </a:cubicBezTo>
                  <a:cubicBezTo>
                    <a:pt x="3553216" y="1969585"/>
                    <a:pt x="3546314" y="1968024"/>
                    <a:pt x="3539412" y="1968024"/>
                  </a:cubicBezTo>
                  <a:cubicBezTo>
                    <a:pt x="3539083" y="1968024"/>
                    <a:pt x="3538837" y="1968024"/>
                    <a:pt x="3538672" y="1968024"/>
                  </a:cubicBezTo>
                  <a:cubicBezTo>
                    <a:pt x="3538508" y="1968024"/>
                    <a:pt x="3538344" y="1968024"/>
                    <a:pt x="3538180" y="1968024"/>
                  </a:cubicBezTo>
                  <a:cubicBezTo>
                    <a:pt x="3528320" y="1968024"/>
                    <a:pt x="3519281" y="1972133"/>
                    <a:pt x="3511065" y="1980349"/>
                  </a:cubicBezTo>
                  <a:cubicBezTo>
                    <a:pt x="3501534" y="1989880"/>
                    <a:pt x="3494468" y="2002041"/>
                    <a:pt x="3489866" y="2016831"/>
                  </a:cubicBezTo>
                  <a:cubicBezTo>
                    <a:pt x="3485100" y="2031785"/>
                    <a:pt x="3483293" y="2046739"/>
                    <a:pt x="3484443" y="2061693"/>
                  </a:cubicBezTo>
                  <a:cubicBezTo>
                    <a:pt x="3485429" y="2078126"/>
                    <a:pt x="3489127" y="2092669"/>
                    <a:pt x="3495536" y="2105323"/>
                  </a:cubicBezTo>
                  <a:cubicBezTo>
                    <a:pt x="3501123" y="2116662"/>
                    <a:pt x="3507942" y="2125536"/>
                    <a:pt x="3515995" y="2131944"/>
                  </a:cubicBezTo>
                  <a:cubicBezTo>
                    <a:pt x="3523718" y="2137696"/>
                    <a:pt x="3532182" y="2140572"/>
                    <a:pt x="3541384" y="2140572"/>
                  </a:cubicBezTo>
                  <a:cubicBezTo>
                    <a:pt x="3541384" y="2140572"/>
                    <a:pt x="3541425" y="2140572"/>
                    <a:pt x="3541507" y="2140572"/>
                  </a:cubicBezTo>
                  <a:cubicBezTo>
                    <a:pt x="3541589" y="2140572"/>
                    <a:pt x="3541630" y="2140572"/>
                    <a:pt x="3541630" y="2140572"/>
                  </a:cubicBezTo>
                  <a:cubicBezTo>
                    <a:pt x="3551654" y="2140572"/>
                    <a:pt x="3561350" y="2137696"/>
                    <a:pt x="3570717" y="2131944"/>
                  </a:cubicBezTo>
                  <a:cubicBezTo>
                    <a:pt x="3578440" y="2127179"/>
                    <a:pt x="3585507" y="2120770"/>
                    <a:pt x="3591916" y="2112718"/>
                  </a:cubicBezTo>
                  <a:cubicBezTo>
                    <a:pt x="3595202" y="2108692"/>
                    <a:pt x="3598386" y="2104172"/>
                    <a:pt x="3601468" y="2099160"/>
                  </a:cubicBezTo>
                  <a:lnTo>
                    <a:pt x="3601633" y="2098854"/>
                  </a:lnTo>
                  <a:lnTo>
                    <a:pt x="3597616" y="2092628"/>
                  </a:lnTo>
                  <a:cubicBezTo>
                    <a:pt x="3592932" y="2080714"/>
                    <a:pt x="3590590" y="2067773"/>
                    <a:pt x="3590590" y="2053805"/>
                  </a:cubicBezTo>
                  <a:cubicBezTo>
                    <a:pt x="3590590" y="2025704"/>
                    <a:pt x="3599957" y="2001876"/>
                    <a:pt x="3618691" y="1982321"/>
                  </a:cubicBezTo>
                  <a:cubicBezTo>
                    <a:pt x="3637425" y="1962437"/>
                    <a:pt x="3660349" y="1952495"/>
                    <a:pt x="3687464" y="1952495"/>
                  </a:cubicBezTo>
                  <a:close/>
                  <a:moveTo>
                    <a:pt x="1320617" y="1952495"/>
                  </a:moveTo>
                  <a:lnTo>
                    <a:pt x="1358085" y="1952495"/>
                  </a:lnTo>
                  <a:cubicBezTo>
                    <a:pt x="1358085" y="1952495"/>
                    <a:pt x="1358085" y="1960712"/>
                    <a:pt x="1358085" y="1977145"/>
                  </a:cubicBezTo>
                  <a:cubicBezTo>
                    <a:pt x="1358085" y="1993578"/>
                    <a:pt x="1358085" y="2001794"/>
                    <a:pt x="1358085" y="2001794"/>
                  </a:cubicBezTo>
                  <a:lnTo>
                    <a:pt x="1358085" y="2096942"/>
                  </a:lnTo>
                  <a:lnTo>
                    <a:pt x="1358085" y="2100393"/>
                  </a:lnTo>
                  <a:cubicBezTo>
                    <a:pt x="1358085" y="2106309"/>
                    <a:pt x="1358208" y="2112102"/>
                    <a:pt x="1358454" y="2117771"/>
                  </a:cubicBezTo>
                  <a:cubicBezTo>
                    <a:pt x="1358701" y="2123440"/>
                    <a:pt x="1359646" y="2128494"/>
                    <a:pt x="1361289" y="2132930"/>
                  </a:cubicBezTo>
                  <a:cubicBezTo>
                    <a:pt x="1363261" y="2138025"/>
                    <a:pt x="1365562" y="2140572"/>
                    <a:pt x="1368191" y="2140572"/>
                  </a:cubicBezTo>
                  <a:cubicBezTo>
                    <a:pt x="1382159" y="2140572"/>
                    <a:pt x="1395470" y="2131862"/>
                    <a:pt x="1408124" y="2114443"/>
                  </a:cubicBezTo>
                  <a:cubicBezTo>
                    <a:pt x="1413546" y="2106884"/>
                    <a:pt x="1419052" y="2097188"/>
                    <a:pt x="1424639" y="2085357"/>
                  </a:cubicBezTo>
                  <a:cubicBezTo>
                    <a:pt x="1427022" y="2080262"/>
                    <a:pt x="1429404" y="2074860"/>
                    <a:pt x="1431787" y="2069149"/>
                  </a:cubicBezTo>
                  <a:lnTo>
                    <a:pt x="1434508" y="2062277"/>
                  </a:lnTo>
                  <a:lnTo>
                    <a:pt x="1434508" y="2056184"/>
                  </a:lnTo>
                  <a:lnTo>
                    <a:pt x="1420704" y="2051340"/>
                  </a:lnTo>
                  <a:cubicBezTo>
                    <a:pt x="1423991" y="2042466"/>
                    <a:pt x="1427031" y="2032606"/>
                    <a:pt x="1429824" y="2021761"/>
                  </a:cubicBezTo>
                  <a:cubicBezTo>
                    <a:pt x="1431304" y="2016338"/>
                    <a:pt x="1432659" y="2011120"/>
                    <a:pt x="1433892" y="2006108"/>
                  </a:cubicBezTo>
                  <a:lnTo>
                    <a:pt x="1434508" y="2003569"/>
                  </a:lnTo>
                  <a:lnTo>
                    <a:pt x="1434508" y="1952495"/>
                  </a:lnTo>
                  <a:lnTo>
                    <a:pt x="1445600" y="1952495"/>
                  </a:lnTo>
                  <a:lnTo>
                    <a:pt x="1453242" y="1952495"/>
                  </a:lnTo>
                  <a:lnTo>
                    <a:pt x="1472222" y="1952495"/>
                  </a:lnTo>
                  <a:cubicBezTo>
                    <a:pt x="1472222" y="1952495"/>
                    <a:pt x="1472181" y="1975748"/>
                    <a:pt x="1472099" y="2022254"/>
                  </a:cubicBezTo>
                  <a:cubicBezTo>
                    <a:pt x="1472016" y="2068759"/>
                    <a:pt x="1471976" y="2092012"/>
                    <a:pt x="1471976" y="2092012"/>
                  </a:cubicBezTo>
                  <a:cubicBezTo>
                    <a:pt x="1471976" y="2098092"/>
                    <a:pt x="1472222" y="2104172"/>
                    <a:pt x="1472715" y="2110253"/>
                  </a:cubicBezTo>
                  <a:cubicBezTo>
                    <a:pt x="1473208" y="2116333"/>
                    <a:pt x="1474440" y="2121920"/>
                    <a:pt x="1476412" y="2127015"/>
                  </a:cubicBezTo>
                  <a:cubicBezTo>
                    <a:pt x="1480028" y="2136710"/>
                    <a:pt x="1488080" y="2141229"/>
                    <a:pt x="1500569" y="2140572"/>
                  </a:cubicBezTo>
                  <a:cubicBezTo>
                    <a:pt x="1500733" y="2140572"/>
                    <a:pt x="1500856" y="2140572"/>
                    <a:pt x="1500939" y="2140572"/>
                  </a:cubicBezTo>
                  <a:cubicBezTo>
                    <a:pt x="1501021" y="2140572"/>
                    <a:pt x="1501062" y="2140572"/>
                    <a:pt x="1501062" y="2140572"/>
                  </a:cubicBezTo>
                  <a:cubicBezTo>
                    <a:pt x="1515194" y="2140407"/>
                    <a:pt x="1529820" y="2128494"/>
                    <a:pt x="1544938" y="2104830"/>
                  </a:cubicBezTo>
                  <a:cubicBezTo>
                    <a:pt x="1551840" y="2093655"/>
                    <a:pt x="1559605" y="2077386"/>
                    <a:pt x="1568232" y="2056024"/>
                  </a:cubicBezTo>
                  <a:lnTo>
                    <a:pt x="1573532" y="2041982"/>
                  </a:lnTo>
                  <a:lnTo>
                    <a:pt x="1573532" y="2016707"/>
                  </a:lnTo>
                  <a:cubicBezTo>
                    <a:pt x="1573532" y="2006765"/>
                    <a:pt x="1573532" y="2001794"/>
                    <a:pt x="1573532" y="2001794"/>
                  </a:cubicBezTo>
                  <a:lnTo>
                    <a:pt x="1573532" y="1952495"/>
                  </a:lnTo>
                  <a:lnTo>
                    <a:pt x="1611000" y="1952495"/>
                  </a:lnTo>
                  <a:cubicBezTo>
                    <a:pt x="1611000" y="1952495"/>
                    <a:pt x="1611000" y="1960712"/>
                    <a:pt x="1611000" y="1977145"/>
                  </a:cubicBezTo>
                  <a:cubicBezTo>
                    <a:pt x="1611000" y="1993578"/>
                    <a:pt x="1611000" y="2001794"/>
                    <a:pt x="1611000" y="2001794"/>
                  </a:cubicBezTo>
                  <a:lnTo>
                    <a:pt x="1611000" y="2096942"/>
                  </a:lnTo>
                  <a:lnTo>
                    <a:pt x="1611000" y="2100393"/>
                  </a:lnTo>
                  <a:cubicBezTo>
                    <a:pt x="1611000" y="2106309"/>
                    <a:pt x="1611123" y="2112102"/>
                    <a:pt x="1611369" y="2117771"/>
                  </a:cubicBezTo>
                  <a:cubicBezTo>
                    <a:pt x="1611616" y="2123440"/>
                    <a:pt x="1612561" y="2128494"/>
                    <a:pt x="1614204" y="2132930"/>
                  </a:cubicBezTo>
                  <a:cubicBezTo>
                    <a:pt x="1616176" y="2138025"/>
                    <a:pt x="1618476" y="2140572"/>
                    <a:pt x="1621106" y="2140572"/>
                  </a:cubicBezTo>
                  <a:cubicBezTo>
                    <a:pt x="1635074" y="2140572"/>
                    <a:pt x="1648385" y="2131862"/>
                    <a:pt x="1661038" y="2114443"/>
                  </a:cubicBezTo>
                  <a:cubicBezTo>
                    <a:pt x="1666461" y="2106884"/>
                    <a:pt x="1671966" y="2097188"/>
                    <a:pt x="1677554" y="2085357"/>
                  </a:cubicBezTo>
                  <a:cubicBezTo>
                    <a:pt x="1682319" y="2075168"/>
                    <a:pt x="1687085" y="2063747"/>
                    <a:pt x="1691850" y="2051094"/>
                  </a:cubicBezTo>
                  <a:lnTo>
                    <a:pt x="1705901" y="2056270"/>
                  </a:lnTo>
                  <a:cubicBezTo>
                    <a:pt x="1700149" y="2071224"/>
                    <a:pt x="1695219" y="2083056"/>
                    <a:pt x="1691111" y="2091766"/>
                  </a:cubicBezTo>
                  <a:cubicBezTo>
                    <a:pt x="1685359" y="2103762"/>
                    <a:pt x="1679361" y="2114197"/>
                    <a:pt x="1673117" y="2123071"/>
                  </a:cubicBezTo>
                  <a:cubicBezTo>
                    <a:pt x="1657505" y="2144762"/>
                    <a:pt x="1640168" y="2155608"/>
                    <a:pt x="1621106" y="2155608"/>
                  </a:cubicBezTo>
                  <a:cubicBezTo>
                    <a:pt x="1604837" y="2155608"/>
                    <a:pt x="1592430" y="2150514"/>
                    <a:pt x="1583885" y="2140325"/>
                  </a:cubicBezTo>
                  <a:cubicBezTo>
                    <a:pt x="1578462" y="2134245"/>
                    <a:pt x="1575340" y="2127672"/>
                    <a:pt x="1574518" y="2120606"/>
                  </a:cubicBezTo>
                  <a:cubicBezTo>
                    <a:pt x="1573696" y="2113539"/>
                    <a:pt x="1573368" y="2106720"/>
                    <a:pt x="1573532" y="2100146"/>
                  </a:cubicBezTo>
                  <a:lnTo>
                    <a:pt x="1573532" y="2096942"/>
                  </a:lnTo>
                  <a:cubicBezTo>
                    <a:pt x="1573532" y="2096942"/>
                    <a:pt x="1573532" y="2092012"/>
                    <a:pt x="1573532" y="2082152"/>
                  </a:cubicBezTo>
                  <a:lnTo>
                    <a:pt x="1573532" y="2081776"/>
                  </a:lnTo>
                  <a:lnTo>
                    <a:pt x="1569311" y="2090903"/>
                  </a:lnTo>
                  <a:cubicBezTo>
                    <a:pt x="1565141" y="2099448"/>
                    <a:pt x="1561125" y="2106720"/>
                    <a:pt x="1557263" y="2112718"/>
                  </a:cubicBezTo>
                  <a:cubicBezTo>
                    <a:pt x="1552333" y="2120606"/>
                    <a:pt x="1544980" y="2129644"/>
                    <a:pt x="1535202" y="2139832"/>
                  </a:cubicBezTo>
                  <a:cubicBezTo>
                    <a:pt x="1525424" y="2150021"/>
                    <a:pt x="1514208" y="2155279"/>
                    <a:pt x="1501555" y="2155608"/>
                  </a:cubicBezTo>
                  <a:cubicBezTo>
                    <a:pt x="1501555" y="2155608"/>
                    <a:pt x="1501514" y="2155608"/>
                    <a:pt x="1501432" y="2155608"/>
                  </a:cubicBezTo>
                  <a:cubicBezTo>
                    <a:pt x="1501350" y="2155608"/>
                    <a:pt x="1501308" y="2155608"/>
                    <a:pt x="1501308" y="2155608"/>
                  </a:cubicBezTo>
                  <a:cubicBezTo>
                    <a:pt x="1500980" y="2155608"/>
                    <a:pt x="1500651" y="2155608"/>
                    <a:pt x="1500322" y="2155608"/>
                  </a:cubicBezTo>
                  <a:cubicBezTo>
                    <a:pt x="1499994" y="2155608"/>
                    <a:pt x="1499583" y="2155608"/>
                    <a:pt x="1499090" y="2155608"/>
                  </a:cubicBezTo>
                  <a:cubicBezTo>
                    <a:pt x="1499090" y="2155608"/>
                    <a:pt x="1499008" y="2155608"/>
                    <a:pt x="1498844" y="2155608"/>
                  </a:cubicBezTo>
                  <a:cubicBezTo>
                    <a:pt x="1498679" y="2155608"/>
                    <a:pt x="1498515" y="2155608"/>
                    <a:pt x="1498351" y="2155608"/>
                  </a:cubicBezTo>
                  <a:cubicBezTo>
                    <a:pt x="1470579" y="2155608"/>
                    <a:pt x="1452256" y="2148213"/>
                    <a:pt x="1443382" y="2133423"/>
                  </a:cubicBezTo>
                  <a:cubicBezTo>
                    <a:pt x="1439438" y="2127015"/>
                    <a:pt x="1436973" y="2120236"/>
                    <a:pt x="1435987" y="2113087"/>
                  </a:cubicBezTo>
                  <a:lnTo>
                    <a:pt x="1434928" y="2098004"/>
                  </a:lnTo>
                  <a:lnTo>
                    <a:pt x="1429384" y="2108589"/>
                  </a:lnTo>
                  <a:cubicBezTo>
                    <a:pt x="1426385" y="2113806"/>
                    <a:pt x="1423324" y="2118634"/>
                    <a:pt x="1420202" y="2123071"/>
                  </a:cubicBezTo>
                  <a:cubicBezTo>
                    <a:pt x="1404590" y="2144762"/>
                    <a:pt x="1387254" y="2155608"/>
                    <a:pt x="1368191" y="2155608"/>
                  </a:cubicBezTo>
                  <a:cubicBezTo>
                    <a:pt x="1351922" y="2155608"/>
                    <a:pt x="1339515" y="2150514"/>
                    <a:pt x="1330970" y="2140325"/>
                  </a:cubicBezTo>
                  <a:cubicBezTo>
                    <a:pt x="1328259" y="2137285"/>
                    <a:pt x="1326122" y="2134122"/>
                    <a:pt x="1324561" y="2130835"/>
                  </a:cubicBezTo>
                  <a:lnTo>
                    <a:pt x="1322921" y="2125162"/>
                  </a:lnTo>
                  <a:lnTo>
                    <a:pt x="1316981" y="2132314"/>
                  </a:lnTo>
                  <a:cubicBezTo>
                    <a:pt x="1312996" y="2136505"/>
                    <a:pt x="1308950" y="2140161"/>
                    <a:pt x="1304842" y="2143283"/>
                  </a:cubicBezTo>
                  <a:cubicBezTo>
                    <a:pt x="1293338" y="2151500"/>
                    <a:pt x="1280931" y="2155526"/>
                    <a:pt x="1267620" y="2155362"/>
                  </a:cubicBezTo>
                  <a:cubicBezTo>
                    <a:pt x="1237219" y="2155197"/>
                    <a:pt x="1212734" y="2142955"/>
                    <a:pt x="1194164" y="2118634"/>
                  </a:cubicBezTo>
                  <a:cubicBezTo>
                    <a:pt x="1179375" y="2099571"/>
                    <a:pt x="1171980" y="2077633"/>
                    <a:pt x="1171980" y="2052819"/>
                  </a:cubicBezTo>
                  <a:cubicBezTo>
                    <a:pt x="1171980" y="2028991"/>
                    <a:pt x="1180361" y="2007299"/>
                    <a:pt x="1197122" y="1987744"/>
                  </a:cubicBezTo>
                  <a:cubicBezTo>
                    <a:pt x="1216678" y="1965066"/>
                    <a:pt x="1241410" y="1953399"/>
                    <a:pt x="1271318" y="1952742"/>
                  </a:cubicBezTo>
                  <a:cubicBezTo>
                    <a:pt x="1287094" y="1952413"/>
                    <a:pt x="1299665" y="1956562"/>
                    <a:pt x="1309032" y="1965190"/>
                  </a:cubicBezTo>
                  <a:lnTo>
                    <a:pt x="1320617" y="1976864"/>
                  </a:lnTo>
                  <a:close/>
                  <a:moveTo>
                    <a:pt x="2019077" y="1951756"/>
                  </a:moveTo>
                  <a:cubicBezTo>
                    <a:pt x="2019077" y="1951756"/>
                    <a:pt x="2019118" y="1951756"/>
                    <a:pt x="2019200" y="1951756"/>
                  </a:cubicBezTo>
                  <a:cubicBezTo>
                    <a:pt x="2019282" y="1951756"/>
                    <a:pt x="2019324" y="1951756"/>
                    <a:pt x="2019324" y="1951756"/>
                  </a:cubicBezTo>
                  <a:cubicBezTo>
                    <a:pt x="2043809" y="1951591"/>
                    <a:pt x="2061064" y="1958986"/>
                    <a:pt x="2071088" y="1973940"/>
                  </a:cubicBezTo>
                  <a:cubicBezTo>
                    <a:pt x="2075360" y="1980513"/>
                    <a:pt x="2077990" y="1987333"/>
                    <a:pt x="2078976" y="1994399"/>
                  </a:cubicBezTo>
                  <a:cubicBezTo>
                    <a:pt x="2079962" y="2001466"/>
                    <a:pt x="2080454" y="2008450"/>
                    <a:pt x="2080454" y="2015352"/>
                  </a:cubicBezTo>
                  <a:cubicBezTo>
                    <a:pt x="2080454" y="2015352"/>
                    <a:pt x="2080454" y="2021350"/>
                    <a:pt x="2080454" y="2033346"/>
                  </a:cubicBezTo>
                  <a:cubicBezTo>
                    <a:pt x="2080454" y="2045342"/>
                    <a:pt x="2080454" y="2051340"/>
                    <a:pt x="2080454" y="2051340"/>
                  </a:cubicBezTo>
                  <a:cubicBezTo>
                    <a:pt x="2080454" y="2051340"/>
                    <a:pt x="2080454" y="2056393"/>
                    <a:pt x="2080454" y="2066500"/>
                  </a:cubicBezTo>
                  <a:cubicBezTo>
                    <a:pt x="2080454" y="2076606"/>
                    <a:pt x="2080454" y="2081659"/>
                    <a:pt x="2080454" y="2081659"/>
                  </a:cubicBezTo>
                  <a:cubicBezTo>
                    <a:pt x="2080454" y="2081659"/>
                    <a:pt x="2080454" y="2084206"/>
                    <a:pt x="2080454" y="2089301"/>
                  </a:cubicBezTo>
                  <a:cubicBezTo>
                    <a:pt x="2080454" y="2094395"/>
                    <a:pt x="2080454" y="2096942"/>
                    <a:pt x="2080454" y="2096942"/>
                  </a:cubicBezTo>
                  <a:lnTo>
                    <a:pt x="2080454" y="2100393"/>
                  </a:lnTo>
                  <a:cubicBezTo>
                    <a:pt x="2080454" y="2106309"/>
                    <a:pt x="2080619" y="2112102"/>
                    <a:pt x="2080948" y="2117771"/>
                  </a:cubicBezTo>
                  <a:cubicBezTo>
                    <a:pt x="2081276" y="2123440"/>
                    <a:pt x="2082262" y="2128494"/>
                    <a:pt x="2083906" y="2132930"/>
                  </a:cubicBezTo>
                  <a:cubicBezTo>
                    <a:pt x="2086042" y="2138025"/>
                    <a:pt x="2088260" y="2140572"/>
                    <a:pt x="2090561" y="2140572"/>
                  </a:cubicBezTo>
                  <a:cubicBezTo>
                    <a:pt x="2104858" y="2140572"/>
                    <a:pt x="2118168" y="2131862"/>
                    <a:pt x="2130494" y="2114443"/>
                  </a:cubicBezTo>
                  <a:cubicBezTo>
                    <a:pt x="2133205" y="2110828"/>
                    <a:pt x="2135957" y="2106596"/>
                    <a:pt x="2138751" y="2101749"/>
                  </a:cubicBezTo>
                  <a:lnTo>
                    <a:pt x="2142815" y="2093915"/>
                  </a:lnTo>
                  <a:lnTo>
                    <a:pt x="2139551" y="2087883"/>
                  </a:lnTo>
                  <a:cubicBezTo>
                    <a:pt x="2135854" y="2076914"/>
                    <a:pt x="2134005" y="2065226"/>
                    <a:pt x="2134005" y="2052819"/>
                  </a:cubicBezTo>
                  <a:cubicBezTo>
                    <a:pt x="2134005" y="2028991"/>
                    <a:pt x="2142386" y="2007299"/>
                    <a:pt x="2159148" y="1987744"/>
                  </a:cubicBezTo>
                  <a:cubicBezTo>
                    <a:pt x="2178703" y="1965066"/>
                    <a:pt x="2203435" y="1953399"/>
                    <a:pt x="2233343" y="1952742"/>
                  </a:cubicBezTo>
                  <a:cubicBezTo>
                    <a:pt x="2249119" y="1952413"/>
                    <a:pt x="2261690" y="1956562"/>
                    <a:pt x="2271057" y="1965190"/>
                  </a:cubicBezTo>
                  <a:lnTo>
                    <a:pt x="2282642" y="1978258"/>
                  </a:lnTo>
                  <a:lnTo>
                    <a:pt x="2282642" y="1952495"/>
                  </a:lnTo>
                  <a:lnTo>
                    <a:pt x="2320110" y="1952495"/>
                  </a:lnTo>
                  <a:cubicBezTo>
                    <a:pt x="2320110" y="1952495"/>
                    <a:pt x="2320110" y="1960712"/>
                    <a:pt x="2320110" y="1977145"/>
                  </a:cubicBezTo>
                  <a:cubicBezTo>
                    <a:pt x="2320110" y="1993578"/>
                    <a:pt x="2320110" y="2001794"/>
                    <a:pt x="2320110" y="2001794"/>
                  </a:cubicBezTo>
                  <a:lnTo>
                    <a:pt x="2320110" y="2096942"/>
                  </a:lnTo>
                  <a:lnTo>
                    <a:pt x="2320110" y="2100393"/>
                  </a:lnTo>
                  <a:cubicBezTo>
                    <a:pt x="2320110" y="2106309"/>
                    <a:pt x="2320233" y="2112102"/>
                    <a:pt x="2320480" y="2117771"/>
                  </a:cubicBezTo>
                  <a:cubicBezTo>
                    <a:pt x="2320726" y="2123440"/>
                    <a:pt x="2321671" y="2128494"/>
                    <a:pt x="2323314" y="2132930"/>
                  </a:cubicBezTo>
                  <a:cubicBezTo>
                    <a:pt x="2325286" y="2138025"/>
                    <a:pt x="2327587" y="2140572"/>
                    <a:pt x="2330216" y="2140572"/>
                  </a:cubicBezTo>
                  <a:cubicBezTo>
                    <a:pt x="2344184" y="2140572"/>
                    <a:pt x="2357495" y="2131862"/>
                    <a:pt x="2370148" y="2114443"/>
                  </a:cubicBezTo>
                  <a:cubicBezTo>
                    <a:pt x="2375572" y="2106884"/>
                    <a:pt x="2381077" y="2097188"/>
                    <a:pt x="2386664" y="2085357"/>
                  </a:cubicBezTo>
                  <a:cubicBezTo>
                    <a:pt x="2389046" y="2080262"/>
                    <a:pt x="2391430" y="2074860"/>
                    <a:pt x="2393812" y="2069149"/>
                  </a:cubicBezTo>
                  <a:lnTo>
                    <a:pt x="2396533" y="2062277"/>
                  </a:lnTo>
                  <a:lnTo>
                    <a:pt x="2396533" y="2056184"/>
                  </a:lnTo>
                  <a:lnTo>
                    <a:pt x="2382729" y="2051340"/>
                  </a:lnTo>
                  <a:cubicBezTo>
                    <a:pt x="2386016" y="2042466"/>
                    <a:pt x="2389056" y="2032606"/>
                    <a:pt x="2391850" y="2021761"/>
                  </a:cubicBezTo>
                  <a:cubicBezTo>
                    <a:pt x="2393328" y="2016338"/>
                    <a:pt x="2394684" y="2011120"/>
                    <a:pt x="2395917" y="2006108"/>
                  </a:cubicBezTo>
                  <a:lnTo>
                    <a:pt x="2396533" y="2003569"/>
                  </a:lnTo>
                  <a:lnTo>
                    <a:pt x="2396533" y="1952495"/>
                  </a:lnTo>
                  <a:lnTo>
                    <a:pt x="2407625" y="1952495"/>
                  </a:lnTo>
                  <a:lnTo>
                    <a:pt x="2415267" y="1952495"/>
                  </a:lnTo>
                  <a:lnTo>
                    <a:pt x="2434247" y="1952495"/>
                  </a:lnTo>
                  <a:cubicBezTo>
                    <a:pt x="2434247" y="1952495"/>
                    <a:pt x="2434206" y="1975748"/>
                    <a:pt x="2434124" y="2022254"/>
                  </a:cubicBezTo>
                  <a:cubicBezTo>
                    <a:pt x="2434042" y="2068759"/>
                    <a:pt x="2434000" y="2092012"/>
                    <a:pt x="2434000" y="2092012"/>
                  </a:cubicBezTo>
                  <a:cubicBezTo>
                    <a:pt x="2434000" y="2098092"/>
                    <a:pt x="2434247" y="2104172"/>
                    <a:pt x="2434740" y="2110253"/>
                  </a:cubicBezTo>
                  <a:cubicBezTo>
                    <a:pt x="2435233" y="2116333"/>
                    <a:pt x="2436466" y="2121920"/>
                    <a:pt x="2438438" y="2127015"/>
                  </a:cubicBezTo>
                  <a:cubicBezTo>
                    <a:pt x="2442052" y="2136710"/>
                    <a:pt x="2450105" y="2141229"/>
                    <a:pt x="2462594" y="2140572"/>
                  </a:cubicBezTo>
                  <a:cubicBezTo>
                    <a:pt x="2462758" y="2140572"/>
                    <a:pt x="2462882" y="2140572"/>
                    <a:pt x="2462964" y="2140572"/>
                  </a:cubicBezTo>
                  <a:cubicBezTo>
                    <a:pt x="2463046" y="2140572"/>
                    <a:pt x="2463087" y="2140572"/>
                    <a:pt x="2463087" y="2140572"/>
                  </a:cubicBezTo>
                  <a:cubicBezTo>
                    <a:pt x="2477220" y="2140407"/>
                    <a:pt x="2491845" y="2128494"/>
                    <a:pt x="2506964" y="2104830"/>
                  </a:cubicBezTo>
                  <a:cubicBezTo>
                    <a:pt x="2513865" y="2093655"/>
                    <a:pt x="2521630" y="2077386"/>
                    <a:pt x="2530257" y="2056024"/>
                  </a:cubicBezTo>
                  <a:lnTo>
                    <a:pt x="2534818" y="2043941"/>
                  </a:lnTo>
                  <a:lnTo>
                    <a:pt x="2534818" y="1952495"/>
                  </a:lnTo>
                  <a:lnTo>
                    <a:pt x="2572532" y="1952495"/>
                  </a:lnTo>
                  <a:lnTo>
                    <a:pt x="2572532" y="2136381"/>
                  </a:lnTo>
                  <a:cubicBezTo>
                    <a:pt x="2582884" y="2122578"/>
                    <a:pt x="2592498" y="2108897"/>
                    <a:pt x="2601372" y="2095340"/>
                  </a:cubicBezTo>
                  <a:cubicBezTo>
                    <a:pt x="2610246" y="2081782"/>
                    <a:pt x="2618134" y="2066459"/>
                    <a:pt x="2625035" y="2049368"/>
                  </a:cubicBezTo>
                  <a:lnTo>
                    <a:pt x="2639086" y="2055038"/>
                  </a:lnTo>
                  <a:cubicBezTo>
                    <a:pt x="2630869" y="2075250"/>
                    <a:pt x="2621256" y="2093286"/>
                    <a:pt x="2610246" y="2109144"/>
                  </a:cubicBezTo>
                  <a:cubicBezTo>
                    <a:pt x="2599236" y="2125001"/>
                    <a:pt x="2587732" y="2140736"/>
                    <a:pt x="2575736" y="2156348"/>
                  </a:cubicBezTo>
                  <a:cubicBezTo>
                    <a:pt x="2574914" y="2157169"/>
                    <a:pt x="2573846" y="2158566"/>
                    <a:pt x="2572532" y="2160538"/>
                  </a:cubicBezTo>
                  <a:lnTo>
                    <a:pt x="2572532" y="2288716"/>
                  </a:lnTo>
                  <a:cubicBezTo>
                    <a:pt x="2572532" y="2316324"/>
                    <a:pt x="2569491" y="2343356"/>
                    <a:pt x="2563411" y="2369814"/>
                  </a:cubicBezTo>
                  <a:cubicBezTo>
                    <a:pt x="2560289" y="2382960"/>
                    <a:pt x="2557084" y="2393600"/>
                    <a:pt x="2553798" y="2401735"/>
                  </a:cubicBezTo>
                  <a:cubicBezTo>
                    <a:pt x="2550511" y="2409869"/>
                    <a:pt x="2547964" y="2415826"/>
                    <a:pt x="2546156" y="2419606"/>
                  </a:cubicBezTo>
                  <a:cubicBezTo>
                    <a:pt x="2536132" y="2438175"/>
                    <a:pt x="2522575" y="2450747"/>
                    <a:pt x="2505484" y="2457320"/>
                  </a:cubicBezTo>
                  <a:cubicBezTo>
                    <a:pt x="2498911" y="2459456"/>
                    <a:pt x="2493242" y="2460442"/>
                    <a:pt x="2488476" y="2460278"/>
                  </a:cubicBezTo>
                  <a:cubicBezTo>
                    <a:pt x="2476808" y="2460278"/>
                    <a:pt x="2467278" y="2454691"/>
                    <a:pt x="2459882" y="2443516"/>
                  </a:cubicBezTo>
                  <a:cubicBezTo>
                    <a:pt x="2451502" y="2431191"/>
                    <a:pt x="2448708" y="2412129"/>
                    <a:pt x="2451502" y="2386329"/>
                  </a:cubicBezTo>
                  <a:cubicBezTo>
                    <a:pt x="2453474" y="2365623"/>
                    <a:pt x="2459390" y="2340152"/>
                    <a:pt x="2469250" y="2309915"/>
                  </a:cubicBezTo>
                  <a:cubicBezTo>
                    <a:pt x="2477959" y="2283622"/>
                    <a:pt x="2490530" y="2256507"/>
                    <a:pt x="2506964" y="2228571"/>
                  </a:cubicBezTo>
                  <a:cubicBezTo>
                    <a:pt x="2514851" y="2215096"/>
                    <a:pt x="2524136" y="2200799"/>
                    <a:pt x="2534818" y="2185681"/>
                  </a:cubicBezTo>
                  <a:lnTo>
                    <a:pt x="2534818" y="2083375"/>
                  </a:lnTo>
                  <a:lnTo>
                    <a:pt x="2531336" y="2090903"/>
                  </a:lnTo>
                  <a:cubicBezTo>
                    <a:pt x="2527166" y="2099448"/>
                    <a:pt x="2523150" y="2106720"/>
                    <a:pt x="2519288" y="2112718"/>
                  </a:cubicBezTo>
                  <a:cubicBezTo>
                    <a:pt x="2514358" y="2120606"/>
                    <a:pt x="2507004" y="2129644"/>
                    <a:pt x="2497227" y="2139832"/>
                  </a:cubicBezTo>
                  <a:cubicBezTo>
                    <a:pt x="2487449" y="2150021"/>
                    <a:pt x="2476234" y="2155279"/>
                    <a:pt x="2463580" y="2155608"/>
                  </a:cubicBezTo>
                  <a:cubicBezTo>
                    <a:pt x="2463580" y="2155608"/>
                    <a:pt x="2463539" y="2155608"/>
                    <a:pt x="2463457" y="2155608"/>
                  </a:cubicBezTo>
                  <a:cubicBezTo>
                    <a:pt x="2463374" y="2155608"/>
                    <a:pt x="2463334" y="2155608"/>
                    <a:pt x="2463334" y="2155608"/>
                  </a:cubicBezTo>
                  <a:cubicBezTo>
                    <a:pt x="2463005" y="2155608"/>
                    <a:pt x="2462676" y="2155608"/>
                    <a:pt x="2462348" y="2155608"/>
                  </a:cubicBezTo>
                  <a:cubicBezTo>
                    <a:pt x="2462019" y="2155608"/>
                    <a:pt x="2461608" y="2155608"/>
                    <a:pt x="2461115" y="2155608"/>
                  </a:cubicBezTo>
                  <a:cubicBezTo>
                    <a:pt x="2461115" y="2155608"/>
                    <a:pt x="2461033" y="2155608"/>
                    <a:pt x="2460868" y="2155608"/>
                  </a:cubicBezTo>
                  <a:cubicBezTo>
                    <a:pt x="2460704" y="2155608"/>
                    <a:pt x="2460540" y="2155608"/>
                    <a:pt x="2460376" y="2155608"/>
                  </a:cubicBezTo>
                  <a:cubicBezTo>
                    <a:pt x="2432604" y="2155608"/>
                    <a:pt x="2414281" y="2148213"/>
                    <a:pt x="2405407" y="2133423"/>
                  </a:cubicBezTo>
                  <a:cubicBezTo>
                    <a:pt x="2401463" y="2127015"/>
                    <a:pt x="2398998" y="2120236"/>
                    <a:pt x="2398012" y="2113087"/>
                  </a:cubicBezTo>
                  <a:lnTo>
                    <a:pt x="2396954" y="2098004"/>
                  </a:lnTo>
                  <a:lnTo>
                    <a:pt x="2391409" y="2108589"/>
                  </a:lnTo>
                  <a:cubicBezTo>
                    <a:pt x="2388410" y="2113806"/>
                    <a:pt x="2385349" y="2118634"/>
                    <a:pt x="2382227" y="2123071"/>
                  </a:cubicBezTo>
                  <a:cubicBezTo>
                    <a:pt x="2366615" y="2144762"/>
                    <a:pt x="2349278" y="2155608"/>
                    <a:pt x="2330216" y="2155608"/>
                  </a:cubicBezTo>
                  <a:cubicBezTo>
                    <a:pt x="2313947" y="2155608"/>
                    <a:pt x="2301540" y="2150514"/>
                    <a:pt x="2292995" y="2140325"/>
                  </a:cubicBezTo>
                  <a:lnTo>
                    <a:pt x="2285484" y="2124513"/>
                  </a:lnTo>
                  <a:lnTo>
                    <a:pt x="2279006" y="2132314"/>
                  </a:lnTo>
                  <a:cubicBezTo>
                    <a:pt x="2275021" y="2136505"/>
                    <a:pt x="2270975" y="2140161"/>
                    <a:pt x="2266866" y="2143283"/>
                  </a:cubicBezTo>
                  <a:cubicBezTo>
                    <a:pt x="2255363" y="2151500"/>
                    <a:pt x="2242956" y="2155526"/>
                    <a:pt x="2229646" y="2155362"/>
                  </a:cubicBezTo>
                  <a:cubicBezTo>
                    <a:pt x="2199244" y="2155197"/>
                    <a:pt x="2174759" y="2142955"/>
                    <a:pt x="2156190" y="2118634"/>
                  </a:cubicBezTo>
                  <a:lnTo>
                    <a:pt x="2151362" y="2109712"/>
                  </a:lnTo>
                  <a:lnTo>
                    <a:pt x="2142572" y="2123071"/>
                  </a:lnTo>
                  <a:cubicBezTo>
                    <a:pt x="2127289" y="2144762"/>
                    <a:pt x="2109952" y="2155608"/>
                    <a:pt x="2090561" y="2155608"/>
                  </a:cubicBezTo>
                  <a:cubicBezTo>
                    <a:pt x="2074456" y="2155608"/>
                    <a:pt x="2062050" y="2150514"/>
                    <a:pt x="2053340" y="2140325"/>
                  </a:cubicBezTo>
                  <a:cubicBezTo>
                    <a:pt x="2048082" y="2134245"/>
                    <a:pt x="2045041" y="2127672"/>
                    <a:pt x="2044220" y="2120606"/>
                  </a:cubicBezTo>
                  <a:cubicBezTo>
                    <a:pt x="2043398" y="2113539"/>
                    <a:pt x="2042987" y="2106720"/>
                    <a:pt x="2042987" y="2100146"/>
                  </a:cubicBezTo>
                  <a:cubicBezTo>
                    <a:pt x="2042987" y="2100146"/>
                    <a:pt x="2042987" y="2099612"/>
                    <a:pt x="2042987" y="2098544"/>
                  </a:cubicBezTo>
                  <a:cubicBezTo>
                    <a:pt x="2042987" y="2097476"/>
                    <a:pt x="2042987" y="2096942"/>
                    <a:pt x="2042987" y="2096942"/>
                  </a:cubicBezTo>
                  <a:cubicBezTo>
                    <a:pt x="2042987" y="2096942"/>
                    <a:pt x="2042987" y="2094395"/>
                    <a:pt x="2042987" y="2089301"/>
                  </a:cubicBezTo>
                  <a:cubicBezTo>
                    <a:pt x="2042987" y="2084206"/>
                    <a:pt x="2042987" y="2081659"/>
                    <a:pt x="2042987" y="2081659"/>
                  </a:cubicBezTo>
                  <a:cubicBezTo>
                    <a:pt x="2042987" y="2081659"/>
                    <a:pt x="2042987" y="2076606"/>
                    <a:pt x="2042987" y="2066500"/>
                  </a:cubicBezTo>
                  <a:cubicBezTo>
                    <a:pt x="2042987" y="2056393"/>
                    <a:pt x="2042987" y="2051340"/>
                    <a:pt x="2042987" y="2051340"/>
                  </a:cubicBezTo>
                  <a:cubicBezTo>
                    <a:pt x="2042987" y="2051340"/>
                    <a:pt x="2042987" y="2045342"/>
                    <a:pt x="2042987" y="2033346"/>
                  </a:cubicBezTo>
                  <a:cubicBezTo>
                    <a:pt x="2042987" y="2021350"/>
                    <a:pt x="2042987" y="2015352"/>
                    <a:pt x="2042987" y="2015352"/>
                  </a:cubicBezTo>
                  <a:cubicBezTo>
                    <a:pt x="2042987" y="2009436"/>
                    <a:pt x="2042740" y="2003479"/>
                    <a:pt x="2042248" y="1997481"/>
                  </a:cubicBezTo>
                  <a:cubicBezTo>
                    <a:pt x="2041754" y="1991483"/>
                    <a:pt x="2040522" y="1985936"/>
                    <a:pt x="2038550" y="1980842"/>
                  </a:cubicBezTo>
                  <a:cubicBezTo>
                    <a:pt x="2035264" y="1971475"/>
                    <a:pt x="2028855" y="1966792"/>
                    <a:pt x="2019324" y="1966792"/>
                  </a:cubicBezTo>
                  <a:cubicBezTo>
                    <a:pt x="2006341" y="1966956"/>
                    <a:pt x="1995167" y="1971681"/>
                    <a:pt x="1985800" y="1980965"/>
                  </a:cubicBezTo>
                  <a:cubicBezTo>
                    <a:pt x="1976433" y="1990250"/>
                    <a:pt x="1969860" y="1997604"/>
                    <a:pt x="1966080" y="2003027"/>
                  </a:cubicBezTo>
                  <a:cubicBezTo>
                    <a:pt x="1958685" y="2014201"/>
                    <a:pt x="1950469" y="2030347"/>
                    <a:pt x="1941430" y="2051463"/>
                  </a:cubicBezTo>
                  <a:lnTo>
                    <a:pt x="1937495" y="2061302"/>
                  </a:lnTo>
                  <a:lnTo>
                    <a:pt x="1937487" y="2062679"/>
                  </a:lnTo>
                  <a:lnTo>
                    <a:pt x="1937487" y="2155362"/>
                  </a:lnTo>
                  <a:lnTo>
                    <a:pt x="1937487" y="2155608"/>
                  </a:lnTo>
                  <a:lnTo>
                    <a:pt x="1899773" y="2155608"/>
                  </a:lnTo>
                  <a:lnTo>
                    <a:pt x="1899773" y="2155362"/>
                  </a:lnTo>
                  <a:cubicBezTo>
                    <a:pt x="1899773" y="2155362"/>
                    <a:pt x="1899773" y="2130630"/>
                    <a:pt x="1899773" y="2081166"/>
                  </a:cubicBezTo>
                  <a:cubicBezTo>
                    <a:pt x="1899773" y="2031702"/>
                    <a:pt x="1899526" y="2003972"/>
                    <a:pt x="1899033" y="1997974"/>
                  </a:cubicBezTo>
                  <a:cubicBezTo>
                    <a:pt x="1898540" y="1991976"/>
                    <a:pt x="1897390" y="1986429"/>
                    <a:pt x="1895582" y="1981335"/>
                  </a:cubicBezTo>
                  <a:cubicBezTo>
                    <a:pt x="1893610" y="1976734"/>
                    <a:pt x="1891145" y="1973365"/>
                    <a:pt x="1888187" y="1971229"/>
                  </a:cubicBezTo>
                  <a:cubicBezTo>
                    <a:pt x="1884901" y="1968764"/>
                    <a:pt x="1881203" y="1967531"/>
                    <a:pt x="1877095" y="1967531"/>
                  </a:cubicBezTo>
                  <a:cubicBezTo>
                    <a:pt x="1869864" y="1967367"/>
                    <a:pt x="1862716" y="1969175"/>
                    <a:pt x="1855650" y="1972954"/>
                  </a:cubicBezTo>
                  <a:cubicBezTo>
                    <a:pt x="1850720" y="1975584"/>
                    <a:pt x="1845954" y="1978952"/>
                    <a:pt x="1841353" y="1983061"/>
                  </a:cubicBezTo>
                  <a:cubicBezTo>
                    <a:pt x="1833794" y="1989634"/>
                    <a:pt x="1827303" y="1997111"/>
                    <a:pt x="1821880" y="2005492"/>
                  </a:cubicBezTo>
                  <a:lnTo>
                    <a:pt x="1809555" y="1997604"/>
                  </a:lnTo>
                  <a:cubicBezTo>
                    <a:pt x="1815964" y="1987744"/>
                    <a:pt x="1823276" y="1979117"/>
                    <a:pt x="1831493" y="1971722"/>
                  </a:cubicBezTo>
                  <a:cubicBezTo>
                    <a:pt x="1836752" y="1967120"/>
                    <a:pt x="1842421" y="1963094"/>
                    <a:pt x="1848501" y="1959643"/>
                  </a:cubicBezTo>
                  <a:cubicBezTo>
                    <a:pt x="1857211" y="1954878"/>
                    <a:pt x="1866824" y="1952495"/>
                    <a:pt x="1877341" y="1952495"/>
                  </a:cubicBezTo>
                  <a:cubicBezTo>
                    <a:pt x="1901170" y="1952495"/>
                    <a:pt x="1918013" y="1959890"/>
                    <a:pt x="1927873" y="1974680"/>
                  </a:cubicBezTo>
                  <a:cubicBezTo>
                    <a:pt x="1931982" y="1981089"/>
                    <a:pt x="1934611" y="1987826"/>
                    <a:pt x="1935761" y="1994892"/>
                  </a:cubicBezTo>
                  <a:cubicBezTo>
                    <a:pt x="1936911" y="2001959"/>
                    <a:pt x="1937487" y="2008943"/>
                    <a:pt x="1937487" y="2015845"/>
                  </a:cubicBezTo>
                  <a:cubicBezTo>
                    <a:pt x="1937487" y="2015845"/>
                    <a:pt x="1937446" y="2016584"/>
                    <a:pt x="1937363" y="2018063"/>
                  </a:cubicBezTo>
                  <a:cubicBezTo>
                    <a:pt x="1937281" y="2019542"/>
                    <a:pt x="1937240" y="2021514"/>
                    <a:pt x="1937240" y="2023979"/>
                  </a:cubicBezTo>
                  <a:lnTo>
                    <a:pt x="1937730" y="2023489"/>
                  </a:lnTo>
                  <a:lnTo>
                    <a:pt x="1937730" y="2023562"/>
                  </a:lnTo>
                  <a:lnTo>
                    <a:pt x="1941215" y="2016368"/>
                  </a:lnTo>
                  <a:cubicBezTo>
                    <a:pt x="1945549" y="2007885"/>
                    <a:pt x="1949729" y="2000644"/>
                    <a:pt x="1953755" y="1994646"/>
                  </a:cubicBezTo>
                  <a:cubicBezTo>
                    <a:pt x="1958192" y="1988237"/>
                    <a:pt x="1966080" y="1979568"/>
                    <a:pt x="1977419" y="1968641"/>
                  </a:cubicBezTo>
                  <a:cubicBezTo>
                    <a:pt x="1988758" y="1957713"/>
                    <a:pt x="2002644" y="1952084"/>
                    <a:pt x="2019077" y="1951756"/>
                  </a:cubicBezTo>
                  <a:close/>
                  <a:moveTo>
                    <a:pt x="4187163" y="1879286"/>
                  </a:moveTo>
                  <a:cubicBezTo>
                    <a:pt x="4193244" y="1879286"/>
                    <a:pt x="4198420" y="1881422"/>
                    <a:pt x="4202692" y="1885694"/>
                  </a:cubicBezTo>
                  <a:cubicBezTo>
                    <a:pt x="4206965" y="1889967"/>
                    <a:pt x="4209102" y="1895143"/>
                    <a:pt x="4209102" y="1901224"/>
                  </a:cubicBezTo>
                  <a:cubicBezTo>
                    <a:pt x="4209102" y="1907304"/>
                    <a:pt x="4206965" y="1912521"/>
                    <a:pt x="4202692" y="1916876"/>
                  </a:cubicBezTo>
                  <a:cubicBezTo>
                    <a:pt x="4198420" y="1921231"/>
                    <a:pt x="4193244" y="1923408"/>
                    <a:pt x="4187163" y="1923408"/>
                  </a:cubicBezTo>
                  <a:cubicBezTo>
                    <a:pt x="4181083" y="1923408"/>
                    <a:pt x="4175866" y="1921231"/>
                    <a:pt x="4171510" y="1916876"/>
                  </a:cubicBezTo>
                  <a:cubicBezTo>
                    <a:pt x="4167156" y="1912521"/>
                    <a:pt x="4164978" y="1907304"/>
                    <a:pt x="4164978" y="1901224"/>
                  </a:cubicBezTo>
                  <a:cubicBezTo>
                    <a:pt x="4164978" y="1895143"/>
                    <a:pt x="4167156" y="1889967"/>
                    <a:pt x="4171510" y="1885694"/>
                  </a:cubicBezTo>
                  <a:cubicBezTo>
                    <a:pt x="4175866" y="1881422"/>
                    <a:pt x="4181083" y="1879286"/>
                    <a:pt x="4187163" y="1879286"/>
                  </a:cubicBezTo>
                  <a:close/>
                  <a:moveTo>
                    <a:pt x="4773648" y="1873616"/>
                  </a:moveTo>
                  <a:lnTo>
                    <a:pt x="4778086" y="1877807"/>
                  </a:lnTo>
                  <a:lnTo>
                    <a:pt x="4822454" y="1917739"/>
                  </a:lnTo>
                  <a:lnTo>
                    <a:pt x="4813827" y="1929817"/>
                  </a:lnTo>
                  <a:lnTo>
                    <a:pt x="4761324" y="1901717"/>
                  </a:lnTo>
                  <a:lnTo>
                    <a:pt x="4737167" y="1920450"/>
                  </a:lnTo>
                  <a:lnTo>
                    <a:pt x="4726074" y="1929078"/>
                  </a:lnTo>
                  <a:lnTo>
                    <a:pt x="4716954" y="1917246"/>
                  </a:lnTo>
                  <a:lnTo>
                    <a:pt x="4768718" y="1877314"/>
                  </a:lnTo>
                  <a:close/>
                  <a:moveTo>
                    <a:pt x="3729368" y="1855622"/>
                  </a:moveTo>
                  <a:lnTo>
                    <a:pt x="3734544" y="1864742"/>
                  </a:lnTo>
                  <a:lnTo>
                    <a:pt x="3741693" y="1877807"/>
                  </a:lnTo>
                  <a:lnTo>
                    <a:pt x="3744897" y="1883722"/>
                  </a:lnTo>
                  <a:lnTo>
                    <a:pt x="3739474" y="1887420"/>
                  </a:lnTo>
                  <a:lnTo>
                    <a:pt x="3685984" y="1924394"/>
                  </a:lnTo>
                  <a:lnTo>
                    <a:pt x="3676371" y="1913302"/>
                  </a:lnTo>
                  <a:lnTo>
                    <a:pt x="3722466" y="1863263"/>
                  </a:lnTo>
                  <a:close/>
                  <a:moveTo>
                    <a:pt x="3095346" y="1855622"/>
                  </a:moveTo>
                  <a:lnTo>
                    <a:pt x="3102494" y="1863263"/>
                  </a:lnTo>
                  <a:lnTo>
                    <a:pt x="3148343" y="1913302"/>
                  </a:lnTo>
                  <a:lnTo>
                    <a:pt x="3138483" y="1924394"/>
                  </a:lnTo>
                  <a:lnTo>
                    <a:pt x="3085486" y="1887420"/>
                  </a:lnTo>
                  <a:lnTo>
                    <a:pt x="3079817" y="1883722"/>
                  </a:lnTo>
                  <a:lnTo>
                    <a:pt x="3083268" y="1877807"/>
                  </a:lnTo>
                  <a:lnTo>
                    <a:pt x="3090416" y="1864742"/>
                  </a:lnTo>
                  <a:close/>
                  <a:moveTo>
                    <a:pt x="2219539" y="1855622"/>
                  </a:moveTo>
                  <a:lnTo>
                    <a:pt x="2226688" y="1863263"/>
                  </a:lnTo>
                  <a:lnTo>
                    <a:pt x="2272536" y="1913302"/>
                  </a:lnTo>
                  <a:lnTo>
                    <a:pt x="2262676" y="1924394"/>
                  </a:lnTo>
                  <a:lnTo>
                    <a:pt x="2209679" y="1887420"/>
                  </a:lnTo>
                  <a:lnTo>
                    <a:pt x="2204010" y="1883722"/>
                  </a:lnTo>
                  <a:lnTo>
                    <a:pt x="2207461" y="1877807"/>
                  </a:lnTo>
                  <a:lnTo>
                    <a:pt x="2214609" y="1864742"/>
                  </a:lnTo>
                  <a:close/>
                  <a:moveTo>
                    <a:pt x="4585228" y="1749628"/>
                  </a:moveTo>
                  <a:lnTo>
                    <a:pt x="4622695" y="1749628"/>
                  </a:lnTo>
                  <a:lnTo>
                    <a:pt x="4622695" y="1749875"/>
                  </a:lnTo>
                  <a:lnTo>
                    <a:pt x="4622695" y="1841572"/>
                  </a:lnTo>
                  <a:lnTo>
                    <a:pt x="4654740" y="1841572"/>
                  </a:lnTo>
                  <a:lnTo>
                    <a:pt x="4654740" y="1856361"/>
                  </a:lnTo>
                  <a:lnTo>
                    <a:pt x="4622695" y="1856361"/>
                  </a:lnTo>
                  <a:lnTo>
                    <a:pt x="4622695" y="2001301"/>
                  </a:lnTo>
                  <a:lnTo>
                    <a:pt x="4622695" y="2075990"/>
                  </a:lnTo>
                  <a:lnTo>
                    <a:pt x="4622695" y="2096449"/>
                  </a:lnTo>
                  <a:lnTo>
                    <a:pt x="4622695" y="2099653"/>
                  </a:lnTo>
                  <a:cubicBezTo>
                    <a:pt x="4622695" y="2105569"/>
                    <a:pt x="4622818" y="2111362"/>
                    <a:pt x="4623064" y="2117031"/>
                  </a:cubicBezTo>
                  <a:cubicBezTo>
                    <a:pt x="4623311" y="2122701"/>
                    <a:pt x="4624338" y="2127754"/>
                    <a:pt x="4626146" y="2132191"/>
                  </a:cubicBezTo>
                  <a:cubicBezTo>
                    <a:pt x="4627624" y="2136628"/>
                    <a:pt x="4629679" y="2139175"/>
                    <a:pt x="4632308" y="2139832"/>
                  </a:cubicBezTo>
                  <a:cubicBezTo>
                    <a:pt x="4632472" y="2139832"/>
                    <a:pt x="4632637" y="2139873"/>
                    <a:pt x="4632801" y="2139956"/>
                  </a:cubicBezTo>
                  <a:cubicBezTo>
                    <a:pt x="4632966" y="2140038"/>
                    <a:pt x="4633212" y="2140079"/>
                    <a:pt x="4633540" y="2140079"/>
                  </a:cubicBezTo>
                  <a:cubicBezTo>
                    <a:pt x="4649316" y="2140407"/>
                    <a:pt x="4663079" y="2129603"/>
                    <a:pt x="4674829" y="2107665"/>
                  </a:cubicBezTo>
                  <a:lnTo>
                    <a:pt x="4679154" y="2098885"/>
                  </a:lnTo>
                  <a:lnTo>
                    <a:pt x="4673201" y="2087883"/>
                  </a:lnTo>
                  <a:cubicBezTo>
                    <a:pt x="4669504" y="2076914"/>
                    <a:pt x="4667655" y="2065226"/>
                    <a:pt x="4667655" y="2052819"/>
                  </a:cubicBezTo>
                  <a:cubicBezTo>
                    <a:pt x="4667655" y="2028991"/>
                    <a:pt x="4676036" y="2007299"/>
                    <a:pt x="4692798" y="1987744"/>
                  </a:cubicBezTo>
                  <a:cubicBezTo>
                    <a:pt x="4712352" y="1965066"/>
                    <a:pt x="4737085" y="1953399"/>
                    <a:pt x="4766993" y="1952742"/>
                  </a:cubicBezTo>
                  <a:cubicBezTo>
                    <a:pt x="4782768" y="1952413"/>
                    <a:pt x="4795340" y="1956562"/>
                    <a:pt x="4804706" y="1965190"/>
                  </a:cubicBezTo>
                  <a:lnTo>
                    <a:pt x="4816292" y="1978258"/>
                  </a:lnTo>
                  <a:lnTo>
                    <a:pt x="4816292" y="1952495"/>
                  </a:lnTo>
                  <a:lnTo>
                    <a:pt x="4853760" y="1952495"/>
                  </a:lnTo>
                  <a:cubicBezTo>
                    <a:pt x="4853760" y="1952495"/>
                    <a:pt x="4853760" y="1960712"/>
                    <a:pt x="4853760" y="1977145"/>
                  </a:cubicBezTo>
                  <a:cubicBezTo>
                    <a:pt x="4853760" y="1993578"/>
                    <a:pt x="4853760" y="2001794"/>
                    <a:pt x="4853760" y="2001794"/>
                  </a:cubicBezTo>
                  <a:lnTo>
                    <a:pt x="4853760" y="2096942"/>
                  </a:lnTo>
                  <a:lnTo>
                    <a:pt x="4853760" y="2100393"/>
                  </a:lnTo>
                  <a:cubicBezTo>
                    <a:pt x="4853760" y="2106309"/>
                    <a:pt x="4853882" y="2112102"/>
                    <a:pt x="4854129" y="2117771"/>
                  </a:cubicBezTo>
                  <a:cubicBezTo>
                    <a:pt x="4854376" y="2123440"/>
                    <a:pt x="4855320" y="2128494"/>
                    <a:pt x="4856964" y="2132930"/>
                  </a:cubicBezTo>
                  <a:cubicBezTo>
                    <a:pt x="4858936" y="2138025"/>
                    <a:pt x="4861236" y="2140572"/>
                    <a:pt x="4863866" y="2140572"/>
                  </a:cubicBezTo>
                  <a:cubicBezTo>
                    <a:pt x="4877834" y="2140572"/>
                    <a:pt x="4891145" y="2131862"/>
                    <a:pt x="4903798" y="2114443"/>
                  </a:cubicBezTo>
                  <a:cubicBezTo>
                    <a:pt x="4909221" y="2106884"/>
                    <a:pt x="4914726" y="2097188"/>
                    <a:pt x="4920314" y="2085357"/>
                  </a:cubicBezTo>
                  <a:cubicBezTo>
                    <a:pt x="4922696" y="2080262"/>
                    <a:pt x="4925080" y="2074860"/>
                    <a:pt x="4927462" y="2069149"/>
                  </a:cubicBezTo>
                  <a:lnTo>
                    <a:pt x="4930182" y="2062277"/>
                  </a:lnTo>
                  <a:lnTo>
                    <a:pt x="4930182" y="2056184"/>
                  </a:lnTo>
                  <a:lnTo>
                    <a:pt x="4916379" y="2051340"/>
                  </a:lnTo>
                  <a:cubicBezTo>
                    <a:pt x="4919666" y="2042466"/>
                    <a:pt x="4922706" y="2032606"/>
                    <a:pt x="4925499" y="2021761"/>
                  </a:cubicBezTo>
                  <a:cubicBezTo>
                    <a:pt x="4926978" y="2016338"/>
                    <a:pt x="4928334" y="2011120"/>
                    <a:pt x="4929566" y="2006108"/>
                  </a:cubicBezTo>
                  <a:lnTo>
                    <a:pt x="4930182" y="2003569"/>
                  </a:lnTo>
                  <a:lnTo>
                    <a:pt x="4930182" y="1952495"/>
                  </a:lnTo>
                  <a:lnTo>
                    <a:pt x="4941275" y="1952495"/>
                  </a:lnTo>
                  <a:lnTo>
                    <a:pt x="4948916" y="1952495"/>
                  </a:lnTo>
                  <a:lnTo>
                    <a:pt x="4967896" y="1952495"/>
                  </a:lnTo>
                  <a:cubicBezTo>
                    <a:pt x="4967896" y="1952495"/>
                    <a:pt x="4967856" y="1975748"/>
                    <a:pt x="4967774" y="2022254"/>
                  </a:cubicBezTo>
                  <a:cubicBezTo>
                    <a:pt x="4967692" y="2068759"/>
                    <a:pt x="4967650" y="2092012"/>
                    <a:pt x="4967650" y="2092012"/>
                  </a:cubicBezTo>
                  <a:cubicBezTo>
                    <a:pt x="4967650" y="2098092"/>
                    <a:pt x="4967896" y="2104172"/>
                    <a:pt x="4968390" y="2110253"/>
                  </a:cubicBezTo>
                  <a:cubicBezTo>
                    <a:pt x="4968882" y="2116333"/>
                    <a:pt x="4970115" y="2121920"/>
                    <a:pt x="4972087" y="2127015"/>
                  </a:cubicBezTo>
                  <a:cubicBezTo>
                    <a:pt x="4975702" y="2136710"/>
                    <a:pt x="4983755" y="2141229"/>
                    <a:pt x="4996244" y="2140572"/>
                  </a:cubicBezTo>
                  <a:cubicBezTo>
                    <a:pt x="4996408" y="2140572"/>
                    <a:pt x="4996532" y="2140572"/>
                    <a:pt x="4996614" y="2140572"/>
                  </a:cubicBezTo>
                  <a:cubicBezTo>
                    <a:pt x="4996696" y="2140572"/>
                    <a:pt x="4996737" y="2140572"/>
                    <a:pt x="4996737" y="2140572"/>
                  </a:cubicBezTo>
                  <a:cubicBezTo>
                    <a:pt x="5010870" y="2140407"/>
                    <a:pt x="5025495" y="2128494"/>
                    <a:pt x="5040613" y="2104830"/>
                  </a:cubicBezTo>
                  <a:cubicBezTo>
                    <a:pt x="5047515" y="2093655"/>
                    <a:pt x="5055280" y="2077386"/>
                    <a:pt x="5063907" y="2056024"/>
                  </a:cubicBezTo>
                  <a:lnTo>
                    <a:pt x="5069207" y="2041982"/>
                  </a:lnTo>
                  <a:lnTo>
                    <a:pt x="5069207" y="2016707"/>
                  </a:lnTo>
                  <a:cubicBezTo>
                    <a:pt x="5069207" y="2006765"/>
                    <a:pt x="5069207" y="2001794"/>
                    <a:pt x="5069207" y="2001794"/>
                  </a:cubicBezTo>
                  <a:lnTo>
                    <a:pt x="5069207" y="1952495"/>
                  </a:lnTo>
                  <a:lnTo>
                    <a:pt x="5106674" y="1952495"/>
                  </a:lnTo>
                  <a:cubicBezTo>
                    <a:pt x="5106674" y="1952495"/>
                    <a:pt x="5106674" y="1960712"/>
                    <a:pt x="5106674" y="1977145"/>
                  </a:cubicBezTo>
                  <a:cubicBezTo>
                    <a:pt x="5106674" y="1993578"/>
                    <a:pt x="5106674" y="2001794"/>
                    <a:pt x="5106674" y="2001794"/>
                  </a:cubicBezTo>
                  <a:lnTo>
                    <a:pt x="5106674" y="2096942"/>
                  </a:lnTo>
                  <a:lnTo>
                    <a:pt x="5106674" y="2100393"/>
                  </a:lnTo>
                  <a:cubicBezTo>
                    <a:pt x="5106674" y="2106309"/>
                    <a:pt x="5106798" y="2112102"/>
                    <a:pt x="5107044" y="2117771"/>
                  </a:cubicBezTo>
                  <a:cubicBezTo>
                    <a:pt x="5107290" y="2123440"/>
                    <a:pt x="5108236" y="2128494"/>
                    <a:pt x="5109878" y="2132930"/>
                  </a:cubicBezTo>
                  <a:cubicBezTo>
                    <a:pt x="5111850" y="2138025"/>
                    <a:pt x="5114152" y="2140572"/>
                    <a:pt x="5116780" y="2140572"/>
                  </a:cubicBezTo>
                  <a:cubicBezTo>
                    <a:pt x="5130749" y="2140572"/>
                    <a:pt x="5144060" y="2131862"/>
                    <a:pt x="5156713" y="2114443"/>
                  </a:cubicBezTo>
                  <a:cubicBezTo>
                    <a:pt x="5162136" y="2106884"/>
                    <a:pt x="5167642" y="2097188"/>
                    <a:pt x="5173228" y="2085357"/>
                  </a:cubicBezTo>
                  <a:cubicBezTo>
                    <a:pt x="5177994" y="2075168"/>
                    <a:pt x="5182760" y="2063747"/>
                    <a:pt x="5187525" y="2051094"/>
                  </a:cubicBezTo>
                  <a:lnTo>
                    <a:pt x="5201576" y="2056270"/>
                  </a:lnTo>
                  <a:cubicBezTo>
                    <a:pt x="5195824" y="2071224"/>
                    <a:pt x="5190894" y="2083056"/>
                    <a:pt x="5186786" y="2091766"/>
                  </a:cubicBezTo>
                  <a:cubicBezTo>
                    <a:pt x="5181034" y="2103762"/>
                    <a:pt x="5175036" y="2114197"/>
                    <a:pt x="5168792" y="2123071"/>
                  </a:cubicBezTo>
                  <a:cubicBezTo>
                    <a:pt x="5153180" y="2144762"/>
                    <a:pt x="5135844" y="2155608"/>
                    <a:pt x="5116780" y="2155608"/>
                  </a:cubicBezTo>
                  <a:cubicBezTo>
                    <a:pt x="5100512" y="2155608"/>
                    <a:pt x="5088105" y="2150514"/>
                    <a:pt x="5079560" y="2140325"/>
                  </a:cubicBezTo>
                  <a:cubicBezTo>
                    <a:pt x="5074136" y="2134245"/>
                    <a:pt x="5071015" y="2127672"/>
                    <a:pt x="5070192" y="2120606"/>
                  </a:cubicBezTo>
                  <a:cubicBezTo>
                    <a:pt x="5069372" y="2113539"/>
                    <a:pt x="5069043" y="2106720"/>
                    <a:pt x="5069207" y="2100146"/>
                  </a:cubicBezTo>
                  <a:lnTo>
                    <a:pt x="5069207" y="2096942"/>
                  </a:lnTo>
                  <a:cubicBezTo>
                    <a:pt x="5069207" y="2096942"/>
                    <a:pt x="5069207" y="2092012"/>
                    <a:pt x="5069207" y="2082152"/>
                  </a:cubicBezTo>
                  <a:lnTo>
                    <a:pt x="5069207" y="2081776"/>
                  </a:lnTo>
                  <a:lnTo>
                    <a:pt x="5064986" y="2090903"/>
                  </a:lnTo>
                  <a:cubicBezTo>
                    <a:pt x="5060816" y="2099448"/>
                    <a:pt x="5056800" y="2106720"/>
                    <a:pt x="5052938" y="2112718"/>
                  </a:cubicBezTo>
                  <a:cubicBezTo>
                    <a:pt x="5048008" y="2120606"/>
                    <a:pt x="5040654" y="2129644"/>
                    <a:pt x="5030876" y="2139832"/>
                  </a:cubicBezTo>
                  <a:cubicBezTo>
                    <a:pt x="5021099" y="2150021"/>
                    <a:pt x="5009884" y="2155279"/>
                    <a:pt x="4997230" y="2155608"/>
                  </a:cubicBezTo>
                  <a:cubicBezTo>
                    <a:pt x="4997230" y="2155608"/>
                    <a:pt x="4997189" y="2155608"/>
                    <a:pt x="4997106" y="2155608"/>
                  </a:cubicBezTo>
                  <a:cubicBezTo>
                    <a:pt x="4997024" y="2155608"/>
                    <a:pt x="4996984" y="2155608"/>
                    <a:pt x="4996984" y="2155608"/>
                  </a:cubicBezTo>
                  <a:cubicBezTo>
                    <a:pt x="4996655" y="2155608"/>
                    <a:pt x="4996326" y="2155608"/>
                    <a:pt x="4995998" y="2155608"/>
                  </a:cubicBezTo>
                  <a:cubicBezTo>
                    <a:pt x="4995669" y="2155608"/>
                    <a:pt x="4995258" y="2155608"/>
                    <a:pt x="4994765" y="2155608"/>
                  </a:cubicBezTo>
                  <a:cubicBezTo>
                    <a:pt x="4994765" y="2155608"/>
                    <a:pt x="4994683" y="2155608"/>
                    <a:pt x="4994518" y="2155608"/>
                  </a:cubicBezTo>
                  <a:cubicBezTo>
                    <a:pt x="4994354" y="2155608"/>
                    <a:pt x="4994190" y="2155608"/>
                    <a:pt x="4994026" y="2155608"/>
                  </a:cubicBezTo>
                  <a:cubicBezTo>
                    <a:pt x="4966254" y="2155608"/>
                    <a:pt x="4947930" y="2148213"/>
                    <a:pt x="4939056" y="2133423"/>
                  </a:cubicBezTo>
                  <a:cubicBezTo>
                    <a:pt x="4935112" y="2127015"/>
                    <a:pt x="4932648" y="2120236"/>
                    <a:pt x="4931662" y="2113087"/>
                  </a:cubicBezTo>
                  <a:lnTo>
                    <a:pt x="4930604" y="2098004"/>
                  </a:lnTo>
                  <a:lnTo>
                    <a:pt x="4925058" y="2108589"/>
                  </a:lnTo>
                  <a:cubicBezTo>
                    <a:pt x="4922060" y="2113806"/>
                    <a:pt x="4918999" y="2118634"/>
                    <a:pt x="4915876" y="2123071"/>
                  </a:cubicBezTo>
                  <a:cubicBezTo>
                    <a:pt x="4900266" y="2144762"/>
                    <a:pt x="4882928" y="2155608"/>
                    <a:pt x="4863866" y="2155608"/>
                  </a:cubicBezTo>
                  <a:cubicBezTo>
                    <a:pt x="4847597" y="2155608"/>
                    <a:pt x="4835190" y="2150514"/>
                    <a:pt x="4826645" y="2140325"/>
                  </a:cubicBezTo>
                  <a:lnTo>
                    <a:pt x="4819134" y="2124513"/>
                  </a:lnTo>
                  <a:lnTo>
                    <a:pt x="4812656" y="2132314"/>
                  </a:lnTo>
                  <a:cubicBezTo>
                    <a:pt x="4808671" y="2136505"/>
                    <a:pt x="4804624" y="2140161"/>
                    <a:pt x="4800516" y="2143283"/>
                  </a:cubicBezTo>
                  <a:cubicBezTo>
                    <a:pt x="4789013" y="2151500"/>
                    <a:pt x="4776606" y="2155526"/>
                    <a:pt x="4763296" y="2155362"/>
                  </a:cubicBezTo>
                  <a:cubicBezTo>
                    <a:pt x="4732894" y="2155197"/>
                    <a:pt x="4708408" y="2142955"/>
                    <a:pt x="4689840" y="2118634"/>
                  </a:cubicBezTo>
                  <a:lnTo>
                    <a:pt x="4687796" y="2114856"/>
                  </a:lnTo>
                  <a:lnTo>
                    <a:pt x="4681114" y="2125289"/>
                  </a:lnTo>
                  <a:cubicBezTo>
                    <a:pt x="4665996" y="2145666"/>
                    <a:pt x="4649810" y="2155608"/>
                    <a:pt x="4632554" y="2155115"/>
                  </a:cubicBezTo>
                  <a:cubicBezTo>
                    <a:pt x="4627132" y="2154622"/>
                    <a:pt x="4624420" y="2154376"/>
                    <a:pt x="4624420" y="2154376"/>
                  </a:cubicBezTo>
                  <a:cubicBezTo>
                    <a:pt x="4611766" y="2152732"/>
                    <a:pt x="4602072" y="2147884"/>
                    <a:pt x="4595334" y="2139832"/>
                  </a:cubicBezTo>
                  <a:cubicBezTo>
                    <a:pt x="4591718" y="2135395"/>
                    <a:pt x="4589254" y="2130876"/>
                    <a:pt x="4587938" y="2126275"/>
                  </a:cubicBezTo>
                  <a:cubicBezTo>
                    <a:pt x="4581694" y="2133506"/>
                    <a:pt x="4575942" y="2139011"/>
                    <a:pt x="4570684" y="2142790"/>
                  </a:cubicBezTo>
                  <a:cubicBezTo>
                    <a:pt x="4558852" y="2151335"/>
                    <a:pt x="4546445" y="2155444"/>
                    <a:pt x="4533463" y="2155115"/>
                  </a:cubicBezTo>
                  <a:cubicBezTo>
                    <a:pt x="4502898" y="2154622"/>
                    <a:pt x="4478494" y="2142297"/>
                    <a:pt x="4460254" y="2118141"/>
                  </a:cubicBezTo>
                  <a:cubicBezTo>
                    <a:pt x="4445464" y="2099243"/>
                    <a:pt x="4438069" y="2077304"/>
                    <a:pt x="4438069" y="2052326"/>
                  </a:cubicBezTo>
                  <a:cubicBezTo>
                    <a:pt x="4438069" y="2028662"/>
                    <a:pt x="4446450" y="2007053"/>
                    <a:pt x="4463212" y="1987497"/>
                  </a:cubicBezTo>
                  <a:cubicBezTo>
                    <a:pt x="4482438" y="1964655"/>
                    <a:pt x="4507088" y="1952906"/>
                    <a:pt x="4537160" y="1952249"/>
                  </a:cubicBezTo>
                  <a:cubicBezTo>
                    <a:pt x="4548335" y="1952084"/>
                    <a:pt x="4557866" y="1954303"/>
                    <a:pt x="4565754" y="1958904"/>
                  </a:cubicBezTo>
                  <a:cubicBezTo>
                    <a:pt x="4573642" y="1963505"/>
                    <a:pt x="4580133" y="1968599"/>
                    <a:pt x="4585228" y="1974187"/>
                  </a:cubicBezTo>
                  <a:lnTo>
                    <a:pt x="4585228" y="1856361"/>
                  </a:lnTo>
                  <a:lnTo>
                    <a:pt x="4553182" y="1856361"/>
                  </a:lnTo>
                  <a:lnTo>
                    <a:pt x="4553182" y="1841572"/>
                  </a:lnTo>
                  <a:lnTo>
                    <a:pt x="4585228" y="1841572"/>
                  </a:lnTo>
                  <a:lnTo>
                    <a:pt x="4585228" y="1749875"/>
                  </a:lnTo>
                  <a:close/>
                  <a:moveTo>
                    <a:pt x="4061352" y="1749628"/>
                  </a:moveTo>
                  <a:lnTo>
                    <a:pt x="4098820" y="1749628"/>
                  </a:lnTo>
                  <a:lnTo>
                    <a:pt x="4098820" y="1749875"/>
                  </a:lnTo>
                  <a:lnTo>
                    <a:pt x="4098820" y="1841572"/>
                  </a:lnTo>
                  <a:lnTo>
                    <a:pt x="4130864" y="1841572"/>
                  </a:lnTo>
                  <a:lnTo>
                    <a:pt x="4130864" y="1856361"/>
                  </a:lnTo>
                  <a:lnTo>
                    <a:pt x="4098820" y="1856361"/>
                  </a:lnTo>
                  <a:lnTo>
                    <a:pt x="4098820" y="2001301"/>
                  </a:lnTo>
                  <a:lnTo>
                    <a:pt x="4098820" y="2075990"/>
                  </a:lnTo>
                  <a:lnTo>
                    <a:pt x="4098820" y="2096449"/>
                  </a:lnTo>
                  <a:lnTo>
                    <a:pt x="4098820" y="2099653"/>
                  </a:lnTo>
                  <a:cubicBezTo>
                    <a:pt x="4098820" y="2105569"/>
                    <a:pt x="4098943" y="2111362"/>
                    <a:pt x="4099190" y="2117031"/>
                  </a:cubicBezTo>
                  <a:cubicBezTo>
                    <a:pt x="4099436" y="2122701"/>
                    <a:pt x="4100463" y="2127754"/>
                    <a:pt x="4102271" y="2132191"/>
                  </a:cubicBezTo>
                  <a:cubicBezTo>
                    <a:pt x="4103750" y="2136628"/>
                    <a:pt x="4105804" y="2139175"/>
                    <a:pt x="4108433" y="2139832"/>
                  </a:cubicBezTo>
                  <a:cubicBezTo>
                    <a:pt x="4108597" y="2139832"/>
                    <a:pt x="4108762" y="2139873"/>
                    <a:pt x="4108926" y="2139956"/>
                  </a:cubicBezTo>
                  <a:cubicBezTo>
                    <a:pt x="4109090" y="2140038"/>
                    <a:pt x="4109337" y="2140079"/>
                    <a:pt x="4109666" y="2140079"/>
                  </a:cubicBezTo>
                  <a:cubicBezTo>
                    <a:pt x="4125442" y="2140407"/>
                    <a:pt x="4139204" y="2129603"/>
                    <a:pt x="4150954" y="2107665"/>
                  </a:cubicBezTo>
                  <a:cubicBezTo>
                    <a:pt x="4156828" y="2096695"/>
                    <a:pt x="4161974" y="2086250"/>
                    <a:pt x="4166390" y="2076329"/>
                  </a:cubicBezTo>
                  <a:lnTo>
                    <a:pt x="4168430" y="2071132"/>
                  </a:lnTo>
                  <a:lnTo>
                    <a:pt x="4168430" y="2056184"/>
                  </a:lnTo>
                  <a:lnTo>
                    <a:pt x="4154626" y="2051340"/>
                  </a:lnTo>
                  <a:cubicBezTo>
                    <a:pt x="4157912" y="2042466"/>
                    <a:pt x="4160952" y="2032606"/>
                    <a:pt x="4163746" y="2021761"/>
                  </a:cubicBezTo>
                  <a:cubicBezTo>
                    <a:pt x="4165225" y="2016338"/>
                    <a:pt x="4166580" y="2011120"/>
                    <a:pt x="4167813" y="2006108"/>
                  </a:cubicBezTo>
                  <a:lnTo>
                    <a:pt x="4168430" y="2003569"/>
                  </a:lnTo>
                  <a:lnTo>
                    <a:pt x="4168430" y="2002726"/>
                  </a:lnTo>
                  <a:cubicBezTo>
                    <a:pt x="4168430" y="2002105"/>
                    <a:pt x="4168430" y="2001794"/>
                    <a:pt x="4168430" y="2001794"/>
                  </a:cubicBezTo>
                  <a:lnTo>
                    <a:pt x="4168430" y="1952495"/>
                  </a:lnTo>
                  <a:lnTo>
                    <a:pt x="4179522" y="1952495"/>
                  </a:lnTo>
                  <a:lnTo>
                    <a:pt x="4187163" y="1952495"/>
                  </a:lnTo>
                  <a:lnTo>
                    <a:pt x="4205897" y="1952495"/>
                  </a:lnTo>
                  <a:cubicBezTo>
                    <a:pt x="4205897" y="1952495"/>
                    <a:pt x="4205897" y="1960712"/>
                    <a:pt x="4205897" y="1977145"/>
                  </a:cubicBezTo>
                  <a:cubicBezTo>
                    <a:pt x="4205897" y="1993578"/>
                    <a:pt x="4205897" y="2001794"/>
                    <a:pt x="4205897" y="2001794"/>
                  </a:cubicBezTo>
                  <a:lnTo>
                    <a:pt x="4205897" y="2096942"/>
                  </a:lnTo>
                  <a:lnTo>
                    <a:pt x="4205897" y="2100393"/>
                  </a:lnTo>
                  <a:cubicBezTo>
                    <a:pt x="4205897" y="2106309"/>
                    <a:pt x="4206020" y="2112102"/>
                    <a:pt x="4206266" y="2117771"/>
                  </a:cubicBezTo>
                  <a:cubicBezTo>
                    <a:pt x="4206513" y="2123440"/>
                    <a:pt x="4207458" y="2128494"/>
                    <a:pt x="4209102" y="2132930"/>
                  </a:cubicBezTo>
                  <a:cubicBezTo>
                    <a:pt x="4211074" y="2138025"/>
                    <a:pt x="4213374" y="2140572"/>
                    <a:pt x="4216004" y="2140572"/>
                  </a:cubicBezTo>
                  <a:cubicBezTo>
                    <a:pt x="4229972" y="2140572"/>
                    <a:pt x="4243282" y="2131862"/>
                    <a:pt x="4255936" y="2114443"/>
                  </a:cubicBezTo>
                  <a:cubicBezTo>
                    <a:pt x="4261358" y="2106884"/>
                    <a:pt x="4266864" y="2097188"/>
                    <a:pt x="4272451" y="2085357"/>
                  </a:cubicBezTo>
                  <a:cubicBezTo>
                    <a:pt x="4277216" y="2075168"/>
                    <a:pt x="4281982" y="2063747"/>
                    <a:pt x="4286748" y="2051094"/>
                  </a:cubicBezTo>
                  <a:cubicBezTo>
                    <a:pt x="4287405" y="2049779"/>
                    <a:pt x="4290076" y="2050025"/>
                    <a:pt x="4294759" y="2051833"/>
                  </a:cubicBezTo>
                  <a:cubicBezTo>
                    <a:pt x="4299442" y="2053641"/>
                    <a:pt x="4301456" y="2055120"/>
                    <a:pt x="4300798" y="2056270"/>
                  </a:cubicBezTo>
                  <a:cubicBezTo>
                    <a:pt x="4295046" y="2071224"/>
                    <a:pt x="4290116" y="2083056"/>
                    <a:pt x="4286008" y="2091766"/>
                  </a:cubicBezTo>
                  <a:cubicBezTo>
                    <a:pt x="4280256" y="2103762"/>
                    <a:pt x="4274259" y="2114197"/>
                    <a:pt x="4268014" y="2123071"/>
                  </a:cubicBezTo>
                  <a:cubicBezTo>
                    <a:pt x="4252402" y="2144762"/>
                    <a:pt x="4235066" y="2155608"/>
                    <a:pt x="4216004" y="2155608"/>
                  </a:cubicBezTo>
                  <a:cubicBezTo>
                    <a:pt x="4199734" y="2155608"/>
                    <a:pt x="4187328" y="2150514"/>
                    <a:pt x="4178782" y="2140325"/>
                  </a:cubicBezTo>
                  <a:cubicBezTo>
                    <a:pt x="4173360" y="2134245"/>
                    <a:pt x="4170237" y="2127672"/>
                    <a:pt x="4169416" y="2120606"/>
                  </a:cubicBezTo>
                  <a:lnTo>
                    <a:pt x="4168734" y="2106456"/>
                  </a:lnTo>
                  <a:lnTo>
                    <a:pt x="4166236" y="2111239"/>
                  </a:lnTo>
                  <a:cubicBezTo>
                    <a:pt x="4163278" y="2116374"/>
                    <a:pt x="4160280" y="2121058"/>
                    <a:pt x="4157240" y="2125289"/>
                  </a:cubicBezTo>
                  <a:cubicBezTo>
                    <a:pt x="4142121" y="2145666"/>
                    <a:pt x="4125934" y="2155608"/>
                    <a:pt x="4108680" y="2155115"/>
                  </a:cubicBezTo>
                  <a:cubicBezTo>
                    <a:pt x="4103257" y="2154622"/>
                    <a:pt x="4100545" y="2154376"/>
                    <a:pt x="4100545" y="2154376"/>
                  </a:cubicBezTo>
                  <a:cubicBezTo>
                    <a:pt x="4087892" y="2152732"/>
                    <a:pt x="4078196" y="2147884"/>
                    <a:pt x="4071459" y="2139832"/>
                  </a:cubicBezTo>
                  <a:cubicBezTo>
                    <a:pt x="4067844" y="2135395"/>
                    <a:pt x="4065378" y="2130876"/>
                    <a:pt x="4064064" y="2126275"/>
                  </a:cubicBezTo>
                  <a:cubicBezTo>
                    <a:pt x="4057819" y="2133506"/>
                    <a:pt x="4052068" y="2139011"/>
                    <a:pt x="4046809" y="2142790"/>
                  </a:cubicBezTo>
                  <a:cubicBezTo>
                    <a:pt x="4034977" y="2151335"/>
                    <a:pt x="4022570" y="2155444"/>
                    <a:pt x="4009588" y="2155115"/>
                  </a:cubicBezTo>
                  <a:cubicBezTo>
                    <a:pt x="3979022" y="2154622"/>
                    <a:pt x="3954619" y="2142297"/>
                    <a:pt x="3936378" y="2118141"/>
                  </a:cubicBezTo>
                  <a:cubicBezTo>
                    <a:pt x="3921589" y="2099243"/>
                    <a:pt x="3914194" y="2077304"/>
                    <a:pt x="3914194" y="2052326"/>
                  </a:cubicBezTo>
                  <a:cubicBezTo>
                    <a:pt x="3914194" y="2028662"/>
                    <a:pt x="3922575" y="2007053"/>
                    <a:pt x="3939336" y="1987497"/>
                  </a:cubicBezTo>
                  <a:cubicBezTo>
                    <a:pt x="3958563" y="1964655"/>
                    <a:pt x="3983213" y="1952906"/>
                    <a:pt x="4013286" y="1952249"/>
                  </a:cubicBezTo>
                  <a:cubicBezTo>
                    <a:pt x="4024460" y="1952084"/>
                    <a:pt x="4033991" y="1954303"/>
                    <a:pt x="4041879" y="1958904"/>
                  </a:cubicBezTo>
                  <a:cubicBezTo>
                    <a:pt x="4049767" y="1963505"/>
                    <a:pt x="4056258" y="1968599"/>
                    <a:pt x="4061352" y="1974187"/>
                  </a:cubicBezTo>
                  <a:lnTo>
                    <a:pt x="4061352" y="1856361"/>
                  </a:lnTo>
                  <a:lnTo>
                    <a:pt x="4029308" y="1856361"/>
                  </a:lnTo>
                  <a:lnTo>
                    <a:pt x="4029308" y="1841572"/>
                  </a:lnTo>
                  <a:lnTo>
                    <a:pt x="4061352" y="1841572"/>
                  </a:lnTo>
                  <a:lnTo>
                    <a:pt x="4061352" y="1749875"/>
                  </a:lnTo>
                  <a:close/>
                  <a:moveTo>
                    <a:pt x="2927877" y="1749628"/>
                  </a:moveTo>
                  <a:lnTo>
                    <a:pt x="2965345" y="1749628"/>
                  </a:lnTo>
                  <a:lnTo>
                    <a:pt x="2965345" y="1749875"/>
                  </a:lnTo>
                  <a:lnTo>
                    <a:pt x="2965345" y="2001301"/>
                  </a:lnTo>
                  <a:lnTo>
                    <a:pt x="2965345" y="2075990"/>
                  </a:lnTo>
                  <a:lnTo>
                    <a:pt x="2965345" y="2096449"/>
                  </a:lnTo>
                  <a:lnTo>
                    <a:pt x="2965345" y="2099653"/>
                  </a:lnTo>
                  <a:cubicBezTo>
                    <a:pt x="2965345" y="2105569"/>
                    <a:pt x="2965468" y="2111362"/>
                    <a:pt x="2965714" y="2117031"/>
                  </a:cubicBezTo>
                  <a:cubicBezTo>
                    <a:pt x="2965961" y="2122701"/>
                    <a:pt x="2966988" y="2127754"/>
                    <a:pt x="2968796" y="2132191"/>
                  </a:cubicBezTo>
                  <a:cubicBezTo>
                    <a:pt x="2970275" y="2136628"/>
                    <a:pt x="2972329" y="2139175"/>
                    <a:pt x="2974958" y="2139832"/>
                  </a:cubicBezTo>
                  <a:cubicBezTo>
                    <a:pt x="2975123" y="2139832"/>
                    <a:pt x="2975287" y="2139873"/>
                    <a:pt x="2975451" y="2139956"/>
                  </a:cubicBezTo>
                  <a:cubicBezTo>
                    <a:pt x="2975616" y="2140038"/>
                    <a:pt x="2975862" y="2140079"/>
                    <a:pt x="2976190" y="2140079"/>
                  </a:cubicBezTo>
                  <a:cubicBezTo>
                    <a:pt x="2991966" y="2140407"/>
                    <a:pt x="3005729" y="2129603"/>
                    <a:pt x="3017479" y="2107665"/>
                  </a:cubicBezTo>
                  <a:cubicBezTo>
                    <a:pt x="3023354" y="2096695"/>
                    <a:pt x="3028499" y="2086250"/>
                    <a:pt x="3032916" y="2076329"/>
                  </a:cubicBezTo>
                  <a:lnTo>
                    <a:pt x="3034708" y="2071761"/>
                  </a:lnTo>
                  <a:lnTo>
                    <a:pt x="3034708" y="2062432"/>
                  </a:lnTo>
                  <a:lnTo>
                    <a:pt x="3034708" y="2056184"/>
                  </a:lnTo>
                  <a:lnTo>
                    <a:pt x="3020904" y="2051340"/>
                  </a:lnTo>
                  <a:cubicBezTo>
                    <a:pt x="3024191" y="2042466"/>
                    <a:pt x="3027231" y="2032606"/>
                    <a:pt x="3030024" y="2021761"/>
                  </a:cubicBezTo>
                  <a:cubicBezTo>
                    <a:pt x="3031504" y="2016338"/>
                    <a:pt x="3032859" y="2011120"/>
                    <a:pt x="3034092" y="2006108"/>
                  </a:cubicBezTo>
                  <a:lnTo>
                    <a:pt x="3034708" y="2003569"/>
                  </a:lnTo>
                  <a:lnTo>
                    <a:pt x="3034708" y="1952495"/>
                  </a:lnTo>
                  <a:lnTo>
                    <a:pt x="3045800" y="1952495"/>
                  </a:lnTo>
                  <a:lnTo>
                    <a:pt x="3053442" y="1952495"/>
                  </a:lnTo>
                  <a:lnTo>
                    <a:pt x="3072422" y="1952495"/>
                  </a:lnTo>
                  <a:cubicBezTo>
                    <a:pt x="3072422" y="1952495"/>
                    <a:pt x="3072381" y="1975748"/>
                    <a:pt x="3072299" y="2022254"/>
                  </a:cubicBezTo>
                  <a:cubicBezTo>
                    <a:pt x="3072216" y="2068759"/>
                    <a:pt x="3072176" y="2092012"/>
                    <a:pt x="3072176" y="2092012"/>
                  </a:cubicBezTo>
                  <a:cubicBezTo>
                    <a:pt x="3072176" y="2098092"/>
                    <a:pt x="3072422" y="2104172"/>
                    <a:pt x="3072915" y="2110253"/>
                  </a:cubicBezTo>
                  <a:cubicBezTo>
                    <a:pt x="3073408" y="2116333"/>
                    <a:pt x="3074640" y="2121920"/>
                    <a:pt x="3076612" y="2127015"/>
                  </a:cubicBezTo>
                  <a:cubicBezTo>
                    <a:pt x="3080228" y="2136710"/>
                    <a:pt x="3088280" y="2141229"/>
                    <a:pt x="3100769" y="2140572"/>
                  </a:cubicBezTo>
                  <a:cubicBezTo>
                    <a:pt x="3100933" y="2140572"/>
                    <a:pt x="3101056" y="2140572"/>
                    <a:pt x="3101139" y="2140572"/>
                  </a:cubicBezTo>
                  <a:cubicBezTo>
                    <a:pt x="3101221" y="2140572"/>
                    <a:pt x="3101262" y="2140572"/>
                    <a:pt x="3101262" y="2140572"/>
                  </a:cubicBezTo>
                  <a:cubicBezTo>
                    <a:pt x="3115394" y="2140407"/>
                    <a:pt x="3130020" y="2128494"/>
                    <a:pt x="3145138" y="2104830"/>
                  </a:cubicBezTo>
                  <a:cubicBezTo>
                    <a:pt x="3152040" y="2093655"/>
                    <a:pt x="3159805" y="2077386"/>
                    <a:pt x="3168432" y="2056024"/>
                  </a:cubicBezTo>
                  <a:lnTo>
                    <a:pt x="3173732" y="2041982"/>
                  </a:lnTo>
                  <a:lnTo>
                    <a:pt x="3173732" y="2016707"/>
                  </a:lnTo>
                  <a:cubicBezTo>
                    <a:pt x="3173732" y="2006765"/>
                    <a:pt x="3173732" y="2001794"/>
                    <a:pt x="3173732" y="2001794"/>
                  </a:cubicBezTo>
                  <a:lnTo>
                    <a:pt x="3173732" y="1952495"/>
                  </a:lnTo>
                  <a:lnTo>
                    <a:pt x="3211200" y="1952495"/>
                  </a:lnTo>
                  <a:cubicBezTo>
                    <a:pt x="3211200" y="1952495"/>
                    <a:pt x="3211200" y="1960712"/>
                    <a:pt x="3211200" y="1977145"/>
                  </a:cubicBezTo>
                  <a:cubicBezTo>
                    <a:pt x="3211200" y="1993578"/>
                    <a:pt x="3211200" y="2001794"/>
                    <a:pt x="3211200" y="2001794"/>
                  </a:cubicBezTo>
                  <a:lnTo>
                    <a:pt x="3211200" y="2096942"/>
                  </a:lnTo>
                  <a:lnTo>
                    <a:pt x="3211200" y="2100393"/>
                  </a:lnTo>
                  <a:cubicBezTo>
                    <a:pt x="3211200" y="2106309"/>
                    <a:pt x="3211323" y="2112102"/>
                    <a:pt x="3211569" y="2117771"/>
                  </a:cubicBezTo>
                  <a:cubicBezTo>
                    <a:pt x="3211816" y="2123440"/>
                    <a:pt x="3212761" y="2128494"/>
                    <a:pt x="3214404" y="2132930"/>
                  </a:cubicBezTo>
                  <a:cubicBezTo>
                    <a:pt x="3216376" y="2138025"/>
                    <a:pt x="3218677" y="2140572"/>
                    <a:pt x="3221306" y="2140572"/>
                  </a:cubicBezTo>
                  <a:cubicBezTo>
                    <a:pt x="3235274" y="2140572"/>
                    <a:pt x="3248585" y="2131862"/>
                    <a:pt x="3261238" y="2114443"/>
                  </a:cubicBezTo>
                  <a:cubicBezTo>
                    <a:pt x="3266661" y="2106884"/>
                    <a:pt x="3272166" y="2097188"/>
                    <a:pt x="3277754" y="2085357"/>
                  </a:cubicBezTo>
                  <a:cubicBezTo>
                    <a:pt x="3282519" y="2075168"/>
                    <a:pt x="3287285" y="2063747"/>
                    <a:pt x="3292050" y="2051094"/>
                  </a:cubicBezTo>
                  <a:lnTo>
                    <a:pt x="3306101" y="2056270"/>
                  </a:lnTo>
                  <a:cubicBezTo>
                    <a:pt x="3300349" y="2071224"/>
                    <a:pt x="3295419" y="2083056"/>
                    <a:pt x="3291311" y="2091766"/>
                  </a:cubicBezTo>
                  <a:cubicBezTo>
                    <a:pt x="3285559" y="2103762"/>
                    <a:pt x="3279561" y="2114197"/>
                    <a:pt x="3273317" y="2123071"/>
                  </a:cubicBezTo>
                  <a:cubicBezTo>
                    <a:pt x="3257705" y="2144762"/>
                    <a:pt x="3240368" y="2155608"/>
                    <a:pt x="3221306" y="2155608"/>
                  </a:cubicBezTo>
                  <a:cubicBezTo>
                    <a:pt x="3205037" y="2155608"/>
                    <a:pt x="3192630" y="2150514"/>
                    <a:pt x="3184085" y="2140325"/>
                  </a:cubicBezTo>
                  <a:cubicBezTo>
                    <a:pt x="3178662" y="2134245"/>
                    <a:pt x="3175540" y="2127672"/>
                    <a:pt x="3174718" y="2120606"/>
                  </a:cubicBezTo>
                  <a:cubicBezTo>
                    <a:pt x="3173896" y="2113539"/>
                    <a:pt x="3173568" y="2106720"/>
                    <a:pt x="3173732" y="2100146"/>
                  </a:cubicBezTo>
                  <a:lnTo>
                    <a:pt x="3173732" y="2096942"/>
                  </a:lnTo>
                  <a:cubicBezTo>
                    <a:pt x="3173732" y="2096942"/>
                    <a:pt x="3173732" y="2092012"/>
                    <a:pt x="3173732" y="2082152"/>
                  </a:cubicBezTo>
                  <a:lnTo>
                    <a:pt x="3173732" y="2081776"/>
                  </a:lnTo>
                  <a:lnTo>
                    <a:pt x="3169511" y="2090903"/>
                  </a:lnTo>
                  <a:cubicBezTo>
                    <a:pt x="3165341" y="2099448"/>
                    <a:pt x="3161325" y="2106720"/>
                    <a:pt x="3157463" y="2112718"/>
                  </a:cubicBezTo>
                  <a:cubicBezTo>
                    <a:pt x="3152533" y="2120606"/>
                    <a:pt x="3145180" y="2129644"/>
                    <a:pt x="3135402" y="2139832"/>
                  </a:cubicBezTo>
                  <a:cubicBezTo>
                    <a:pt x="3125624" y="2150021"/>
                    <a:pt x="3114409" y="2155279"/>
                    <a:pt x="3101755" y="2155608"/>
                  </a:cubicBezTo>
                  <a:cubicBezTo>
                    <a:pt x="3101755" y="2155608"/>
                    <a:pt x="3101714" y="2155608"/>
                    <a:pt x="3101632" y="2155608"/>
                  </a:cubicBezTo>
                  <a:cubicBezTo>
                    <a:pt x="3101550" y="2155608"/>
                    <a:pt x="3101508" y="2155608"/>
                    <a:pt x="3101508" y="2155608"/>
                  </a:cubicBezTo>
                  <a:cubicBezTo>
                    <a:pt x="3101180" y="2155608"/>
                    <a:pt x="3100851" y="2155608"/>
                    <a:pt x="3100522" y="2155608"/>
                  </a:cubicBezTo>
                  <a:cubicBezTo>
                    <a:pt x="3100194" y="2155608"/>
                    <a:pt x="3099783" y="2155608"/>
                    <a:pt x="3099290" y="2155608"/>
                  </a:cubicBezTo>
                  <a:cubicBezTo>
                    <a:pt x="3099290" y="2155608"/>
                    <a:pt x="3099208" y="2155608"/>
                    <a:pt x="3099044" y="2155608"/>
                  </a:cubicBezTo>
                  <a:cubicBezTo>
                    <a:pt x="3098879" y="2155608"/>
                    <a:pt x="3098715" y="2155608"/>
                    <a:pt x="3098550" y="2155608"/>
                  </a:cubicBezTo>
                  <a:cubicBezTo>
                    <a:pt x="3070779" y="2155608"/>
                    <a:pt x="3052456" y="2148213"/>
                    <a:pt x="3043582" y="2133423"/>
                  </a:cubicBezTo>
                  <a:cubicBezTo>
                    <a:pt x="3039638" y="2127015"/>
                    <a:pt x="3037173" y="2120236"/>
                    <a:pt x="3036187" y="2113087"/>
                  </a:cubicBezTo>
                  <a:lnTo>
                    <a:pt x="3035667" y="2105674"/>
                  </a:lnTo>
                  <a:lnTo>
                    <a:pt x="3032762" y="2111239"/>
                  </a:lnTo>
                  <a:cubicBezTo>
                    <a:pt x="3029804" y="2116374"/>
                    <a:pt x="3026805" y="2121058"/>
                    <a:pt x="3023764" y="2125289"/>
                  </a:cubicBezTo>
                  <a:cubicBezTo>
                    <a:pt x="3008646" y="2145666"/>
                    <a:pt x="2992460" y="2155608"/>
                    <a:pt x="2975204" y="2155115"/>
                  </a:cubicBezTo>
                  <a:cubicBezTo>
                    <a:pt x="2969782" y="2154622"/>
                    <a:pt x="2967070" y="2154376"/>
                    <a:pt x="2967070" y="2154376"/>
                  </a:cubicBezTo>
                  <a:cubicBezTo>
                    <a:pt x="2954417" y="2152732"/>
                    <a:pt x="2944721" y="2147884"/>
                    <a:pt x="2937984" y="2139832"/>
                  </a:cubicBezTo>
                  <a:cubicBezTo>
                    <a:pt x="2934368" y="2135395"/>
                    <a:pt x="2931904" y="2130876"/>
                    <a:pt x="2930589" y="2126275"/>
                  </a:cubicBezTo>
                  <a:cubicBezTo>
                    <a:pt x="2924344" y="2133506"/>
                    <a:pt x="2918593" y="2139011"/>
                    <a:pt x="2913334" y="2142790"/>
                  </a:cubicBezTo>
                  <a:cubicBezTo>
                    <a:pt x="2901502" y="2151335"/>
                    <a:pt x="2889095" y="2155444"/>
                    <a:pt x="2876113" y="2155115"/>
                  </a:cubicBezTo>
                  <a:cubicBezTo>
                    <a:pt x="2845548" y="2154622"/>
                    <a:pt x="2821144" y="2142297"/>
                    <a:pt x="2802904" y="2118141"/>
                  </a:cubicBezTo>
                  <a:cubicBezTo>
                    <a:pt x="2788114" y="2099243"/>
                    <a:pt x="2780719" y="2077304"/>
                    <a:pt x="2780719" y="2052326"/>
                  </a:cubicBezTo>
                  <a:cubicBezTo>
                    <a:pt x="2780719" y="2028662"/>
                    <a:pt x="2789100" y="2007053"/>
                    <a:pt x="2805862" y="1987497"/>
                  </a:cubicBezTo>
                  <a:cubicBezTo>
                    <a:pt x="2825088" y="1964655"/>
                    <a:pt x="2849738" y="1952906"/>
                    <a:pt x="2879810" y="1952249"/>
                  </a:cubicBezTo>
                  <a:cubicBezTo>
                    <a:pt x="2890985" y="1952084"/>
                    <a:pt x="2900516" y="1954303"/>
                    <a:pt x="2908404" y="1958904"/>
                  </a:cubicBezTo>
                  <a:cubicBezTo>
                    <a:pt x="2916292" y="1963505"/>
                    <a:pt x="2922783" y="1968599"/>
                    <a:pt x="2927877" y="1974187"/>
                  </a:cubicBezTo>
                  <a:lnTo>
                    <a:pt x="2927877" y="1749875"/>
                  </a:lnTo>
                  <a:close/>
                  <a:moveTo>
                    <a:pt x="1246431" y="1662615"/>
                  </a:moveTo>
                  <a:cubicBezTo>
                    <a:pt x="1236242" y="1662615"/>
                    <a:pt x="1225602" y="1666477"/>
                    <a:pt x="1214510" y="1674200"/>
                  </a:cubicBezTo>
                  <a:cubicBezTo>
                    <a:pt x="1203417" y="1681924"/>
                    <a:pt x="1194995" y="1689237"/>
                    <a:pt x="1189244" y="1696139"/>
                  </a:cubicBezTo>
                  <a:cubicBezTo>
                    <a:pt x="1159007" y="1732127"/>
                    <a:pt x="1143313" y="1781344"/>
                    <a:pt x="1142163" y="1843790"/>
                  </a:cubicBezTo>
                  <a:cubicBezTo>
                    <a:pt x="1142163" y="1845598"/>
                    <a:pt x="1142163" y="1847364"/>
                    <a:pt x="1142163" y="1849090"/>
                  </a:cubicBezTo>
                  <a:cubicBezTo>
                    <a:pt x="1142163" y="1850815"/>
                    <a:pt x="1142163" y="1852500"/>
                    <a:pt x="1142163" y="1854143"/>
                  </a:cubicBezTo>
                  <a:cubicBezTo>
                    <a:pt x="1143971" y="1853321"/>
                    <a:pt x="1146682" y="1851924"/>
                    <a:pt x="1150297" y="1849952"/>
                  </a:cubicBezTo>
                  <a:cubicBezTo>
                    <a:pt x="1192366" y="1827932"/>
                    <a:pt x="1224822" y="1799914"/>
                    <a:pt x="1247664" y="1765897"/>
                  </a:cubicBezTo>
                  <a:cubicBezTo>
                    <a:pt x="1254566" y="1755544"/>
                    <a:pt x="1261837" y="1739851"/>
                    <a:pt x="1269478" y="1718816"/>
                  </a:cubicBezTo>
                  <a:cubicBezTo>
                    <a:pt x="1277120" y="1697782"/>
                    <a:pt x="1276257" y="1681924"/>
                    <a:pt x="1266890" y="1671242"/>
                  </a:cubicBezTo>
                  <a:cubicBezTo>
                    <a:pt x="1261960" y="1665491"/>
                    <a:pt x="1255141" y="1662615"/>
                    <a:pt x="1246431" y="1662615"/>
                  </a:cubicBezTo>
                  <a:close/>
                  <a:moveTo>
                    <a:pt x="1121950" y="1647825"/>
                  </a:moveTo>
                  <a:cubicBezTo>
                    <a:pt x="1122443" y="1647825"/>
                    <a:pt x="1122854" y="1647825"/>
                    <a:pt x="1123183" y="1647825"/>
                  </a:cubicBezTo>
                  <a:cubicBezTo>
                    <a:pt x="1123511" y="1647825"/>
                    <a:pt x="1123922" y="1647825"/>
                    <a:pt x="1124415" y="1647825"/>
                  </a:cubicBezTo>
                  <a:cubicBezTo>
                    <a:pt x="1124415" y="1647825"/>
                    <a:pt x="1124456" y="1647825"/>
                    <a:pt x="1124538" y="1647825"/>
                  </a:cubicBezTo>
                  <a:cubicBezTo>
                    <a:pt x="1124621" y="1647825"/>
                    <a:pt x="1124662" y="1647825"/>
                    <a:pt x="1124662" y="1647825"/>
                  </a:cubicBezTo>
                  <a:cubicBezTo>
                    <a:pt x="1124826" y="1647825"/>
                    <a:pt x="1124990" y="1647825"/>
                    <a:pt x="1125155" y="1647825"/>
                  </a:cubicBezTo>
                  <a:cubicBezTo>
                    <a:pt x="1125319" y="1647825"/>
                    <a:pt x="1125483" y="1647825"/>
                    <a:pt x="1125648" y="1647825"/>
                  </a:cubicBezTo>
                  <a:lnTo>
                    <a:pt x="1125648" y="1662615"/>
                  </a:lnTo>
                  <a:cubicBezTo>
                    <a:pt x="1125319" y="1662615"/>
                    <a:pt x="1125032" y="1662615"/>
                    <a:pt x="1124785" y="1662615"/>
                  </a:cubicBezTo>
                  <a:cubicBezTo>
                    <a:pt x="1124538" y="1662615"/>
                    <a:pt x="1124415" y="1662615"/>
                    <a:pt x="1124415" y="1662615"/>
                  </a:cubicBezTo>
                  <a:cubicBezTo>
                    <a:pt x="1123922" y="1662615"/>
                    <a:pt x="1123511" y="1662615"/>
                    <a:pt x="1123183" y="1662615"/>
                  </a:cubicBezTo>
                  <a:cubicBezTo>
                    <a:pt x="1122854" y="1662615"/>
                    <a:pt x="1122525" y="1662615"/>
                    <a:pt x="1122197" y="1662615"/>
                  </a:cubicBezTo>
                  <a:cubicBezTo>
                    <a:pt x="1120882" y="1662615"/>
                    <a:pt x="1119608" y="1662656"/>
                    <a:pt x="1118376" y="1662738"/>
                  </a:cubicBezTo>
                  <a:cubicBezTo>
                    <a:pt x="1117144" y="1662820"/>
                    <a:pt x="1115952" y="1662862"/>
                    <a:pt x="1114802" y="1662862"/>
                  </a:cubicBezTo>
                  <a:cubicBezTo>
                    <a:pt x="1114638" y="1662862"/>
                    <a:pt x="1114473" y="1662862"/>
                    <a:pt x="1114309" y="1662862"/>
                  </a:cubicBezTo>
                  <a:cubicBezTo>
                    <a:pt x="1114144" y="1662862"/>
                    <a:pt x="1113980" y="1662862"/>
                    <a:pt x="1113816" y="1662862"/>
                  </a:cubicBezTo>
                  <a:cubicBezTo>
                    <a:pt x="1112994" y="1662862"/>
                    <a:pt x="1112419" y="1662944"/>
                    <a:pt x="1112090" y="1663108"/>
                  </a:cubicBezTo>
                  <a:cubicBezTo>
                    <a:pt x="1069693" y="1665573"/>
                    <a:pt x="1032390" y="1678719"/>
                    <a:pt x="1000181" y="1702547"/>
                  </a:cubicBezTo>
                  <a:cubicBezTo>
                    <a:pt x="982269" y="1716023"/>
                    <a:pt x="968876" y="1731388"/>
                    <a:pt x="960002" y="1748642"/>
                  </a:cubicBezTo>
                  <a:cubicBezTo>
                    <a:pt x="950306" y="1767376"/>
                    <a:pt x="946609" y="1787342"/>
                    <a:pt x="948910" y="1808541"/>
                  </a:cubicBezTo>
                  <a:cubicBezTo>
                    <a:pt x="951375" y="1832862"/>
                    <a:pt x="960084" y="1851185"/>
                    <a:pt x="975038" y="1863510"/>
                  </a:cubicBezTo>
                  <a:cubicBezTo>
                    <a:pt x="988678" y="1875177"/>
                    <a:pt x="1006015" y="1881258"/>
                    <a:pt x="1027049" y="1881751"/>
                  </a:cubicBezTo>
                  <a:lnTo>
                    <a:pt x="1027049" y="1881997"/>
                  </a:lnTo>
                  <a:cubicBezTo>
                    <a:pt x="1050055" y="1882654"/>
                    <a:pt x="1074212" y="1879039"/>
                    <a:pt x="1099519" y="1871151"/>
                  </a:cubicBezTo>
                  <a:cubicBezTo>
                    <a:pt x="1098862" y="1860798"/>
                    <a:pt x="1098697" y="1851596"/>
                    <a:pt x="1099026" y="1843544"/>
                  </a:cubicBezTo>
                  <a:cubicBezTo>
                    <a:pt x="1100505" y="1777482"/>
                    <a:pt x="1121622" y="1724896"/>
                    <a:pt x="1162376" y="1685786"/>
                  </a:cubicBezTo>
                  <a:cubicBezTo>
                    <a:pt x="1169935" y="1678391"/>
                    <a:pt x="1181767" y="1670215"/>
                    <a:pt x="1197871" y="1661259"/>
                  </a:cubicBezTo>
                  <a:cubicBezTo>
                    <a:pt x="1213976" y="1652303"/>
                    <a:pt x="1230162" y="1647825"/>
                    <a:pt x="1246431" y="1647825"/>
                  </a:cubicBezTo>
                  <a:cubicBezTo>
                    <a:pt x="1259249" y="1647661"/>
                    <a:pt x="1269848" y="1652098"/>
                    <a:pt x="1278229" y="1661136"/>
                  </a:cubicBezTo>
                  <a:cubicBezTo>
                    <a:pt x="1291704" y="1676419"/>
                    <a:pt x="1293799" y="1696467"/>
                    <a:pt x="1284515" y="1721281"/>
                  </a:cubicBezTo>
                  <a:cubicBezTo>
                    <a:pt x="1275230" y="1746095"/>
                    <a:pt x="1267054" y="1763761"/>
                    <a:pt x="1259988" y="1774278"/>
                  </a:cubicBezTo>
                  <a:cubicBezTo>
                    <a:pt x="1246513" y="1794491"/>
                    <a:pt x="1229505" y="1812855"/>
                    <a:pt x="1208964" y="1829370"/>
                  </a:cubicBezTo>
                  <a:cubicBezTo>
                    <a:pt x="1188422" y="1845885"/>
                    <a:pt x="1166320" y="1859566"/>
                    <a:pt x="1142656" y="1870412"/>
                  </a:cubicBezTo>
                  <a:cubicBezTo>
                    <a:pt x="1143149" y="1877971"/>
                    <a:pt x="1143765" y="1885489"/>
                    <a:pt x="1144505" y="1892966"/>
                  </a:cubicBezTo>
                  <a:cubicBezTo>
                    <a:pt x="1145244" y="1900443"/>
                    <a:pt x="1146025" y="1907797"/>
                    <a:pt x="1146846" y="1915028"/>
                  </a:cubicBezTo>
                  <a:lnTo>
                    <a:pt x="1148326" y="1928831"/>
                  </a:lnTo>
                  <a:cubicBezTo>
                    <a:pt x="1149147" y="1937377"/>
                    <a:pt x="1149969" y="1946579"/>
                    <a:pt x="1150790" y="1956439"/>
                  </a:cubicBezTo>
                  <a:cubicBezTo>
                    <a:pt x="1151612" y="1966299"/>
                    <a:pt x="1152187" y="1976323"/>
                    <a:pt x="1152516" y="1986511"/>
                  </a:cubicBezTo>
                  <a:cubicBezTo>
                    <a:pt x="1152844" y="2012147"/>
                    <a:pt x="1150790" y="2034496"/>
                    <a:pt x="1146354" y="2053559"/>
                  </a:cubicBezTo>
                  <a:cubicBezTo>
                    <a:pt x="1140602" y="2077551"/>
                    <a:pt x="1130824" y="2097764"/>
                    <a:pt x="1117020" y="2114197"/>
                  </a:cubicBezTo>
                  <a:cubicBezTo>
                    <a:pt x="1093685" y="2141804"/>
                    <a:pt x="1064352" y="2155608"/>
                    <a:pt x="1029021" y="2155608"/>
                  </a:cubicBezTo>
                  <a:cubicBezTo>
                    <a:pt x="995004" y="2155608"/>
                    <a:pt x="968465" y="2145255"/>
                    <a:pt x="949403" y="2124550"/>
                  </a:cubicBezTo>
                  <a:cubicBezTo>
                    <a:pt x="931491" y="2105323"/>
                    <a:pt x="922699" y="2080920"/>
                    <a:pt x="923028" y="2051340"/>
                  </a:cubicBezTo>
                  <a:cubicBezTo>
                    <a:pt x="923028" y="2023404"/>
                    <a:pt x="932148" y="1999740"/>
                    <a:pt x="950389" y="1980349"/>
                  </a:cubicBezTo>
                  <a:cubicBezTo>
                    <a:pt x="967808" y="1961287"/>
                    <a:pt x="988514" y="1952002"/>
                    <a:pt x="1012506" y="1952495"/>
                  </a:cubicBezTo>
                  <a:cubicBezTo>
                    <a:pt x="1039456" y="1953152"/>
                    <a:pt x="1059587" y="1966134"/>
                    <a:pt x="1072897" y="1991441"/>
                  </a:cubicBezTo>
                  <a:cubicBezTo>
                    <a:pt x="1078813" y="2002780"/>
                    <a:pt x="1082429" y="2014242"/>
                    <a:pt x="1083743" y="2025828"/>
                  </a:cubicBezTo>
                  <a:cubicBezTo>
                    <a:pt x="1085058" y="2037413"/>
                    <a:pt x="1085140" y="2047232"/>
                    <a:pt x="1083990" y="2055284"/>
                  </a:cubicBezTo>
                  <a:lnTo>
                    <a:pt x="1069446" y="2053066"/>
                  </a:lnTo>
                  <a:cubicBezTo>
                    <a:pt x="1070268" y="2046657"/>
                    <a:pt x="1070104" y="2038399"/>
                    <a:pt x="1068954" y="2028293"/>
                  </a:cubicBezTo>
                  <a:cubicBezTo>
                    <a:pt x="1067803" y="2018186"/>
                    <a:pt x="1064763" y="2008203"/>
                    <a:pt x="1059833" y="1998343"/>
                  </a:cubicBezTo>
                  <a:cubicBezTo>
                    <a:pt x="1056054" y="1991441"/>
                    <a:pt x="1050425" y="1984663"/>
                    <a:pt x="1042948" y="1978007"/>
                  </a:cubicBezTo>
                  <a:cubicBezTo>
                    <a:pt x="1035471" y="1971352"/>
                    <a:pt x="1025159" y="1967860"/>
                    <a:pt x="1012013" y="1967531"/>
                  </a:cubicBezTo>
                  <a:cubicBezTo>
                    <a:pt x="992786" y="1967038"/>
                    <a:pt x="975860" y="1974680"/>
                    <a:pt x="961234" y="1990455"/>
                  </a:cubicBezTo>
                  <a:cubicBezTo>
                    <a:pt x="945787" y="2006888"/>
                    <a:pt x="937982" y="2027183"/>
                    <a:pt x="937817" y="2051340"/>
                  </a:cubicBezTo>
                  <a:cubicBezTo>
                    <a:pt x="937817" y="2077140"/>
                    <a:pt x="945377" y="2098174"/>
                    <a:pt x="960495" y="2114443"/>
                  </a:cubicBezTo>
                  <a:cubicBezTo>
                    <a:pt x="976764" y="2132191"/>
                    <a:pt x="999606" y="2140900"/>
                    <a:pt x="1029021" y="2140572"/>
                  </a:cubicBezTo>
                  <a:cubicBezTo>
                    <a:pt x="1051206" y="2140572"/>
                    <a:pt x="1069857" y="2128822"/>
                    <a:pt x="1084976" y="2105323"/>
                  </a:cubicBezTo>
                  <a:cubicBezTo>
                    <a:pt x="1101902" y="2078537"/>
                    <a:pt x="1109954" y="2039015"/>
                    <a:pt x="1109132" y="1986758"/>
                  </a:cubicBezTo>
                  <a:cubicBezTo>
                    <a:pt x="1108968" y="1976898"/>
                    <a:pt x="1108475" y="1967120"/>
                    <a:pt x="1107653" y="1957425"/>
                  </a:cubicBezTo>
                  <a:cubicBezTo>
                    <a:pt x="1106832" y="1947729"/>
                    <a:pt x="1106010" y="1938691"/>
                    <a:pt x="1105188" y="1930310"/>
                  </a:cubicBezTo>
                  <a:lnTo>
                    <a:pt x="1103710" y="1916753"/>
                  </a:lnTo>
                  <a:cubicBezTo>
                    <a:pt x="1103216" y="1911823"/>
                    <a:pt x="1102682" y="1906811"/>
                    <a:pt x="1102107" y="1901717"/>
                  </a:cubicBezTo>
                  <a:cubicBezTo>
                    <a:pt x="1101532" y="1896622"/>
                    <a:pt x="1101080" y="1891528"/>
                    <a:pt x="1100752" y="1886434"/>
                  </a:cubicBezTo>
                  <a:cubicBezTo>
                    <a:pt x="1074787" y="1894157"/>
                    <a:pt x="1049891" y="1897608"/>
                    <a:pt x="1026063" y="1896787"/>
                  </a:cubicBezTo>
                  <a:cubicBezTo>
                    <a:pt x="1023762" y="1896787"/>
                    <a:pt x="1022037" y="1896705"/>
                    <a:pt x="1020887" y="1896540"/>
                  </a:cubicBezTo>
                  <a:cubicBezTo>
                    <a:pt x="957784" y="1893254"/>
                    <a:pt x="923192" y="1864496"/>
                    <a:pt x="917112" y="1810267"/>
                  </a:cubicBezTo>
                  <a:cubicBezTo>
                    <a:pt x="911360" y="1762775"/>
                    <a:pt x="932230" y="1722842"/>
                    <a:pt x="979722" y="1690469"/>
                  </a:cubicBezTo>
                  <a:cubicBezTo>
                    <a:pt x="1020640" y="1662369"/>
                    <a:pt x="1068050" y="1648154"/>
                    <a:pt x="1121950" y="1647825"/>
                  </a:cubicBezTo>
                  <a:close/>
                  <a:moveTo>
                    <a:pt x="5868568" y="1392906"/>
                  </a:moveTo>
                  <a:cubicBezTo>
                    <a:pt x="5862323" y="1402437"/>
                    <a:pt x="5857310" y="1410489"/>
                    <a:pt x="5853531" y="1417063"/>
                  </a:cubicBezTo>
                  <a:cubicBezTo>
                    <a:pt x="5837590" y="1444013"/>
                    <a:pt x="5825512" y="1470141"/>
                    <a:pt x="5817296" y="1495449"/>
                  </a:cubicBezTo>
                  <a:cubicBezTo>
                    <a:pt x="5807929" y="1524371"/>
                    <a:pt x="5802178" y="1548774"/>
                    <a:pt x="5800041" y="1568658"/>
                  </a:cubicBezTo>
                  <a:cubicBezTo>
                    <a:pt x="5797741" y="1591007"/>
                    <a:pt x="5799712" y="1606783"/>
                    <a:pt x="5805957" y="1615985"/>
                  </a:cubicBezTo>
                  <a:cubicBezTo>
                    <a:pt x="5810394" y="1622887"/>
                    <a:pt x="5815817" y="1626338"/>
                    <a:pt x="5822226" y="1626338"/>
                  </a:cubicBezTo>
                  <a:cubicBezTo>
                    <a:pt x="5824198" y="1626338"/>
                    <a:pt x="5826416" y="1625681"/>
                    <a:pt x="5828882" y="1624366"/>
                  </a:cubicBezTo>
                  <a:cubicBezTo>
                    <a:pt x="5838084" y="1619272"/>
                    <a:pt x="5845478" y="1609248"/>
                    <a:pt x="5851066" y="1594294"/>
                  </a:cubicBezTo>
                  <a:cubicBezTo>
                    <a:pt x="5852052" y="1591500"/>
                    <a:pt x="5853654" y="1586241"/>
                    <a:pt x="5855872" y="1578518"/>
                  </a:cubicBezTo>
                  <a:cubicBezTo>
                    <a:pt x="5858091" y="1570794"/>
                    <a:pt x="5860268" y="1560524"/>
                    <a:pt x="5862405" y="1547706"/>
                  </a:cubicBezTo>
                  <a:cubicBezTo>
                    <a:pt x="5866514" y="1523385"/>
                    <a:pt x="5868568" y="1497338"/>
                    <a:pt x="5868568" y="1469566"/>
                  </a:cubicBezTo>
                  <a:close/>
                  <a:moveTo>
                    <a:pt x="5404130" y="1392906"/>
                  </a:moveTo>
                  <a:cubicBezTo>
                    <a:pt x="5397886" y="1402437"/>
                    <a:pt x="5392874" y="1410489"/>
                    <a:pt x="5389094" y="1417063"/>
                  </a:cubicBezTo>
                  <a:cubicBezTo>
                    <a:pt x="5373154" y="1444013"/>
                    <a:pt x="5361076" y="1470141"/>
                    <a:pt x="5352859" y="1495449"/>
                  </a:cubicBezTo>
                  <a:cubicBezTo>
                    <a:pt x="5343492" y="1524371"/>
                    <a:pt x="5337741" y="1548774"/>
                    <a:pt x="5335604" y="1568658"/>
                  </a:cubicBezTo>
                  <a:cubicBezTo>
                    <a:pt x="5333304" y="1591007"/>
                    <a:pt x="5335276" y="1606783"/>
                    <a:pt x="5341520" y="1615985"/>
                  </a:cubicBezTo>
                  <a:cubicBezTo>
                    <a:pt x="5345958" y="1622887"/>
                    <a:pt x="5351380" y="1626338"/>
                    <a:pt x="5357789" y="1626338"/>
                  </a:cubicBezTo>
                  <a:cubicBezTo>
                    <a:pt x="5359761" y="1626338"/>
                    <a:pt x="5361980" y="1625681"/>
                    <a:pt x="5364444" y="1624366"/>
                  </a:cubicBezTo>
                  <a:cubicBezTo>
                    <a:pt x="5373647" y="1619272"/>
                    <a:pt x="5381042" y="1609248"/>
                    <a:pt x="5386629" y="1594294"/>
                  </a:cubicBezTo>
                  <a:cubicBezTo>
                    <a:pt x="5387615" y="1591500"/>
                    <a:pt x="5389218" y="1586241"/>
                    <a:pt x="5391436" y="1578518"/>
                  </a:cubicBezTo>
                  <a:cubicBezTo>
                    <a:pt x="5393654" y="1570794"/>
                    <a:pt x="5395832" y="1560524"/>
                    <a:pt x="5397968" y="1547706"/>
                  </a:cubicBezTo>
                  <a:cubicBezTo>
                    <a:pt x="5402076" y="1523385"/>
                    <a:pt x="5404130" y="1497338"/>
                    <a:pt x="5404130" y="1469566"/>
                  </a:cubicBezTo>
                  <a:close/>
                  <a:moveTo>
                    <a:pt x="4708806" y="1392906"/>
                  </a:moveTo>
                  <a:cubicBezTo>
                    <a:pt x="4702562" y="1402437"/>
                    <a:pt x="4697549" y="1410489"/>
                    <a:pt x="4693769" y="1417063"/>
                  </a:cubicBezTo>
                  <a:cubicBezTo>
                    <a:pt x="4677830" y="1444013"/>
                    <a:pt x="4665751" y="1470141"/>
                    <a:pt x="4657534" y="1495449"/>
                  </a:cubicBezTo>
                  <a:cubicBezTo>
                    <a:pt x="4648168" y="1524371"/>
                    <a:pt x="4642416" y="1548774"/>
                    <a:pt x="4640280" y="1568658"/>
                  </a:cubicBezTo>
                  <a:cubicBezTo>
                    <a:pt x="4637980" y="1591007"/>
                    <a:pt x="4639952" y="1606783"/>
                    <a:pt x="4646196" y="1615985"/>
                  </a:cubicBezTo>
                  <a:cubicBezTo>
                    <a:pt x="4650632" y="1622887"/>
                    <a:pt x="4656055" y="1626338"/>
                    <a:pt x="4662464" y="1626338"/>
                  </a:cubicBezTo>
                  <a:cubicBezTo>
                    <a:pt x="4664436" y="1626338"/>
                    <a:pt x="4666654" y="1625681"/>
                    <a:pt x="4669120" y="1624366"/>
                  </a:cubicBezTo>
                  <a:cubicBezTo>
                    <a:pt x="4678322" y="1619272"/>
                    <a:pt x="4685718" y="1609248"/>
                    <a:pt x="4691304" y="1594294"/>
                  </a:cubicBezTo>
                  <a:cubicBezTo>
                    <a:pt x="4692290" y="1591500"/>
                    <a:pt x="4693892" y="1586241"/>
                    <a:pt x="4696111" y="1578518"/>
                  </a:cubicBezTo>
                  <a:cubicBezTo>
                    <a:pt x="4698330" y="1570794"/>
                    <a:pt x="4700507" y="1560524"/>
                    <a:pt x="4702643" y="1547706"/>
                  </a:cubicBezTo>
                  <a:cubicBezTo>
                    <a:pt x="4706752" y="1523385"/>
                    <a:pt x="4708806" y="1497338"/>
                    <a:pt x="4708806" y="1469566"/>
                  </a:cubicBezTo>
                  <a:close/>
                  <a:moveTo>
                    <a:pt x="2968986" y="1365298"/>
                  </a:moveTo>
                  <a:cubicBezTo>
                    <a:pt x="2975066" y="1365298"/>
                    <a:pt x="2980243" y="1367435"/>
                    <a:pt x="2984516" y="1371707"/>
                  </a:cubicBezTo>
                  <a:cubicBezTo>
                    <a:pt x="2988789" y="1375980"/>
                    <a:pt x="2990924" y="1381156"/>
                    <a:pt x="2990924" y="1387237"/>
                  </a:cubicBezTo>
                  <a:cubicBezTo>
                    <a:pt x="2990924" y="1393317"/>
                    <a:pt x="2988789" y="1398534"/>
                    <a:pt x="2984516" y="1402889"/>
                  </a:cubicBezTo>
                  <a:cubicBezTo>
                    <a:pt x="2980243" y="1407244"/>
                    <a:pt x="2975066" y="1409421"/>
                    <a:pt x="2968986" y="1409421"/>
                  </a:cubicBezTo>
                  <a:cubicBezTo>
                    <a:pt x="2962906" y="1409421"/>
                    <a:pt x="2957730" y="1407244"/>
                    <a:pt x="2953457" y="1402889"/>
                  </a:cubicBezTo>
                  <a:cubicBezTo>
                    <a:pt x="2949184" y="1398534"/>
                    <a:pt x="2947048" y="1393317"/>
                    <a:pt x="2947048" y="1387237"/>
                  </a:cubicBezTo>
                  <a:cubicBezTo>
                    <a:pt x="2947048" y="1381156"/>
                    <a:pt x="2949184" y="1375980"/>
                    <a:pt x="2953457" y="1371707"/>
                  </a:cubicBezTo>
                  <a:cubicBezTo>
                    <a:pt x="2957730" y="1367435"/>
                    <a:pt x="2962906" y="1365298"/>
                    <a:pt x="2968986" y="1365298"/>
                  </a:cubicBezTo>
                  <a:close/>
                  <a:moveTo>
                    <a:pt x="589955" y="1365298"/>
                  </a:moveTo>
                  <a:cubicBezTo>
                    <a:pt x="596035" y="1365298"/>
                    <a:pt x="601212" y="1367435"/>
                    <a:pt x="605484" y="1371707"/>
                  </a:cubicBezTo>
                  <a:cubicBezTo>
                    <a:pt x="609757" y="1375980"/>
                    <a:pt x="611893" y="1381156"/>
                    <a:pt x="611893" y="1387237"/>
                  </a:cubicBezTo>
                  <a:cubicBezTo>
                    <a:pt x="611893" y="1393317"/>
                    <a:pt x="609757" y="1398534"/>
                    <a:pt x="605484" y="1402889"/>
                  </a:cubicBezTo>
                  <a:cubicBezTo>
                    <a:pt x="601212" y="1407244"/>
                    <a:pt x="596035" y="1409421"/>
                    <a:pt x="589955" y="1409421"/>
                  </a:cubicBezTo>
                  <a:cubicBezTo>
                    <a:pt x="583875" y="1409421"/>
                    <a:pt x="578698" y="1407244"/>
                    <a:pt x="574426" y="1402889"/>
                  </a:cubicBezTo>
                  <a:cubicBezTo>
                    <a:pt x="570153" y="1398534"/>
                    <a:pt x="568017" y="1393317"/>
                    <a:pt x="568017" y="1387237"/>
                  </a:cubicBezTo>
                  <a:cubicBezTo>
                    <a:pt x="568017" y="1381156"/>
                    <a:pt x="570153" y="1375980"/>
                    <a:pt x="574426" y="1371707"/>
                  </a:cubicBezTo>
                  <a:cubicBezTo>
                    <a:pt x="578698" y="1367435"/>
                    <a:pt x="583875" y="1365298"/>
                    <a:pt x="589955" y="1365298"/>
                  </a:cubicBezTo>
                  <a:close/>
                  <a:moveTo>
                    <a:pt x="5061933" y="1203843"/>
                  </a:moveTo>
                  <a:lnTo>
                    <a:pt x="5061933" y="1204336"/>
                  </a:lnTo>
                  <a:lnTo>
                    <a:pt x="5061930" y="1204339"/>
                  </a:lnTo>
                  <a:close/>
                  <a:moveTo>
                    <a:pt x="3017054" y="1178207"/>
                  </a:moveTo>
                  <a:cubicBezTo>
                    <a:pt x="3017054" y="1178207"/>
                    <a:pt x="3017054" y="1178249"/>
                    <a:pt x="3017054" y="1178331"/>
                  </a:cubicBezTo>
                  <a:cubicBezTo>
                    <a:pt x="3017054" y="1178413"/>
                    <a:pt x="3017054" y="1178454"/>
                    <a:pt x="3017054" y="1178454"/>
                  </a:cubicBezTo>
                  <a:cubicBezTo>
                    <a:pt x="3017382" y="1183877"/>
                    <a:pt x="3019600" y="1187410"/>
                    <a:pt x="3023709" y="1189053"/>
                  </a:cubicBezTo>
                  <a:cubicBezTo>
                    <a:pt x="3021572" y="1184945"/>
                    <a:pt x="3019354" y="1181330"/>
                    <a:pt x="3017054" y="1178207"/>
                  </a:cubicBezTo>
                  <a:close/>
                  <a:moveTo>
                    <a:pt x="1994958" y="1149367"/>
                  </a:moveTo>
                  <a:cubicBezTo>
                    <a:pt x="1994629" y="1149860"/>
                    <a:pt x="1994465" y="1150107"/>
                    <a:pt x="1994465" y="1150107"/>
                  </a:cubicBezTo>
                  <a:cubicBezTo>
                    <a:pt x="1994136" y="1152243"/>
                    <a:pt x="1994465" y="1154790"/>
                    <a:pt x="1995451" y="1157748"/>
                  </a:cubicBezTo>
                  <a:cubicBezTo>
                    <a:pt x="1996601" y="1161364"/>
                    <a:pt x="1998244" y="1164568"/>
                    <a:pt x="2000380" y="1167362"/>
                  </a:cubicBezTo>
                  <a:cubicBezTo>
                    <a:pt x="2003996" y="1171798"/>
                    <a:pt x="2008186" y="1174346"/>
                    <a:pt x="2012952" y="1175003"/>
                  </a:cubicBezTo>
                  <a:cubicBezTo>
                    <a:pt x="2013609" y="1175167"/>
                    <a:pt x="2014513" y="1175249"/>
                    <a:pt x="2015663" y="1175249"/>
                  </a:cubicBezTo>
                  <a:cubicBezTo>
                    <a:pt x="2015170" y="1173113"/>
                    <a:pt x="2014431" y="1170566"/>
                    <a:pt x="2013445" y="1167608"/>
                  </a:cubicBezTo>
                  <a:cubicBezTo>
                    <a:pt x="2010322" y="1158241"/>
                    <a:pt x="2004818" y="1152243"/>
                    <a:pt x="1996930" y="1149614"/>
                  </a:cubicBezTo>
                  <a:cubicBezTo>
                    <a:pt x="1995615" y="1149614"/>
                    <a:pt x="1994958" y="1149532"/>
                    <a:pt x="1994958" y="1149367"/>
                  </a:cubicBezTo>
                  <a:close/>
                  <a:moveTo>
                    <a:pt x="2963810" y="1148628"/>
                  </a:moveTo>
                  <a:cubicBezTo>
                    <a:pt x="2948198" y="1148628"/>
                    <a:pt x="2934394" y="1156762"/>
                    <a:pt x="2922398" y="1173031"/>
                  </a:cubicBezTo>
                  <a:cubicBezTo>
                    <a:pt x="2910238" y="1189957"/>
                    <a:pt x="2904158" y="1210663"/>
                    <a:pt x="2904158" y="1235148"/>
                  </a:cubicBezTo>
                  <a:lnTo>
                    <a:pt x="2904192" y="1235399"/>
                  </a:lnTo>
                  <a:lnTo>
                    <a:pt x="2908781" y="1237120"/>
                  </a:lnTo>
                  <a:lnTo>
                    <a:pt x="2905502" y="1245122"/>
                  </a:lnTo>
                  <a:lnTo>
                    <a:pt x="2908718" y="1268980"/>
                  </a:lnTo>
                  <a:cubicBezTo>
                    <a:pt x="2911758" y="1279292"/>
                    <a:pt x="2916318" y="1288638"/>
                    <a:pt x="2922398" y="1297019"/>
                  </a:cubicBezTo>
                  <a:cubicBezTo>
                    <a:pt x="2934230" y="1313288"/>
                    <a:pt x="2948034" y="1321422"/>
                    <a:pt x="2963810" y="1321422"/>
                  </a:cubicBezTo>
                  <a:cubicBezTo>
                    <a:pt x="2983201" y="1321422"/>
                    <a:pt x="2999716" y="1313205"/>
                    <a:pt x="3013356" y="1296772"/>
                  </a:cubicBezTo>
                  <a:cubicBezTo>
                    <a:pt x="3027488" y="1279518"/>
                    <a:pt x="3034554" y="1258976"/>
                    <a:pt x="3034554" y="1235148"/>
                  </a:cubicBezTo>
                  <a:cubicBezTo>
                    <a:pt x="3034554" y="1225124"/>
                    <a:pt x="3033158" y="1215428"/>
                    <a:pt x="3030364" y="1206062"/>
                  </a:cubicBezTo>
                  <a:cubicBezTo>
                    <a:pt x="3027406" y="1205569"/>
                    <a:pt x="3023627" y="1204665"/>
                    <a:pt x="3019025" y="1203350"/>
                  </a:cubicBezTo>
                  <a:cubicBezTo>
                    <a:pt x="3009001" y="1199735"/>
                    <a:pt x="3003332" y="1191929"/>
                    <a:pt x="3002017" y="1179933"/>
                  </a:cubicBezTo>
                  <a:cubicBezTo>
                    <a:pt x="3001524" y="1174017"/>
                    <a:pt x="3002756" y="1169251"/>
                    <a:pt x="3005714" y="1165636"/>
                  </a:cubicBezTo>
                  <a:cubicBezTo>
                    <a:pt x="2993390" y="1154297"/>
                    <a:pt x="2979422" y="1148628"/>
                    <a:pt x="2963810" y="1148628"/>
                  </a:cubicBezTo>
                  <a:close/>
                  <a:moveTo>
                    <a:pt x="7729514" y="1148381"/>
                  </a:moveTo>
                  <a:cubicBezTo>
                    <a:pt x="7711274" y="1149039"/>
                    <a:pt x="7696072" y="1158734"/>
                    <a:pt x="7683912" y="1177468"/>
                  </a:cubicBezTo>
                  <a:cubicBezTo>
                    <a:pt x="7672902" y="1194723"/>
                    <a:pt x="7667398" y="1213456"/>
                    <a:pt x="7667398" y="1233669"/>
                  </a:cubicBezTo>
                  <a:lnTo>
                    <a:pt x="7667546" y="1234904"/>
                  </a:lnTo>
                  <a:lnTo>
                    <a:pt x="7675270" y="1238353"/>
                  </a:lnTo>
                  <a:lnTo>
                    <a:pt x="7669582" y="1251776"/>
                  </a:lnTo>
                  <a:lnTo>
                    <a:pt x="7671094" y="1264296"/>
                  </a:lnTo>
                  <a:cubicBezTo>
                    <a:pt x="7673560" y="1273869"/>
                    <a:pt x="7677258" y="1282804"/>
                    <a:pt x="7682186" y="1291103"/>
                  </a:cubicBezTo>
                  <a:cubicBezTo>
                    <a:pt x="7686294" y="1298333"/>
                    <a:pt x="7692128" y="1305153"/>
                    <a:pt x="7699688" y="1311562"/>
                  </a:cubicBezTo>
                  <a:cubicBezTo>
                    <a:pt x="7707246" y="1317971"/>
                    <a:pt x="7715958" y="1321258"/>
                    <a:pt x="7725816" y="1321422"/>
                  </a:cubicBezTo>
                  <a:cubicBezTo>
                    <a:pt x="7737156" y="1321751"/>
                    <a:pt x="7746892" y="1318341"/>
                    <a:pt x="7755026" y="1311192"/>
                  </a:cubicBezTo>
                  <a:cubicBezTo>
                    <a:pt x="7763162" y="1304044"/>
                    <a:pt x="7769694" y="1297019"/>
                    <a:pt x="7774622" y="1290117"/>
                  </a:cubicBezTo>
                  <a:lnTo>
                    <a:pt x="7778662" y="1282988"/>
                  </a:lnTo>
                  <a:lnTo>
                    <a:pt x="7778566" y="1280996"/>
                  </a:lnTo>
                  <a:lnTo>
                    <a:pt x="7778566" y="1277792"/>
                  </a:lnTo>
                  <a:cubicBezTo>
                    <a:pt x="7778566" y="1277792"/>
                    <a:pt x="7778566" y="1272862"/>
                    <a:pt x="7778566" y="1263002"/>
                  </a:cubicBezTo>
                  <a:cubicBezTo>
                    <a:pt x="7778566" y="1253142"/>
                    <a:pt x="7778566" y="1242255"/>
                    <a:pt x="7778566" y="1230341"/>
                  </a:cubicBezTo>
                  <a:cubicBezTo>
                    <a:pt x="7778566" y="1218427"/>
                    <a:pt x="7778566" y="1207499"/>
                    <a:pt x="7778566" y="1197557"/>
                  </a:cubicBezTo>
                  <a:cubicBezTo>
                    <a:pt x="7778566" y="1195072"/>
                    <a:pt x="7778566" y="1192897"/>
                    <a:pt x="7778566" y="1191033"/>
                  </a:cubicBezTo>
                  <a:lnTo>
                    <a:pt x="7778566" y="1187148"/>
                  </a:lnTo>
                  <a:lnTo>
                    <a:pt x="7774376" y="1176482"/>
                  </a:lnTo>
                  <a:cubicBezTo>
                    <a:pt x="7771090" y="1171223"/>
                    <a:pt x="7765790" y="1165225"/>
                    <a:pt x="7758478" y="1158488"/>
                  </a:cubicBezTo>
                  <a:cubicBezTo>
                    <a:pt x="7751164" y="1151750"/>
                    <a:pt x="7741510" y="1148381"/>
                    <a:pt x="7729514" y="1148381"/>
                  </a:cubicBezTo>
                  <a:close/>
                  <a:moveTo>
                    <a:pt x="6293020" y="1148381"/>
                  </a:moveTo>
                  <a:cubicBezTo>
                    <a:pt x="6291048" y="1151339"/>
                    <a:pt x="6289570" y="1155858"/>
                    <a:pt x="6288584" y="1161939"/>
                  </a:cubicBezTo>
                  <a:cubicBezTo>
                    <a:pt x="6286612" y="1174592"/>
                    <a:pt x="6288419" y="1187492"/>
                    <a:pt x="6294006" y="1200639"/>
                  </a:cubicBezTo>
                  <a:cubicBezTo>
                    <a:pt x="6299101" y="1213128"/>
                    <a:pt x="6305264" y="1222823"/>
                    <a:pt x="6312494" y="1229725"/>
                  </a:cubicBezTo>
                  <a:cubicBezTo>
                    <a:pt x="6313151" y="1226438"/>
                    <a:pt x="6313726" y="1221673"/>
                    <a:pt x="6314219" y="1215428"/>
                  </a:cubicBezTo>
                  <a:cubicBezTo>
                    <a:pt x="6315698" y="1198174"/>
                    <a:pt x="6313972" y="1182316"/>
                    <a:pt x="6309042" y="1167855"/>
                  </a:cubicBezTo>
                  <a:cubicBezTo>
                    <a:pt x="6305592" y="1156844"/>
                    <a:pt x="6300251" y="1150353"/>
                    <a:pt x="6293020" y="1148381"/>
                  </a:cubicBezTo>
                  <a:close/>
                  <a:moveTo>
                    <a:pt x="5567339" y="1148381"/>
                  </a:moveTo>
                  <a:cubicBezTo>
                    <a:pt x="5549098" y="1149039"/>
                    <a:pt x="5533898" y="1158734"/>
                    <a:pt x="5521738" y="1177468"/>
                  </a:cubicBezTo>
                  <a:cubicBezTo>
                    <a:pt x="5510727" y="1194723"/>
                    <a:pt x="5505222" y="1213456"/>
                    <a:pt x="5505222" y="1233669"/>
                  </a:cubicBezTo>
                  <a:lnTo>
                    <a:pt x="5505340" y="1234654"/>
                  </a:lnTo>
                  <a:lnTo>
                    <a:pt x="5508398" y="1235888"/>
                  </a:lnTo>
                  <a:lnTo>
                    <a:pt x="5506088" y="1240844"/>
                  </a:lnTo>
                  <a:lnTo>
                    <a:pt x="5508920" y="1264296"/>
                  </a:lnTo>
                  <a:cubicBezTo>
                    <a:pt x="5511384" y="1273869"/>
                    <a:pt x="5515082" y="1282804"/>
                    <a:pt x="5520012" y="1291103"/>
                  </a:cubicBezTo>
                  <a:cubicBezTo>
                    <a:pt x="5524120" y="1298333"/>
                    <a:pt x="5529954" y="1305153"/>
                    <a:pt x="5537513" y="1311562"/>
                  </a:cubicBezTo>
                  <a:cubicBezTo>
                    <a:pt x="5545072" y="1317971"/>
                    <a:pt x="5553782" y="1321258"/>
                    <a:pt x="5563642" y="1321422"/>
                  </a:cubicBezTo>
                  <a:cubicBezTo>
                    <a:pt x="5574980" y="1321751"/>
                    <a:pt x="5584717" y="1318341"/>
                    <a:pt x="5592852" y="1311192"/>
                  </a:cubicBezTo>
                  <a:cubicBezTo>
                    <a:pt x="5600986" y="1304044"/>
                    <a:pt x="5607518" y="1297019"/>
                    <a:pt x="5612448" y="1290117"/>
                  </a:cubicBezTo>
                  <a:lnTo>
                    <a:pt x="5616488" y="1282988"/>
                  </a:lnTo>
                  <a:lnTo>
                    <a:pt x="5616392" y="1280996"/>
                  </a:lnTo>
                  <a:lnTo>
                    <a:pt x="5616392" y="1277792"/>
                  </a:lnTo>
                  <a:cubicBezTo>
                    <a:pt x="5616392" y="1277792"/>
                    <a:pt x="5616392" y="1272862"/>
                    <a:pt x="5616392" y="1263002"/>
                  </a:cubicBezTo>
                  <a:cubicBezTo>
                    <a:pt x="5616392" y="1253142"/>
                    <a:pt x="5616392" y="1242255"/>
                    <a:pt x="5616392" y="1230341"/>
                  </a:cubicBezTo>
                  <a:cubicBezTo>
                    <a:pt x="5616392" y="1218427"/>
                    <a:pt x="5616392" y="1207499"/>
                    <a:pt x="5616392" y="1197557"/>
                  </a:cubicBezTo>
                  <a:cubicBezTo>
                    <a:pt x="5616392" y="1195072"/>
                    <a:pt x="5616392" y="1192897"/>
                    <a:pt x="5616392" y="1191033"/>
                  </a:cubicBezTo>
                  <a:lnTo>
                    <a:pt x="5616392" y="1187148"/>
                  </a:lnTo>
                  <a:lnTo>
                    <a:pt x="5612202" y="1176482"/>
                  </a:lnTo>
                  <a:cubicBezTo>
                    <a:pt x="5608915" y="1171223"/>
                    <a:pt x="5603616" y="1165225"/>
                    <a:pt x="5596302" y="1158488"/>
                  </a:cubicBezTo>
                  <a:cubicBezTo>
                    <a:pt x="5588990" y="1151750"/>
                    <a:pt x="5579336" y="1148381"/>
                    <a:pt x="5567339" y="1148381"/>
                  </a:cubicBezTo>
                  <a:close/>
                  <a:moveTo>
                    <a:pt x="5357789" y="1148381"/>
                  </a:moveTo>
                  <a:cubicBezTo>
                    <a:pt x="5339548" y="1149039"/>
                    <a:pt x="5324348" y="1158734"/>
                    <a:pt x="5312188" y="1177468"/>
                  </a:cubicBezTo>
                  <a:cubicBezTo>
                    <a:pt x="5301177" y="1194723"/>
                    <a:pt x="5295672" y="1213456"/>
                    <a:pt x="5295672" y="1233669"/>
                  </a:cubicBezTo>
                  <a:lnTo>
                    <a:pt x="5295924" y="1235758"/>
                  </a:lnTo>
                  <a:lnTo>
                    <a:pt x="5299556" y="1237120"/>
                  </a:lnTo>
                  <a:lnTo>
                    <a:pt x="5296878" y="1243656"/>
                  </a:lnTo>
                  <a:lnTo>
                    <a:pt x="5299370" y="1264296"/>
                  </a:lnTo>
                  <a:cubicBezTo>
                    <a:pt x="5301834" y="1273869"/>
                    <a:pt x="5305532" y="1282804"/>
                    <a:pt x="5310462" y="1291103"/>
                  </a:cubicBezTo>
                  <a:cubicBezTo>
                    <a:pt x="5314570" y="1298333"/>
                    <a:pt x="5320404" y="1305153"/>
                    <a:pt x="5327963" y="1311562"/>
                  </a:cubicBezTo>
                  <a:cubicBezTo>
                    <a:pt x="5335522" y="1317971"/>
                    <a:pt x="5344232" y="1321258"/>
                    <a:pt x="5354092" y="1321422"/>
                  </a:cubicBezTo>
                  <a:cubicBezTo>
                    <a:pt x="5365430" y="1321751"/>
                    <a:pt x="5375167" y="1318341"/>
                    <a:pt x="5383302" y="1311192"/>
                  </a:cubicBezTo>
                  <a:cubicBezTo>
                    <a:pt x="5391436" y="1304044"/>
                    <a:pt x="5397968" y="1297019"/>
                    <a:pt x="5402898" y="1290117"/>
                  </a:cubicBezTo>
                  <a:lnTo>
                    <a:pt x="5404130" y="1287942"/>
                  </a:lnTo>
                  <a:lnTo>
                    <a:pt x="5404130" y="1180247"/>
                  </a:lnTo>
                  <a:lnTo>
                    <a:pt x="5402652" y="1176482"/>
                  </a:lnTo>
                  <a:cubicBezTo>
                    <a:pt x="5399365" y="1171223"/>
                    <a:pt x="5394066" y="1165225"/>
                    <a:pt x="5386752" y="1158488"/>
                  </a:cubicBezTo>
                  <a:cubicBezTo>
                    <a:pt x="5379440" y="1151750"/>
                    <a:pt x="5369786" y="1148381"/>
                    <a:pt x="5357789" y="1148381"/>
                  </a:cubicBezTo>
                  <a:close/>
                  <a:moveTo>
                    <a:pt x="4662464" y="1148381"/>
                  </a:moveTo>
                  <a:cubicBezTo>
                    <a:pt x="4644224" y="1149039"/>
                    <a:pt x="4629023" y="1158734"/>
                    <a:pt x="4616862" y="1177468"/>
                  </a:cubicBezTo>
                  <a:cubicBezTo>
                    <a:pt x="4611358" y="1186095"/>
                    <a:pt x="4607228" y="1195092"/>
                    <a:pt x="4604476" y="1204459"/>
                  </a:cubicBezTo>
                  <a:lnTo>
                    <a:pt x="4601374" y="1226404"/>
                  </a:lnTo>
                  <a:lnTo>
                    <a:pt x="4602124" y="1225535"/>
                  </a:lnTo>
                  <a:cubicBezTo>
                    <a:pt x="4603746" y="1224795"/>
                    <a:pt x="4605646" y="1224877"/>
                    <a:pt x="4607824" y="1225781"/>
                  </a:cubicBezTo>
                  <a:cubicBezTo>
                    <a:pt x="4612178" y="1227589"/>
                    <a:pt x="4613616" y="1230711"/>
                    <a:pt x="4612137" y="1235148"/>
                  </a:cubicBezTo>
                  <a:cubicBezTo>
                    <a:pt x="4609508" y="1242954"/>
                    <a:pt x="4606817" y="1250318"/>
                    <a:pt x="4604064" y="1257240"/>
                  </a:cubicBezTo>
                  <a:lnTo>
                    <a:pt x="4603382" y="1258811"/>
                  </a:lnTo>
                  <a:lnTo>
                    <a:pt x="4604044" y="1264296"/>
                  </a:lnTo>
                  <a:cubicBezTo>
                    <a:pt x="4606510" y="1273869"/>
                    <a:pt x="4610207" y="1282804"/>
                    <a:pt x="4615137" y="1291103"/>
                  </a:cubicBezTo>
                  <a:cubicBezTo>
                    <a:pt x="4619246" y="1298333"/>
                    <a:pt x="4625079" y="1305153"/>
                    <a:pt x="4632638" y="1311562"/>
                  </a:cubicBezTo>
                  <a:cubicBezTo>
                    <a:pt x="4640198" y="1317971"/>
                    <a:pt x="4648907" y="1321258"/>
                    <a:pt x="4658766" y="1321422"/>
                  </a:cubicBezTo>
                  <a:cubicBezTo>
                    <a:pt x="4670106" y="1321751"/>
                    <a:pt x="4679842" y="1318341"/>
                    <a:pt x="4687976" y="1311192"/>
                  </a:cubicBezTo>
                  <a:cubicBezTo>
                    <a:pt x="4696111" y="1304044"/>
                    <a:pt x="4702643" y="1297019"/>
                    <a:pt x="4707573" y="1290117"/>
                  </a:cubicBezTo>
                  <a:lnTo>
                    <a:pt x="4708806" y="1287942"/>
                  </a:lnTo>
                  <a:lnTo>
                    <a:pt x="4708806" y="1180247"/>
                  </a:lnTo>
                  <a:lnTo>
                    <a:pt x="4707326" y="1176482"/>
                  </a:lnTo>
                  <a:cubicBezTo>
                    <a:pt x="4704040" y="1171223"/>
                    <a:pt x="4698740" y="1165225"/>
                    <a:pt x="4691428" y="1158488"/>
                  </a:cubicBezTo>
                  <a:cubicBezTo>
                    <a:pt x="4684115" y="1151750"/>
                    <a:pt x="4674461" y="1148381"/>
                    <a:pt x="4662464" y="1148381"/>
                  </a:cubicBezTo>
                  <a:close/>
                  <a:moveTo>
                    <a:pt x="1416221" y="1148381"/>
                  </a:moveTo>
                  <a:cubicBezTo>
                    <a:pt x="1414249" y="1151339"/>
                    <a:pt x="1412770" y="1155858"/>
                    <a:pt x="1411784" y="1161939"/>
                  </a:cubicBezTo>
                  <a:cubicBezTo>
                    <a:pt x="1409812" y="1174592"/>
                    <a:pt x="1411620" y="1187492"/>
                    <a:pt x="1417207" y="1200639"/>
                  </a:cubicBezTo>
                  <a:cubicBezTo>
                    <a:pt x="1422301" y="1213128"/>
                    <a:pt x="1428464" y="1222823"/>
                    <a:pt x="1435694" y="1229725"/>
                  </a:cubicBezTo>
                  <a:cubicBezTo>
                    <a:pt x="1436352" y="1226438"/>
                    <a:pt x="1436927" y="1221673"/>
                    <a:pt x="1437420" y="1215428"/>
                  </a:cubicBezTo>
                  <a:cubicBezTo>
                    <a:pt x="1438898" y="1198174"/>
                    <a:pt x="1437173" y="1182316"/>
                    <a:pt x="1432243" y="1167855"/>
                  </a:cubicBezTo>
                  <a:cubicBezTo>
                    <a:pt x="1428792" y="1156844"/>
                    <a:pt x="1423451" y="1150353"/>
                    <a:pt x="1416221" y="1148381"/>
                  </a:cubicBezTo>
                  <a:close/>
                  <a:moveTo>
                    <a:pt x="585764" y="1148381"/>
                  </a:moveTo>
                  <a:cubicBezTo>
                    <a:pt x="567524" y="1149039"/>
                    <a:pt x="552323" y="1158734"/>
                    <a:pt x="540163" y="1177468"/>
                  </a:cubicBezTo>
                  <a:cubicBezTo>
                    <a:pt x="529152" y="1194723"/>
                    <a:pt x="523647" y="1213456"/>
                    <a:pt x="523647" y="1233669"/>
                  </a:cubicBezTo>
                  <a:cubicBezTo>
                    <a:pt x="523647" y="1255361"/>
                    <a:pt x="528577" y="1274505"/>
                    <a:pt x="538437" y="1291103"/>
                  </a:cubicBezTo>
                  <a:cubicBezTo>
                    <a:pt x="542546" y="1298333"/>
                    <a:pt x="548379" y="1305153"/>
                    <a:pt x="555938" y="1311562"/>
                  </a:cubicBezTo>
                  <a:cubicBezTo>
                    <a:pt x="563498" y="1317971"/>
                    <a:pt x="572207" y="1321258"/>
                    <a:pt x="582067" y="1321422"/>
                  </a:cubicBezTo>
                  <a:cubicBezTo>
                    <a:pt x="593406" y="1321751"/>
                    <a:pt x="603142" y="1318341"/>
                    <a:pt x="611277" y="1311192"/>
                  </a:cubicBezTo>
                  <a:cubicBezTo>
                    <a:pt x="619411" y="1304044"/>
                    <a:pt x="625943" y="1297019"/>
                    <a:pt x="630873" y="1290117"/>
                  </a:cubicBezTo>
                  <a:lnTo>
                    <a:pt x="634913" y="1282988"/>
                  </a:lnTo>
                  <a:lnTo>
                    <a:pt x="634817" y="1280996"/>
                  </a:lnTo>
                  <a:lnTo>
                    <a:pt x="634817" y="1277792"/>
                  </a:lnTo>
                  <a:cubicBezTo>
                    <a:pt x="634817" y="1277792"/>
                    <a:pt x="634817" y="1272862"/>
                    <a:pt x="634817" y="1263002"/>
                  </a:cubicBezTo>
                  <a:cubicBezTo>
                    <a:pt x="634817" y="1253142"/>
                    <a:pt x="634817" y="1242255"/>
                    <a:pt x="634817" y="1230341"/>
                  </a:cubicBezTo>
                  <a:cubicBezTo>
                    <a:pt x="634817" y="1218427"/>
                    <a:pt x="634817" y="1207499"/>
                    <a:pt x="634817" y="1197557"/>
                  </a:cubicBezTo>
                  <a:cubicBezTo>
                    <a:pt x="634817" y="1195072"/>
                    <a:pt x="634817" y="1192897"/>
                    <a:pt x="634817" y="1191033"/>
                  </a:cubicBezTo>
                  <a:lnTo>
                    <a:pt x="634817" y="1187148"/>
                  </a:lnTo>
                  <a:lnTo>
                    <a:pt x="630627" y="1176482"/>
                  </a:lnTo>
                  <a:cubicBezTo>
                    <a:pt x="627340" y="1171223"/>
                    <a:pt x="622041" y="1165225"/>
                    <a:pt x="614728" y="1158488"/>
                  </a:cubicBezTo>
                  <a:cubicBezTo>
                    <a:pt x="607415" y="1151750"/>
                    <a:pt x="597761" y="1148381"/>
                    <a:pt x="585764" y="1148381"/>
                  </a:cubicBezTo>
                  <a:close/>
                  <a:moveTo>
                    <a:pt x="6452918" y="1148135"/>
                  </a:moveTo>
                  <a:cubicBezTo>
                    <a:pt x="6438128" y="1148956"/>
                    <a:pt x="6426584" y="1154462"/>
                    <a:pt x="6418285" y="1164650"/>
                  </a:cubicBezTo>
                  <a:cubicBezTo>
                    <a:pt x="6409986" y="1174839"/>
                    <a:pt x="6404112" y="1183795"/>
                    <a:pt x="6400660" y="1191518"/>
                  </a:cubicBezTo>
                  <a:cubicBezTo>
                    <a:pt x="6392772" y="1210252"/>
                    <a:pt x="6389404" y="1229643"/>
                    <a:pt x="6390554" y="1249691"/>
                  </a:cubicBezTo>
                  <a:cubicBezTo>
                    <a:pt x="6405672" y="1248705"/>
                    <a:pt x="6419476" y="1246076"/>
                    <a:pt x="6431966" y="1241804"/>
                  </a:cubicBezTo>
                  <a:cubicBezTo>
                    <a:pt x="6466804" y="1229972"/>
                    <a:pt x="6483401" y="1206965"/>
                    <a:pt x="6481758" y="1172784"/>
                  </a:cubicBezTo>
                  <a:cubicBezTo>
                    <a:pt x="6480772" y="1155530"/>
                    <a:pt x="6471158" y="1147313"/>
                    <a:pt x="6452918" y="1148135"/>
                  </a:cubicBezTo>
                  <a:close/>
                  <a:moveTo>
                    <a:pt x="1574146" y="1148135"/>
                  </a:moveTo>
                  <a:cubicBezTo>
                    <a:pt x="1559192" y="1148956"/>
                    <a:pt x="1547566" y="1154462"/>
                    <a:pt x="1539267" y="1164650"/>
                  </a:cubicBezTo>
                  <a:cubicBezTo>
                    <a:pt x="1530968" y="1174839"/>
                    <a:pt x="1525175" y="1183795"/>
                    <a:pt x="1521889" y="1191518"/>
                  </a:cubicBezTo>
                  <a:cubicBezTo>
                    <a:pt x="1513836" y="1210252"/>
                    <a:pt x="1510468" y="1229643"/>
                    <a:pt x="1511782" y="1249691"/>
                  </a:cubicBezTo>
                  <a:cubicBezTo>
                    <a:pt x="1526737" y="1248705"/>
                    <a:pt x="1540540" y="1246076"/>
                    <a:pt x="1553194" y="1241804"/>
                  </a:cubicBezTo>
                  <a:cubicBezTo>
                    <a:pt x="1587868" y="1229972"/>
                    <a:pt x="1604465" y="1206965"/>
                    <a:pt x="1602986" y="1172784"/>
                  </a:cubicBezTo>
                  <a:cubicBezTo>
                    <a:pt x="1601836" y="1155530"/>
                    <a:pt x="1592222" y="1147313"/>
                    <a:pt x="1574146" y="1148135"/>
                  </a:cubicBezTo>
                  <a:close/>
                  <a:moveTo>
                    <a:pt x="2057312" y="1133345"/>
                  </a:moveTo>
                  <a:lnTo>
                    <a:pt x="2095026" y="1133345"/>
                  </a:lnTo>
                  <a:cubicBezTo>
                    <a:pt x="2095026" y="1133345"/>
                    <a:pt x="2094985" y="1156598"/>
                    <a:pt x="2094903" y="1203104"/>
                  </a:cubicBezTo>
                  <a:cubicBezTo>
                    <a:pt x="2094820" y="1249609"/>
                    <a:pt x="2094780" y="1272862"/>
                    <a:pt x="2094780" y="1272862"/>
                  </a:cubicBezTo>
                  <a:cubicBezTo>
                    <a:pt x="2094780" y="1278942"/>
                    <a:pt x="2095026" y="1285023"/>
                    <a:pt x="2095519" y="1291103"/>
                  </a:cubicBezTo>
                  <a:cubicBezTo>
                    <a:pt x="2096012" y="1297183"/>
                    <a:pt x="2097244" y="1302770"/>
                    <a:pt x="2099216" y="1307865"/>
                  </a:cubicBezTo>
                  <a:cubicBezTo>
                    <a:pt x="2102832" y="1317560"/>
                    <a:pt x="2110884" y="1322079"/>
                    <a:pt x="2123373" y="1321422"/>
                  </a:cubicBezTo>
                  <a:cubicBezTo>
                    <a:pt x="2123537" y="1321422"/>
                    <a:pt x="2123660" y="1321422"/>
                    <a:pt x="2123743" y="1321422"/>
                  </a:cubicBezTo>
                  <a:cubicBezTo>
                    <a:pt x="2123825" y="1321422"/>
                    <a:pt x="2123866" y="1321422"/>
                    <a:pt x="2123866" y="1321422"/>
                  </a:cubicBezTo>
                  <a:cubicBezTo>
                    <a:pt x="2137998" y="1321258"/>
                    <a:pt x="2152624" y="1309344"/>
                    <a:pt x="2167742" y="1285680"/>
                  </a:cubicBezTo>
                  <a:cubicBezTo>
                    <a:pt x="2174644" y="1274505"/>
                    <a:pt x="2182409" y="1258237"/>
                    <a:pt x="2191036" y="1236874"/>
                  </a:cubicBezTo>
                  <a:lnTo>
                    <a:pt x="2196336" y="1222832"/>
                  </a:lnTo>
                  <a:lnTo>
                    <a:pt x="2196336" y="1197557"/>
                  </a:lnTo>
                  <a:cubicBezTo>
                    <a:pt x="2196336" y="1187615"/>
                    <a:pt x="2196336" y="1182644"/>
                    <a:pt x="2196336" y="1182644"/>
                  </a:cubicBezTo>
                  <a:lnTo>
                    <a:pt x="2196336" y="1133345"/>
                  </a:lnTo>
                  <a:lnTo>
                    <a:pt x="2233804" y="1133345"/>
                  </a:lnTo>
                  <a:cubicBezTo>
                    <a:pt x="2233804" y="1133345"/>
                    <a:pt x="2233804" y="1141562"/>
                    <a:pt x="2233804" y="1157995"/>
                  </a:cubicBezTo>
                  <a:cubicBezTo>
                    <a:pt x="2233804" y="1174428"/>
                    <a:pt x="2233804" y="1182644"/>
                    <a:pt x="2233804" y="1182644"/>
                  </a:cubicBezTo>
                  <a:lnTo>
                    <a:pt x="2233804" y="1277792"/>
                  </a:lnTo>
                  <a:lnTo>
                    <a:pt x="2233804" y="1281243"/>
                  </a:lnTo>
                  <a:cubicBezTo>
                    <a:pt x="2233804" y="1287159"/>
                    <a:pt x="2233927" y="1292952"/>
                    <a:pt x="2234174" y="1298621"/>
                  </a:cubicBezTo>
                  <a:cubicBezTo>
                    <a:pt x="2234420" y="1304290"/>
                    <a:pt x="2235365" y="1309344"/>
                    <a:pt x="2237008" y="1313781"/>
                  </a:cubicBezTo>
                  <a:cubicBezTo>
                    <a:pt x="2238980" y="1318875"/>
                    <a:pt x="2241281" y="1321422"/>
                    <a:pt x="2243910" y="1321422"/>
                  </a:cubicBezTo>
                  <a:cubicBezTo>
                    <a:pt x="2257878" y="1321422"/>
                    <a:pt x="2271189" y="1312712"/>
                    <a:pt x="2283842" y="1295293"/>
                  </a:cubicBezTo>
                  <a:cubicBezTo>
                    <a:pt x="2289266" y="1287734"/>
                    <a:pt x="2294770" y="1278039"/>
                    <a:pt x="2300358" y="1266207"/>
                  </a:cubicBezTo>
                  <a:cubicBezTo>
                    <a:pt x="2302740" y="1261112"/>
                    <a:pt x="2305123" y="1255710"/>
                    <a:pt x="2307506" y="1250000"/>
                  </a:cubicBezTo>
                  <a:lnTo>
                    <a:pt x="2311054" y="1241036"/>
                  </a:lnTo>
                  <a:lnTo>
                    <a:pt x="2311054" y="1237034"/>
                  </a:lnTo>
                  <a:lnTo>
                    <a:pt x="2297251" y="1232190"/>
                  </a:lnTo>
                  <a:cubicBezTo>
                    <a:pt x="2300538" y="1223316"/>
                    <a:pt x="2303578" y="1213456"/>
                    <a:pt x="2306371" y="1202611"/>
                  </a:cubicBezTo>
                  <a:cubicBezTo>
                    <a:pt x="2307850" y="1197188"/>
                    <a:pt x="2309206" y="1191970"/>
                    <a:pt x="2310438" y="1186958"/>
                  </a:cubicBezTo>
                  <a:lnTo>
                    <a:pt x="2311054" y="1184419"/>
                  </a:lnTo>
                  <a:lnTo>
                    <a:pt x="2311054" y="1183576"/>
                  </a:lnTo>
                  <a:cubicBezTo>
                    <a:pt x="2311054" y="1182955"/>
                    <a:pt x="2311054" y="1182644"/>
                    <a:pt x="2311054" y="1182644"/>
                  </a:cubicBezTo>
                  <a:lnTo>
                    <a:pt x="2311054" y="1133345"/>
                  </a:lnTo>
                  <a:lnTo>
                    <a:pt x="2322147" y="1133345"/>
                  </a:lnTo>
                  <a:lnTo>
                    <a:pt x="2329788" y="1133345"/>
                  </a:lnTo>
                  <a:lnTo>
                    <a:pt x="2348522" y="1133345"/>
                  </a:lnTo>
                  <a:cubicBezTo>
                    <a:pt x="2348522" y="1133345"/>
                    <a:pt x="2348522" y="1141562"/>
                    <a:pt x="2348522" y="1157995"/>
                  </a:cubicBezTo>
                  <a:cubicBezTo>
                    <a:pt x="2348522" y="1174428"/>
                    <a:pt x="2348522" y="1182644"/>
                    <a:pt x="2348522" y="1182644"/>
                  </a:cubicBezTo>
                  <a:lnTo>
                    <a:pt x="2348522" y="1277792"/>
                  </a:lnTo>
                  <a:lnTo>
                    <a:pt x="2348522" y="1281243"/>
                  </a:lnTo>
                  <a:cubicBezTo>
                    <a:pt x="2348522" y="1287159"/>
                    <a:pt x="2348645" y="1292952"/>
                    <a:pt x="2348892" y="1298621"/>
                  </a:cubicBezTo>
                  <a:cubicBezTo>
                    <a:pt x="2349138" y="1304290"/>
                    <a:pt x="2350083" y="1309344"/>
                    <a:pt x="2351726" y="1313781"/>
                  </a:cubicBezTo>
                  <a:cubicBezTo>
                    <a:pt x="2353698" y="1318875"/>
                    <a:pt x="2355999" y="1321422"/>
                    <a:pt x="2358628" y="1321422"/>
                  </a:cubicBezTo>
                  <a:cubicBezTo>
                    <a:pt x="2372597" y="1321422"/>
                    <a:pt x="2385907" y="1312712"/>
                    <a:pt x="2398561" y="1295293"/>
                  </a:cubicBezTo>
                  <a:cubicBezTo>
                    <a:pt x="2403984" y="1287734"/>
                    <a:pt x="2409489" y="1278039"/>
                    <a:pt x="2415076" y="1266207"/>
                  </a:cubicBezTo>
                  <a:cubicBezTo>
                    <a:pt x="2419842" y="1256018"/>
                    <a:pt x="2424608" y="1244597"/>
                    <a:pt x="2429373" y="1231944"/>
                  </a:cubicBezTo>
                  <a:cubicBezTo>
                    <a:pt x="2430030" y="1230629"/>
                    <a:pt x="2432700" y="1230876"/>
                    <a:pt x="2437384" y="1232683"/>
                  </a:cubicBezTo>
                  <a:cubicBezTo>
                    <a:pt x="2442068" y="1234491"/>
                    <a:pt x="2444081" y="1235970"/>
                    <a:pt x="2443423" y="1237120"/>
                  </a:cubicBezTo>
                  <a:cubicBezTo>
                    <a:pt x="2437672" y="1252074"/>
                    <a:pt x="2432742" y="1263906"/>
                    <a:pt x="2428633" y="1272616"/>
                  </a:cubicBezTo>
                  <a:cubicBezTo>
                    <a:pt x="2422882" y="1284612"/>
                    <a:pt x="2416884" y="1295047"/>
                    <a:pt x="2410639" y="1303921"/>
                  </a:cubicBezTo>
                  <a:cubicBezTo>
                    <a:pt x="2395028" y="1325612"/>
                    <a:pt x="2377691" y="1336458"/>
                    <a:pt x="2358628" y="1336458"/>
                  </a:cubicBezTo>
                  <a:cubicBezTo>
                    <a:pt x="2342360" y="1336458"/>
                    <a:pt x="2329953" y="1331364"/>
                    <a:pt x="2321408" y="1321175"/>
                  </a:cubicBezTo>
                  <a:cubicBezTo>
                    <a:pt x="2315984" y="1315095"/>
                    <a:pt x="2312862" y="1308522"/>
                    <a:pt x="2312040" y="1301456"/>
                  </a:cubicBezTo>
                  <a:cubicBezTo>
                    <a:pt x="2311219" y="1294389"/>
                    <a:pt x="2310890" y="1287570"/>
                    <a:pt x="2311054" y="1280996"/>
                  </a:cubicBezTo>
                  <a:lnTo>
                    <a:pt x="2311054" y="1278076"/>
                  </a:lnTo>
                  <a:lnTo>
                    <a:pt x="2305103" y="1289439"/>
                  </a:lnTo>
                  <a:cubicBezTo>
                    <a:pt x="2302104" y="1294656"/>
                    <a:pt x="2299043" y="1299484"/>
                    <a:pt x="2295921" y="1303921"/>
                  </a:cubicBezTo>
                  <a:cubicBezTo>
                    <a:pt x="2280309" y="1325612"/>
                    <a:pt x="2262972" y="1336458"/>
                    <a:pt x="2243910" y="1336458"/>
                  </a:cubicBezTo>
                  <a:cubicBezTo>
                    <a:pt x="2227641" y="1336458"/>
                    <a:pt x="2215234" y="1331364"/>
                    <a:pt x="2206689" y="1321175"/>
                  </a:cubicBezTo>
                  <a:cubicBezTo>
                    <a:pt x="2201266" y="1315095"/>
                    <a:pt x="2198144" y="1308522"/>
                    <a:pt x="2197322" y="1301456"/>
                  </a:cubicBezTo>
                  <a:cubicBezTo>
                    <a:pt x="2196500" y="1294389"/>
                    <a:pt x="2196172" y="1287570"/>
                    <a:pt x="2196336" y="1280996"/>
                  </a:cubicBezTo>
                  <a:lnTo>
                    <a:pt x="2196336" y="1277792"/>
                  </a:lnTo>
                  <a:cubicBezTo>
                    <a:pt x="2196336" y="1277792"/>
                    <a:pt x="2196336" y="1272862"/>
                    <a:pt x="2196336" y="1263002"/>
                  </a:cubicBezTo>
                  <a:lnTo>
                    <a:pt x="2196336" y="1262626"/>
                  </a:lnTo>
                  <a:lnTo>
                    <a:pt x="2192115" y="1271753"/>
                  </a:lnTo>
                  <a:cubicBezTo>
                    <a:pt x="2187945" y="1280298"/>
                    <a:pt x="2183929" y="1287570"/>
                    <a:pt x="2180068" y="1293568"/>
                  </a:cubicBezTo>
                  <a:cubicBezTo>
                    <a:pt x="2175137" y="1301456"/>
                    <a:pt x="2167784" y="1310494"/>
                    <a:pt x="2158006" y="1320682"/>
                  </a:cubicBezTo>
                  <a:cubicBezTo>
                    <a:pt x="2148228" y="1330871"/>
                    <a:pt x="2137012" y="1336129"/>
                    <a:pt x="2124359" y="1336458"/>
                  </a:cubicBezTo>
                  <a:cubicBezTo>
                    <a:pt x="2124359" y="1336458"/>
                    <a:pt x="2124318" y="1336458"/>
                    <a:pt x="2124236" y="1336458"/>
                  </a:cubicBezTo>
                  <a:cubicBezTo>
                    <a:pt x="2124154" y="1336458"/>
                    <a:pt x="2124113" y="1336458"/>
                    <a:pt x="2124113" y="1336458"/>
                  </a:cubicBezTo>
                  <a:cubicBezTo>
                    <a:pt x="2123784" y="1336458"/>
                    <a:pt x="2123455" y="1336458"/>
                    <a:pt x="2123127" y="1336458"/>
                  </a:cubicBezTo>
                  <a:cubicBezTo>
                    <a:pt x="2122798" y="1336458"/>
                    <a:pt x="2122387" y="1336458"/>
                    <a:pt x="2121894" y="1336458"/>
                  </a:cubicBezTo>
                  <a:cubicBezTo>
                    <a:pt x="2121894" y="1336458"/>
                    <a:pt x="2121812" y="1336458"/>
                    <a:pt x="2121648" y="1336458"/>
                  </a:cubicBezTo>
                  <a:cubicBezTo>
                    <a:pt x="2121483" y="1336458"/>
                    <a:pt x="2121319" y="1336458"/>
                    <a:pt x="2121155" y="1336458"/>
                  </a:cubicBezTo>
                  <a:cubicBezTo>
                    <a:pt x="2093383" y="1336458"/>
                    <a:pt x="2075060" y="1329063"/>
                    <a:pt x="2066186" y="1314274"/>
                  </a:cubicBezTo>
                  <a:cubicBezTo>
                    <a:pt x="2062242" y="1307865"/>
                    <a:pt x="2059777" y="1301086"/>
                    <a:pt x="2058791" y="1293938"/>
                  </a:cubicBezTo>
                  <a:cubicBezTo>
                    <a:pt x="2057805" y="1286789"/>
                    <a:pt x="2057312" y="1279764"/>
                    <a:pt x="2057312" y="1272862"/>
                  </a:cubicBezTo>
                  <a:cubicBezTo>
                    <a:pt x="2057312" y="1272862"/>
                    <a:pt x="2057312" y="1263002"/>
                    <a:pt x="2057312" y="1243283"/>
                  </a:cubicBezTo>
                  <a:cubicBezTo>
                    <a:pt x="2057312" y="1223563"/>
                    <a:pt x="2057312" y="1213703"/>
                    <a:pt x="2057312" y="1213703"/>
                  </a:cubicBezTo>
                  <a:lnTo>
                    <a:pt x="2057312" y="1179811"/>
                  </a:lnTo>
                  <a:lnTo>
                    <a:pt x="2053809" y="1181658"/>
                  </a:lnTo>
                  <a:cubicBezTo>
                    <a:pt x="2046784" y="1184698"/>
                    <a:pt x="2039902" y="1186999"/>
                    <a:pt x="2033164" y="1188560"/>
                  </a:cubicBezTo>
                  <a:cubicBezTo>
                    <a:pt x="2034150" y="1198256"/>
                    <a:pt x="2034233" y="1207623"/>
                    <a:pt x="2033411" y="1216661"/>
                  </a:cubicBezTo>
                  <a:cubicBezTo>
                    <a:pt x="2029796" y="1255607"/>
                    <a:pt x="2019114" y="1286091"/>
                    <a:pt x="2001366" y="1308111"/>
                  </a:cubicBezTo>
                  <a:cubicBezTo>
                    <a:pt x="1986905" y="1325530"/>
                    <a:pt x="1971129" y="1334815"/>
                    <a:pt x="1954039" y="1335965"/>
                  </a:cubicBezTo>
                  <a:lnTo>
                    <a:pt x="1949602" y="1335965"/>
                  </a:lnTo>
                  <a:cubicBezTo>
                    <a:pt x="1927746" y="1336294"/>
                    <a:pt x="1909670" y="1328817"/>
                    <a:pt x="1895373" y="1313534"/>
                  </a:cubicBezTo>
                  <a:cubicBezTo>
                    <a:pt x="1882884" y="1300716"/>
                    <a:pt x="1874667" y="1283379"/>
                    <a:pt x="1870723" y="1261523"/>
                  </a:cubicBezTo>
                  <a:cubicBezTo>
                    <a:pt x="1868423" y="1249034"/>
                    <a:pt x="1867272" y="1233833"/>
                    <a:pt x="1867272" y="1215921"/>
                  </a:cubicBezTo>
                  <a:cubicBezTo>
                    <a:pt x="1867108" y="1209184"/>
                    <a:pt x="1866944" y="1202323"/>
                    <a:pt x="1866779" y="1195339"/>
                  </a:cubicBezTo>
                  <a:cubicBezTo>
                    <a:pt x="1866615" y="1188355"/>
                    <a:pt x="1866286" y="1181412"/>
                    <a:pt x="1865793" y="1174510"/>
                  </a:cubicBezTo>
                  <a:cubicBezTo>
                    <a:pt x="1864479" y="1163007"/>
                    <a:pt x="1862507" y="1155201"/>
                    <a:pt x="1859878" y="1151093"/>
                  </a:cubicBezTo>
                  <a:cubicBezTo>
                    <a:pt x="1858563" y="1149449"/>
                    <a:pt x="1857330" y="1148628"/>
                    <a:pt x="1856180" y="1148628"/>
                  </a:cubicBezTo>
                  <a:cubicBezTo>
                    <a:pt x="1846485" y="1148463"/>
                    <a:pt x="1836953" y="1152243"/>
                    <a:pt x="1827586" y="1159967"/>
                  </a:cubicBezTo>
                  <a:cubicBezTo>
                    <a:pt x="1822164" y="1164568"/>
                    <a:pt x="1816330" y="1170237"/>
                    <a:pt x="1810085" y="1176975"/>
                  </a:cubicBezTo>
                  <a:cubicBezTo>
                    <a:pt x="1803841" y="1183712"/>
                    <a:pt x="1799239" y="1189793"/>
                    <a:pt x="1796281" y="1195216"/>
                  </a:cubicBezTo>
                  <a:lnTo>
                    <a:pt x="1783217" y="1188067"/>
                  </a:lnTo>
                  <a:cubicBezTo>
                    <a:pt x="1786668" y="1181823"/>
                    <a:pt x="1791844" y="1174921"/>
                    <a:pt x="1798746" y="1167362"/>
                  </a:cubicBezTo>
                  <a:cubicBezTo>
                    <a:pt x="1805648" y="1159802"/>
                    <a:pt x="1812139" y="1153476"/>
                    <a:pt x="1818220" y="1148381"/>
                  </a:cubicBezTo>
                  <a:cubicBezTo>
                    <a:pt x="1830216" y="1138357"/>
                    <a:pt x="1842869" y="1133427"/>
                    <a:pt x="1856180" y="1133592"/>
                  </a:cubicBezTo>
                  <a:lnTo>
                    <a:pt x="1856426" y="1133592"/>
                  </a:lnTo>
                  <a:cubicBezTo>
                    <a:pt x="1866779" y="1133920"/>
                    <a:pt x="1875324" y="1136385"/>
                    <a:pt x="1882062" y="1140986"/>
                  </a:cubicBezTo>
                  <a:cubicBezTo>
                    <a:pt x="1891265" y="1147231"/>
                    <a:pt x="1897427" y="1157666"/>
                    <a:pt x="1900549" y="1172291"/>
                  </a:cubicBezTo>
                  <a:cubicBezTo>
                    <a:pt x="1901864" y="1179686"/>
                    <a:pt x="1902768" y="1186999"/>
                    <a:pt x="1903261" y="1194230"/>
                  </a:cubicBezTo>
                  <a:cubicBezTo>
                    <a:pt x="1903754" y="1201460"/>
                    <a:pt x="1904165" y="1208609"/>
                    <a:pt x="1904493" y="1215675"/>
                  </a:cubicBezTo>
                  <a:cubicBezTo>
                    <a:pt x="1904658" y="1223070"/>
                    <a:pt x="1904904" y="1230383"/>
                    <a:pt x="1905233" y="1237613"/>
                  </a:cubicBezTo>
                  <a:cubicBezTo>
                    <a:pt x="1905562" y="1244844"/>
                    <a:pt x="1906219" y="1252074"/>
                    <a:pt x="1907205" y="1259305"/>
                  </a:cubicBezTo>
                  <a:cubicBezTo>
                    <a:pt x="1909670" y="1278532"/>
                    <a:pt x="1914600" y="1293486"/>
                    <a:pt x="1921995" y="1304167"/>
                  </a:cubicBezTo>
                  <a:cubicBezTo>
                    <a:pt x="1928732" y="1314849"/>
                    <a:pt x="1937360" y="1320436"/>
                    <a:pt x="1947877" y="1320929"/>
                  </a:cubicBezTo>
                  <a:cubicBezTo>
                    <a:pt x="1949520" y="1321258"/>
                    <a:pt x="1951246" y="1321258"/>
                    <a:pt x="1953053" y="1320929"/>
                  </a:cubicBezTo>
                  <a:cubicBezTo>
                    <a:pt x="1966200" y="1319943"/>
                    <a:pt x="1978442" y="1312466"/>
                    <a:pt x="1989781" y="1298498"/>
                  </a:cubicBezTo>
                  <a:cubicBezTo>
                    <a:pt x="2005721" y="1279107"/>
                    <a:pt x="2015335" y="1251335"/>
                    <a:pt x="2018621" y="1215182"/>
                  </a:cubicBezTo>
                  <a:cubicBezTo>
                    <a:pt x="2019279" y="1206144"/>
                    <a:pt x="2019196" y="1197845"/>
                    <a:pt x="2018375" y="1190286"/>
                  </a:cubicBezTo>
                  <a:lnTo>
                    <a:pt x="2017142" y="1190286"/>
                  </a:lnTo>
                  <a:lnTo>
                    <a:pt x="2017142" y="1190532"/>
                  </a:lnTo>
                  <a:cubicBezTo>
                    <a:pt x="2001038" y="1190368"/>
                    <a:pt x="1988467" y="1186013"/>
                    <a:pt x="1979428" y="1177468"/>
                  </a:cubicBezTo>
                  <a:cubicBezTo>
                    <a:pt x="1974498" y="1173360"/>
                    <a:pt x="1971129" y="1167608"/>
                    <a:pt x="1969322" y="1160213"/>
                  </a:cubicBezTo>
                  <a:cubicBezTo>
                    <a:pt x="1967679" y="1153640"/>
                    <a:pt x="1968829" y="1147888"/>
                    <a:pt x="1972773" y="1142958"/>
                  </a:cubicBezTo>
                  <a:cubicBezTo>
                    <a:pt x="1977046" y="1137700"/>
                    <a:pt x="1983783" y="1134824"/>
                    <a:pt x="1992986" y="1134331"/>
                  </a:cubicBezTo>
                  <a:lnTo>
                    <a:pt x="1994958" y="1134331"/>
                  </a:lnTo>
                  <a:cubicBezTo>
                    <a:pt x="1996765" y="1134331"/>
                    <a:pt x="1998573" y="1134578"/>
                    <a:pt x="2000380" y="1135071"/>
                  </a:cubicBezTo>
                  <a:cubicBezTo>
                    <a:pt x="2013527" y="1138357"/>
                    <a:pt x="2022647" y="1147642"/>
                    <a:pt x="2027742" y="1162925"/>
                  </a:cubicBezTo>
                  <a:cubicBezTo>
                    <a:pt x="2029056" y="1166869"/>
                    <a:pt x="2030042" y="1170484"/>
                    <a:pt x="2030700" y="1173770"/>
                  </a:cubicBezTo>
                  <a:cubicBezTo>
                    <a:pt x="2037602" y="1172291"/>
                    <a:pt x="2044257" y="1169991"/>
                    <a:pt x="2050666" y="1166869"/>
                  </a:cubicBezTo>
                  <a:lnTo>
                    <a:pt x="2057312" y="1163252"/>
                  </a:lnTo>
                  <a:close/>
                  <a:moveTo>
                    <a:pt x="634817" y="1133345"/>
                  </a:moveTo>
                  <a:lnTo>
                    <a:pt x="672285" y="1133345"/>
                  </a:lnTo>
                  <a:cubicBezTo>
                    <a:pt x="672285" y="1133345"/>
                    <a:pt x="672285" y="1141562"/>
                    <a:pt x="672285" y="1157995"/>
                  </a:cubicBezTo>
                  <a:cubicBezTo>
                    <a:pt x="672285" y="1174428"/>
                    <a:pt x="672285" y="1182644"/>
                    <a:pt x="672285" y="1182644"/>
                  </a:cubicBezTo>
                  <a:lnTo>
                    <a:pt x="672285" y="1277792"/>
                  </a:lnTo>
                  <a:lnTo>
                    <a:pt x="672285" y="1281243"/>
                  </a:lnTo>
                  <a:cubicBezTo>
                    <a:pt x="672285" y="1287159"/>
                    <a:pt x="672408" y="1292952"/>
                    <a:pt x="672655" y="1298621"/>
                  </a:cubicBezTo>
                  <a:cubicBezTo>
                    <a:pt x="672901" y="1304290"/>
                    <a:pt x="673846" y="1309344"/>
                    <a:pt x="675489" y="1313781"/>
                  </a:cubicBezTo>
                  <a:cubicBezTo>
                    <a:pt x="677461" y="1318875"/>
                    <a:pt x="679762" y="1321422"/>
                    <a:pt x="682391" y="1321422"/>
                  </a:cubicBezTo>
                  <a:cubicBezTo>
                    <a:pt x="696359" y="1321422"/>
                    <a:pt x="709670" y="1312712"/>
                    <a:pt x="722324" y="1295293"/>
                  </a:cubicBezTo>
                  <a:cubicBezTo>
                    <a:pt x="727746" y="1287734"/>
                    <a:pt x="733252" y="1278039"/>
                    <a:pt x="738839" y="1266207"/>
                  </a:cubicBezTo>
                  <a:cubicBezTo>
                    <a:pt x="743604" y="1256018"/>
                    <a:pt x="748370" y="1244597"/>
                    <a:pt x="753136" y="1231944"/>
                  </a:cubicBezTo>
                  <a:lnTo>
                    <a:pt x="767186" y="1237120"/>
                  </a:lnTo>
                  <a:cubicBezTo>
                    <a:pt x="761434" y="1252074"/>
                    <a:pt x="756504" y="1263906"/>
                    <a:pt x="752396" y="1272616"/>
                  </a:cubicBezTo>
                  <a:cubicBezTo>
                    <a:pt x="746645" y="1284612"/>
                    <a:pt x="740647" y="1295047"/>
                    <a:pt x="734402" y="1303921"/>
                  </a:cubicBezTo>
                  <a:cubicBezTo>
                    <a:pt x="718790" y="1325612"/>
                    <a:pt x="701454" y="1336458"/>
                    <a:pt x="682391" y="1336458"/>
                  </a:cubicBezTo>
                  <a:cubicBezTo>
                    <a:pt x="666122" y="1336458"/>
                    <a:pt x="653715" y="1331364"/>
                    <a:pt x="645170" y="1321175"/>
                  </a:cubicBezTo>
                  <a:lnTo>
                    <a:pt x="637659" y="1305363"/>
                  </a:lnTo>
                  <a:lnTo>
                    <a:pt x="631181" y="1313164"/>
                  </a:lnTo>
                  <a:cubicBezTo>
                    <a:pt x="627196" y="1317355"/>
                    <a:pt x="623150" y="1321011"/>
                    <a:pt x="619041" y="1324133"/>
                  </a:cubicBezTo>
                  <a:cubicBezTo>
                    <a:pt x="607538" y="1332350"/>
                    <a:pt x="595131" y="1336376"/>
                    <a:pt x="581821" y="1336212"/>
                  </a:cubicBezTo>
                  <a:cubicBezTo>
                    <a:pt x="551419" y="1336047"/>
                    <a:pt x="526934" y="1323805"/>
                    <a:pt x="508365" y="1299484"/>
                  </a:cubicBezTo>
                  <a:cubicBezTo>
                    <a:pt x="493575" y="1280421"/>
                    <a:pt x="486180" y="1258483"/>
                    <a:pt x="486180" y="1233669"/>
                  </a:cubicBezTo>
                  <a:cubicBezTo>
                    <a:pt x="486180" y="1209841"/>
                    <a:pt x="494561" y="1188149"/>
                    <a:pt x="511322" y="1168594"/>
                  </a:cubicBezTo>
                  <a:cubicBezTo>
                    <a:pt x="530878" y="1145916"/>
                    <a:pt x="555610" y="1134249"/>
                    <a:pt x="585518" y="1133592"/>
                  </a:cubicBezTo>
                  <a:cubicBezTo>
                    <a:pt x="601294" y="1133263"/>
                    <a:pt x="613865" y="1137412"/>
                    <a:pt x="623232" y="1146040"/>
                  </a:cubicBezTo>
                  <a:lnTo>
                    <a:pt x="634817" y="1159108"/>
                  </a:lnTo>
                  <a:close/>
                  <a:moveTo>
                    <a:pt x="4325215" y="1132852"/>
                  </a:moveTo>
                  <a:cubicBezTo>
                    <a:pt x="4340662" y="1132852"/>
                    <a:pt x="4352330" y="1136878"/>
                    <a:pt x="4360218" y="1144930"/>
                  </a:cubicBezTo>
                  <a:cubicBezTo>
                    <a:pt x="4366462" y="1151175"/>
                    <a:pt x="4370283" y="1158529"/>
                    <a:pt x="4371680" y="1166992"/>
                  </a:cubicBezTo>
                  <a:cubicBezTo>
                    <a:pt x="4373077" y="1175455"/>
                    <a:pt x="4373775" y="1183712"/>
                    <a:pt x="4373775" y="1191765"/>
                  </a:cubicBezTo>
                  <a:lnTo>
                    <a:pt x="4373775" y="1212675"/>
                  </a:lnTo>
                  <a:lnTo>
                    <a:pt x="4374761" y="1210252"/>
                  </a:lnTo>
                  <a:cubicBezTo>
                    <a:pt x="4381498" y="1195955"/>
                    <a:pt x="4387578" y="1184781"/>
                    <a:pt x="4393002" y="1176728"/>
                  </a:cubicBezTo>
                  <a:cubicBezTo>
                    <a:pt x="4399082" y="1167855"/>
                    <a:pt x="4407134" y="1159063"/>
                    <a:pt x="4417158" y="1150353"/>
                  </a:cubicBezTo>
                  <a:cubicBezTo>
                    <a:pt x="4427183" y="1141644"/>
                    <a:pt x="4438110" y="1136467"/>
                    <a:pt x="4449942" y="1134824"/>
                  </a:cubicBezTo>
                  <a:cubicBezTo>
                    <a:pt x="4453393" y="1134331"/>
                    <a:pt x="4456844" y="1134085"/>
                    <a:pt x="4460295" y="1134085"/>
                  </a:cubicBezTo>
                  <a:cubicBezTo>
                    <a:pt x="4483795" y="1134742"/>
                    <a:pt x="4500310" y="1142137"/>
                    <a:pt x="4509841" y="1156269"/>
                  </a:cubicBezTo>
                  <a:cubicBezTo>
                    <a:pt x="4513950" y="1162678"/>
                    <a:pt x="4516579" y="1169457"/>
                    <a:pt x="4517729" y="1176605"/>
                  </a:cubicBezTo>
                  <a:cubicBezTo>
                    <a:pt x="4518880" y="1183754"/>
                    <a:pt x="4519454" y="1190779"/>
                    <a:pt x="4519454" y="1197681"/>
                  </a:cubicBezTo>
                  <a:cubicBezTo>
                    <a:pt x="4519454" y="1259469"/>
                    <a:pt x="4519578" y="1293321"/>
                    <a:pt x="4519824" y="1299237"/>
                  </a:cubicBezTo>
                  <a:cubicBezTo>
                    <a:pt x="4520070" y="1305153"/>
                    <a:pt x="4521098" y="1310330"/>
                    <a:pt x="4522905" y="1314767"/>
                  </a:cubicBezTo>
                  <a:cubicBezTo>
                    <a:pt x="4524384" y="1319039"/>
                    <a:pt x="4526438" y="1321504"/>
                    <a:pt x="4529068" y="1322161"/>
                  </a:cubicBezTo>
                  <a:cubicBezTo>
                    <a:pt x="4545336" y="1323147"/>
                    <a:pt x="4559386" y="1312548"/>
                    <a:pt x="4571218" y="1290363"/>
                  </a:cubicBezTo>
                  <a:lnTo>
                    <a:pt x="4575464" y="1281740"/>
                  </a:lnTo>
                  <a:lnTo>
                    <a:pt x="4568426" y="1268733"/>
                  </a:lnTo>
                  <a:cubicBezTo>
                    <a:pt x="4564728" y="1257764"/>
                    <a:pt x="4562880" y="1246076"/>
                    <a:pt x="4562880" y="1233669"/>
                  </a:cubicBezTo>
                  <a:cubicBezTo>
                    <a:pt x="4562880" y="1209841"/>
                    <a:pt x="4571260" y="1188149"/>
                    <a:pt x="4588022" y="1168594"/>
                  </a:cubicBezTo>
                  <a:cubicBezTo>
                    <a:pt x="4607578" y="1145916"/>
                    <a:pt x="4632310" y="1134249"/>
                    <a:pt x="4662218" y="1133592"/>
                  </a:cubicBezTo>
                  <a:cubicBezTo>
                    <a:pt x="4677994" y="1133263"/>
                    <a:pt x="4690564" y="1137412"/>
                    <a:pt x="4699932" y="1146040"/>
                  </a:cubicBezTo>
                  <a:lnTo>
                    <a:pt x="4708806" y="1156050"/>
                  </a:lnTo>
                  <a:lnTo>
                    <a:pt x="4708806" y="1133345"/>
                  </a:lnTo>
                  <a:lnTo>
                    <a:pt x="4746520" y="1133345"/>
                  </a:lnTo>
                  <a:lnTo>
                    <a:pt x="4746520" y="1317231"/>
                  </a:lnTo>
                  <a:cubicBezTo>
                    <a:pt x="4756872" y="1303428"/>
                    <a:pt x="4766486" y="1289747"/>
                    <a:pt x="4775360" y="1276190"/>
                  </a:cubicBezTo>
                  <a:cubicBezTo>
                    <a:pt x="4784234" y="1262632"/>
                    <a:pt x="4792122" y="1247309"/>
                    <a:pt x="4799023" y="1230218"/>
                  </a:cubicBezTo>
                  <a:lnTo>
                    <a:pt x="4813074" y="1235888"/>
                  </a:lnTo>
                  <a:cubicBezTo>
                    <a:pt x="4804857" y="1256100"/>
                    <a:pt x="4795244" y="1274136"/>
                    <a:pt x="4784234" y="1289994"/>
                  </a:cubicBezTo>
                  <a:cubicBezTo>
                    <a:pt x="4773224" y="1305852"/>
                    <a:pt x="4761720" y="1321586"/>
                    <a:pt x="4749724" y="1337198"/>
                  </a:cubicBezTo>
                  <a:cubicBezTo>
                    <a:pt x="4748903" y="1338019"/>
                    <a:pt x="4747834" y="1339416"/>
                    <a:pt x="4746520" y="1341388"/>
                  </a:cubicBezTo>
                  <a:lnTo>
                    <a:pt x="4746520" y="1469566"/>
                  </a:lnTo>
                  <a:cubicBezTo>
                    <a:pt x="4746520" y="1497174"/>
                    <a:pt x="4743480" y="1524206"/>
                    <a:pt x="4737399" y="1550664"/>
                  </a:cubicBezTo>
                  <a:cubicBezTo>
                    <a:pt x="4734277" y="1563810"/>
                    <a:pt x="4731072" y="1574451"/>
                    <a:pt x="4727786" y="1582585"/>
                  </a:cubicBezTo>
                  <a:cubicBezTo>
                    <a:pt x="4724500" y="1590719"/>
                    <a:pt x="4721952" y="1596676"/>
                    <a:pt x="4720144" y="1600456"/>
                  </a:cubicBezTo>
                  <a:cubicBezTo>
                    <a:pt x="4710120" y="1619025"/>
                    <a:pt x="4696563" y="1631597"/>
                    <a:pt x="4679472" y="1638170"/>
                  </a:cubicBezTo>
                  <a:cubicBezTo>
                    <a:pt x="4672900" y="1640306"/>
                    <a:pt x="4667230" y="1641292"/>
                    <a:pt x="4662464" y="1641128"/>
                  </a:cubicBezTo>
                  <a:cubicBezTo>
                    <a:pt x="4650797" y="1641128"/>
                    <a:pt x="4641266" y="1635541"/>
                    <a:pt x="4633870" y="1624366"/>
                  </a:cubicBezTo>
                  <a:cubicBezTo>
                    <a:pt x="4625490" y="1612041"/>
                    <a:pt x="4622696" y="1592979"/>
                    <a:pt x="4625490" y="1567179"/>
                  </a:cubicBezTo>
                  <a:cubicBezTo>
                    <a:pt x="4627462" y="1546473"/>
                    <a:pt x="4633378" y="1521002"/>
                    <a:pt x="4643238" y="1490765"/>
                  </a:cubicBezTo>
                  <a:cubicBezTo>
                    <a:pt x="4651948" y="1464472"/>
                    <a:pt x="4664518" y="1437357"/>
                    <a:pt x="4680952" y="1409421"/>
                  </a:cubicBezTo>
                  <a:cubicBezTo>
                    <a:pt x="4688840" y="1395946"/>
                    <a:pt x="4698124" y="1381649"/>
                    <a:pt x="4708806" y="1366531"/>
                  </a:cubicBezTo>
                  <a:lnTo>
                    <a:pt x="4708806" y="1312052"/>
                  </a:lnTo>
                  <a:lnTo>
                    <a:pt x="4707882" y="1313164"/>
                  </a:lnTo>
                  <a:cubicBezTo>
                    <a:pt x="4703896" y="1317355"/>
                    <a:pt x="4699850" y="1321011"/>
                    <a:pt x="4695741" y="1324133"/>
                  </a:cubicBezTo>
                  <a:cubicBezTo>
                    <a:pt x="4684238" y="1332350"/>
                    <a:pt x="4671831" y="1336376"/>
                    <a:pt x="4658520" y="1336212"/>
                  </a:cubicBezTo>
                  <a:cubicBezTo>
                    <a:pt x="4628120" y="1336047"/>
                    <a:pt x="4603634" y="1323805"/>
                    <a:pt x="4585064" y="1299484"/>
                  </a:cubicBezTo>
                  <a:lnTo>
                    <a:pt x="4584084" y="1297673"/>
                  </a:lnTo>
                  <a:lnTo>
                    <a:pt x="4577628" y="1307618"/>
                  </a:lnTo>
                  <a:cubicBezTo>
                    <a:pt x="4563166" y="1327338"/>
                    <a:pt x="4547555" y="1337115"/>
                    <a:pt x="4530793" y="1336951"/>
                  </a:cubicBezTo>
                  <a:lnTo>
                    <a:pt x="4530793" y="1337198"/>
                  </a:lnTo>
                  <a:cubicBezTo>
                    <a:pt x="4513538" y="1337198"/>
                    <a:pt x="4500720" y="1332186"/>
                    <a:pt x="4492340" y="1322161"/>
                  </a:cubicBezTo>
                  <a:cubicBezTo>
                    <a:pt x="4486916" y="1316081"/>
                    <a:pt x="4483795" y="1309467"/>
                    <a:pt x="4482973" y="1302318"/>
                  </a:cubicBezTo>
                  <a:cubicBezTo>
                    <a:pt x="4482152" y="1295170"/>
                    <a:pt x="4481740" y="1275943"/>
                    <a:pt x="4481740" y="1244638"/>
                  </a:cubicBezTo>
                  <a:cubicBezTo>
                    <a:pt x="4481740" y="1213333"/>
                    <a:pt x="4481740" y="1197681"/>
                    <a:pt x="4481740" y="1197681"/>
                  </a:cubicBezTo>
                  <a:cubicBezTo>
                    <a:pt x="4481740" y="1191765"/>
                    <a:pt x="4481494" y="1185767"/>
                    <a:pt x="4481001" y="1179686"/>
                  </a:cubicBezTo>
                  <a:cubicBezTo>
                    <a:pt x="4480508" y="1173606"/>
                    <a:pt x="4479358" y="1168019"/>
                    <a:pt x="4477550" y="1162925"/>
                  </a:cubicBezTo>
                  <a:cubicBezTo>
                    <a:pt x="4474264" y="1154379"/>
                    <a:pt x="4468512" y="1149778"/>
                    <a:pt x="4460295" y="1149121"/>
                  </a:cubicBezTo>
                  <a:cubicBezTo>
                    <a:pt x="4456680" y="1149121"/>
                    <a:pt x="4453886" y="1149285"/>
                    <a:pt x="4451914" y="1149614"/>
                  </a:cubicBezTo>
                  <a:cubicBezTo>
                    <a:pt x="4443205" y="1150928"/>
                    <a:pt x="4434618" y="1155201"/>
                    <a:pt x="4426156" y="1162432"/>
                  </a:cubicBezTo>
                  <a:cubicBezTo>
                    <a:pt x="4417692" y="1169662"/>
                    <a:pt x="4410750" y="1177221"/>
                    <a:pt x="4405326" y="1185109"/>
                  </a:cubicBezTo>
                  <a:cubicBezTo>
                    <a:pt x="4400561" y="1192176"/>
                    <a:pt x="4395385" y="1201542"/>
                    <a:pt x="4389797" y="1213210"/>
                  </a:cubicBezTo>
                  <a:cubicBezTo>
                    <a:pt x="4384210" y="1224877"/>
                    <a:pt x="4379198" y="1236381"/>
                    <a:pt x="4374761" y="1247719"/>
                  </a:cubicBezTo>
                  <a:lnTo>
                    <a:pt x="4373775" y="1250595"/>
                  </a:lnTo>
                  <a:lnTo>
                    <a:pt x="4373775" y="1336458"/>
                  </a:lnTo>
                  <a:lnTo>
                    <a:pt x="4336308" y="1336458"/>
                  </a:lnTo>
                  <a:lnTo>
                    <a:pt x="4336308" y="1191765"/>
                  </a:lnTo>
                  <a:cubicBezTo>
                    <a:pt x="4336308" y="1186013"/>
                    <a:pt x="4335979" y="1178372"/>
                    <a:pt x="4335322" y="1168841"/>
                  </a:cubicBezTo>
                  <a:cubicBezTo>
                    <a:pt x="4334664" y="1159309"/>
                    <a:pt x="4332610" y="1152818"/>
                    <a:pt x="4329159" y="1149367"/>
                  </a:cubicBezTo>
                  <a:cubicBezTo>
                    <a:pt x="4328173" y="1148381"/>
                    <a:pt x="4326858" y="1147888"/>
                    <a:pt x="4325215" y="1147888"/>
                  </a:cubicBezTo>
                  <a:cubicBezTo>
                    <a:pt x="4322257" y="1147888"/>
                    <a:pt x="4318436" y="1149901"/>
                    <a:pt x="4313753" y="1153927"/>
                  </a:cubicBezTo>
                  <a:cubicBezTo>
                    <a:pt x="4309070" y="1157954"/>
                    <a:pt x="4304509" y="1164527"/>
                    <a:pt x="4300072" y="1173647"/>
                  </a:cubicBezTo>
                  <a:cubicBezTo>
                    <a:pt x="4295636" y="1182768"/>
                    <a:pt x="4290295" y="1195134"/>
                    <a:pt x="4284050" y="1210745"/>
                  </a:cubicBezTo>
                  <a:cubicBezTo>
                    <a:pt x="4277806" y="1226356"/>
                    <a:pt x="4273450" y="1236627"/>
                    <a:pt x="4270986" y="1241557"/>
                  </a:cubicBezTo>
                  <a:cubicBezTo>
                    <a:pt x="4268520" y="1245830"/>
                    <a:pt x="4265193" y="1247103"/>
                    <a:pt x="4261002" y="1245378"/>
                  </a:cubicBezTo>
                  <a:cubicBezTo>
                    <a:pt x="4256812" y="1243652"/>
                    <a:pt x="4255786" y="1240325"/>
                    <a:pt x="4257922" y="1235395"/>
                  </a:cubicBezTo>
                  <a:cubicBezTo>
                    <a:pt x="4259894" y="1230465"/>
                    <a:pt x="4264002" y="1220194"/>
                    <a:pt x="4270246" y="1204583"/>
                  </a:cubicBezTo>
                  <a:cubicBezTo>
                    <a:pt x="4276491" y="1188971"/>
                    <a:pt x="4281338" y="1177673"/>
                    <a:pt x="4284790" y="1170689"/>
                  </a:cubicBezTo>
                  <a:cubicBezTo>
                    <a:pt x="4288240" y="1163705"/>
                    <a:pt x="4293376" y="1155653"/>
                    <a:pt x="4300196" y="1146533"/>
                  </a:cubicBezTo>
                  <a:cubicBezTo>
                    <a:pt x="4307016" y="1137412"/>
                    <a:pt x="4315355" y="1132852"/>
                    <a:pt x="4325215" y="1132852"/>
                  </a:cubicBezTo>
                  <a:close/>
                  <a:moveTo>
                    <a:pt x="800965" y="1132852"/>
                  </a:moveTo>
                  <a:cubicBezTo>
                    <a:pt x="816412" y="1132852"/>
                    <a:pt x="828080" y="1136878"/>
                    <a:pt x="835968" y="1144930"/>
                  </a:cubicBezTo>
                  <a:cubicBezTo>
                    <a:pt x="842212" y="1151175"/>
                    <a:pt x="846033" y="1158529"/>
                    <a:pt x="847430" y="1166992"/>
                  </a:cubicBezTo>
                  <a:cubicBezTo>
                    <a:pt x="848827" y="1175455"/>
                    <a:pt x="849525" y="1183712"/>
                    <a:pt x="849525" y="1191765"/>
                  </a:cubicBezTo>
                  <a:lnTo>
                    <a:pt x="849525" y="1212675"/>
                  </a:lnTo>
                  <a:lnTo>
                    <a:pt x="850511" y="1210252"/>
                  </a:lnTo>
                  <a:cubicBezTo>
                    <a:pt x="857249" y="1195955"/>
                    <a:pt x="863329" y="1184781"/>
                    <a:pt x="868752" y="1176728"/>
                  </a:cubicBezTo>
                  <a:cubicBezTo>
                    <a:pt x="874832" y="1167855"/>
                    <a:pt x="882884" y="1159063"/>
                    <a:pt x="892908" y="1150353"/>
                  </a:cubicBezTo>
                  <a:cubicBezTo>
                    <a:pt x="902933" y="1141644"/>
                    <a:pt x="913861" y="1136467"/>
                    <a:pt x="925693" y="1134824"/>
                  </a:cubicBezTo>
                  <a:cubicBezTo>
                    <a:pt x="929144" y="1134331"/>
                    <a:pt x="932594" y="1134085"/>
                    <a:pt x="936045" y="1134085"/>
                  </a:cubicBezTo>
                  <a:cubicBezTo>
                    <a:pt x="959545" y="1134742"/>
                    <a:pt x="976060" y="1142137"/>
                    <a:pt x="985591" y="1156269"/>
                  </a:cubicBezTo>
                  <a:cubicBezTo>
                    <a:pt x="989700" y="1162678"/>
                    <a:pt x="992329" y="1169457"/>
                    <a:pt x="993479" y="1176605"/>
                  </a:cubicBezTo>
                  <a:cubicBezTo>
                    <a:pt x="994630" y="1183754"/>
                    <a:pt x="995205" y="1190779"/>
                    <a:pt x="995205" y="1197681"/>
                  </a:cubicBezTo>
                  <a:cubicBezTo>
                    <a:pt x="995205" y="1259469"/>
                    <a:pt x="995328" y="1293321"/>
                    <a:pt x="995574" y="1299237"/>
                  </a:cubicBezTo>
                  <a:cubicBezTo>
                    <a:pt x="995821" y="1305153"/>
                    <a:pt x="996848" y="1310330"/>
                    <a:pt x="998656" y="1314767"/>
                  </a:cubicBezTo>
                  <a:cubicBezTo>
                    <a:pt x="1000134" y="1319039"/>
                    <a:pt x="1002189" y="1321504"/>
                    <a:pt x="1004818" y="1322161"/>
                  </a:cubicBezTo>
                  <a:cubicBezTo>
                    <a:pt x="1021087" y="1323147"/>
                    <a:pt x="1035137" y="1312548"/>
                    <a:pt x="1046969" y="1290363"/>
                  </a:cubicBezTo>
                  <a:cubicBezTo>
                    <a:pt x="1058801" y="1268179"/>
                    <a:pt x="1067757" y="1248130"/>
                    <a:pt x="1073837" y="1230218"/>
                  </a:cubicBezTo>
                  <a:cubicBezTo>
                    <a:pt x="1075973" y="1225453"/>
                    <a:pt x="1079219" y="1223974"/>
                    <a:pt x="1083574" y="1225781"/>
                  </a:cubicBezTo>
                  <a:cubicBezTo>
                    <a:pt x="1087928" y="1227589"/>
                    <a:pt x="1089366" y="1230711"/>
                    <a:pt x="1087887" y="1235148"/>
                  </a:cubicBezTo>
                  <a:cubicBezTo>
                    <a:pt x="1077370" y="1266371"/>
                    <a:pt x="1065867" y="1290528"/>
                    <a:pt x="1053378" y="1307618"/>
                  </a:cubicBezTo>
                  <a:cubicBezTo>
                    <a:pt x="1038917" y="1327338"/>
                    <a:pt x="1023305" y="1337115"/>
                    <a:pt x="1006543" y="1336951"/>
                  </a:cubicBezTo>
                  <a:lnTo>
                    <a:pt x="1006543" y="1337198"/>
                  </a:lnTo>
                  <a:cubicBezTo>
                    <a:pt x="989289" y="1337198"/>
                    <a:pt x="976471" y="1332186"/>
                    <a:pt x="968090" y="1322161"/>
                  </a:cubicBezTo>
                  <a:cubicBezTo>
                    <a:pt x="962667" y="1316081"/>
                    <a:pt x="959545" y="1309467"/>
                    <a:pt x="958723" y="1302318"/>
                  </a:cubicBezTo>
                  <a:cubicBezTo>
                    <a:pt x="957902" y="1295170"/>
                    <a:pt x="957491" y="1275943"/>
                    <a:pt x="957491" y="1244638"/>
                  </a:cubicBezTo>
                  <a:cubicBezTo>
                    <a:pt x="957491" y="1213333"/>
                    <a:pt x="957491" y="1197681"/>
                    <a:pt x="957491" y="1197681"/>
                  </a:cubicBezTo>
                  <a:cubicBezTo>
                    <a:pt x="957491" y="1191765"/>
                    <a:pt x="957244" y="1185767"/>
                    <a:pt x="956751" y="1179686"/>
                  </a:cubicBezTo>
                  <a:cubicBezTo>
                    <a:pt x="956258" y="1173606"/>
                    <a:pt x="955108" y="1168019"/>
                    <a:pt x="953300" y="1162925"/>
                  </a:cubicBezTo>
                  <a:cubicBezTo>
                    <a:pt x="950014" y="1154379"/>
                    <a:pt x="944262" y="1149778"/>
                    <a:pt x="936045" y="1149121"/>
                  </a:cubicBezTo>
                  <a:cubicBezTo>
                    <a:pt x="932430" y="1149121"/>
                    <a:pt x="929637" y="1149285"/>
                    <a:pt x="927665" y="1149614"/>
                  </a:cubicBezTo>
                  <a:cubicBezTo>
                    <a:pt x="918955" y="1150928"/>
                    <a:pt x="910369" y="1155201"/>
                    <a:pt x="901906" y="1162432"/>
                  </a:cubicBezTo>
                  <a:cubicBezTo>
                    <a:pt x="893443" y="1169662"/>
                    <a:pt x="886500" y="1177221"/>
                    <a:pt x="881077" y="1185109"/>
                  </a:cubicBezTo>
                  <a:cubicBezTo>
                    <a:pt x="876311" y="1192176"/>
                    <a:pt x="871135" y="1201542"/>
                    <a:pt x="865547" y="1213210"/>
                  </a:cubicBezTo>
                  <a:cubicBezTo>
                    <a:pt x="859960" y="1224877"/>
                    <a:pt x="854948" y="1236381"/>
                    <a:pt x="850511" y="1247719"/>
                  </a:cubicBezTo>
                  <a:lnTo>
                    <a:pt x="849525" y="1250595"/>
                  </a:lnTo>
                  <a:lnTo>
                    <a:pt x="849525" y="1336458"/>
                  </a:lnTo>
                  <a:lnTo>
                    <a:pt x="812058" y="1336458"/>
                  </a:lnTo>
                  <a:lnTo>
                    <a:pt x="812058" y="1191765"/>
                  </a:lnTo>
                  <a:cubicBezTo>
                    <a:pt x="812058" y="1186013"/>
                    <a:pt x="811729" y="1178372"/>
                    <a:pt x="811072" y="1168841"/>
                  </a:cubicBezTo>
                  <a:cubicBezTo>
                    <a:pt x="810414" y="1159309"/>
                    <a:pt x="808360" y="1152818"/>
                    <a:pt x="804909" y="1149367"/>
                  </a:cubicBezTo>
                  <a:cubicBezTo>
                    <a:pt x="803923" y="1148381"/>
                    <a:pt x="802609" y="1147888"/>
                    <a:pt x="800965" y="1147888"/>
                  </a:cubicBezTo>
                  <a:cubicBezTo>
                    <a:pt x="798007" y="1147888"/>
                    <a:pt x="794187" y="1149901"/>
                    <a:pt x="789503" y="1153927"/>
                  </a:cubicBezTo>
                  <a:cubicBezTo>
                    <a:pt x="784820" y="1157954"/>
                    <a:pt x="780260" y="1164527"/>
                    <a:pt x="775823" y="1173647"/>
                  </a:cubicBezTo>
                  <a:cubicBezTo>
                    <a:pt x="771386" y="1182768"/>
                    <a:pt x="766045" y="1195134"/>
                    <a:pt x="759800" y="1210745"/>
                  </a:cubicBezTo>
                  <a:cubicBezTo>
                    <a:pt x="753556" y="1226356"/>
                    <a:pt x="749201" y="1236627"/>
                    <a:pt x="746736" y="1241557"/>
                  </a:cubicBezTo>
                  <a:cubicBezTo>
                    <a:pt x="744271" y="1245830"/>
                    <a:pt x="740943" y="1247103"/>
                    <a:pt x="736753" y="1245378"/>
                  </a:cubicBezTo>
                  <a:cubicBezTo>
                    <a:pt x="732562" y="1243652"/>
                    <a:pt x="731535" y="1240325"/>
                    <a:pt x="733672" y="1235395"/>
                  </a:cubicBezTo>
                  <a:cubicBezTo>
                    <a:pt x="735644" y="1230465"/>
                    <a:pt x="739752" y="1220194"/>
                    <a:pt x="745997" y="1204583"/>
                  </a:cubicBezTo>
                  <a:cubicBezTo>
                    <a:pt x="752241" y="1188971"/>
                    <a:pt x="757089" y="1177673"/>
                    <a:pt x="760540" y="1170689"/>
                  </a:cubicBezTo>
                  <a:cubicBezTo>
                    <a:pt x="763991" y="1163705"/>
                    <a:pt x="769126" y="1155653"/>
                    <a:pt x="775946" y="1146533"/>
                  </a:cubicBezTo>
                  <a:cubicBezTo>
                    <a:pt x="782766" y="1137412"/>
                    <a:pt x="791105" y="1132852"/>
                    <a:pt x="800965" y="1132852"/>
                  </a:cubicBezTo>
                  <a:close/>
                  <a:moveTo>
                    <a:pt x="5143276" y="1132606"/>
                  </a:moveTo>
                  <a:cubicBezTo>
                    <a:pt x="5143276" y="1132606"/>
                    <a:pt x="5143318" y="1132606"/>
                    <a:pt x="5143400" y="1132606"/>
                  </a:cubicBezTo>
                  <a:cubicBezTo>
                    <a:pt x="5143482" y="1132606"/>
                    <a:pt x="5143523" y="1132606"/>
                    <a:pt x="5143523" y="1132606"/>
                  </a:cubicBezTo>
                  <a:cubicBezTo>
                    <a:pt x="5168009" y="1132441"/>
                    <a:pt x="5185263" y="1139836"/>
                    <a:pt x="5195288" y="1154790"/>
                  </a:cubicBezTo>
                  <a:cubicBezTo>
                    <a:pt x="5199560" y="1161364"/>
                    <a:pt x="5202190" y="1168183"/>
                    <a:pt x="5203176" y="1175249"/>
                  </a:cubicBezTo>
                  <a:cubicBezTo>
                    <a:pt x="5204162" y="1182316"/>
                    <a:pt x="5204654" y="1189300"/>
                    <a:pt x="5204654" y="1196202"/>
                  </a:cubicBezTo>
                  <a:cubicBezTo>
                    <a:pt x="5204654" y="1196202"/>
                    <a:pt x="5204654" y="1202200"/>
                    <a:pt x="5204654" y="1214196"/>
                  </a:cubicBezTo>
                  <a:cubicBezTo>
                    <a:pt x="5204654" y="1226192"/>
                    <a:pt x="5204654" y="1232190"/>
                    <a:pt x="5204654" y="1232190"/>
                  </a:cubicBezTo>
                  <a:cubicBezTo>
                    <a:pt x="5204654" y="1232190"/>
                    <a:pt x="5204654" y="1237243"/>
                    <a:pt x="5204654" y="1247350"/>
                  </a:cubicBezTo>
                  <a:cubicBezTo>
                    <a:pt x="5204654" y="1257456"/>
                    <a:pt x="5204654" y="1262509"/>
                    <a:pt x="5204654" y="1262509"/>
                  </a:cubicBezTo>
                  <a:cubicBezTo>
                    <a:pt x="5204654" y="1262509"/>
                    <a:pt x="5204654" y="1265056"/>
                    <a:pt x="5204654" y="1270151"/>
                  </a:cubicBezTo>
                  <a:cubicBezTo>
                    <a:pt x="5204654" y="1275245"/>
                    <a:pt x="5204654" y="1277792"/>
                    <a:pt x="5204654" y="1277792"/>
                  </a:cubicBezTo>
                  <a:lnTo>
                    <a:pt x="5204654" y="1281243"/>
                  </a:lnTo>
                  <a:cubicBezTo>
                    <a:pt x="5204654" y="1287159"/>
                    <a:pt x="5204819" y="1292952"/>
                    <a:pt x="5205148" y="1298621"/>
                  </a:cubicBezTo>
                  <a:cubicBezTo>
                    <a:pt x="5205476" y="1304290"/>
                    <a:pt x="5206462" y="1309344"/>
                    <a:pt x="5208105" y="1313781"/>
                  </a:cubicBezTo>
                  <a:cubicBezTo>
                    <a:pt x="5210242" y="1318875"/>
                    <a:pt x="5212460" y="1321422"/>
                    <a:pt x="5214760" y="1321422"/>
                  </a:cubicBezTo>
                  <a:cubicBezTo>
                    <a:pt x="5229058" y="1321422"/>
                    <a:pt x="5242368" y="1312712"/>
                    <a:pt x="5254693" y="1295293"/>
                  </a:cubicBezTo>
                  <a:cubicBezTo>
                    <a:pt x="5257404" y="1291678"/>
                    <a:pt x="5260158" y="1287446"/>
                    <a:pt x="5262950" y="1282599"/>
                  </a:cubicBezTo>
                  <a:lnTo>
                    <a:pt x="5267014" y="1274765"/>
                  </a:lnTo>
                  <a:lnTo>
                    <a:pt x="5263750" y="1268733"/>
                  </a:lnTo>
                  <a:cubicBezTo>
                    <a:pt x="5260053" y="1257764"/>
                    <a:pt x="5258204" y="1246076"/>
                    <a:pt x="5258204" y="1233669"/>
                  </a:cubicBezTo>
                  <a:cubicBezTo>
                    <a:pt x="5258204" y="1209841"/>
                    <a:pt x="5266586" y="1188149"/>
                    <a:pt x="5283347" y="1168594"/>
                  </a:cubicBezTo>
                  <a:cubicBezTo>
                    <a:pt x="5302902" y="1145916"/>
                    <a:pt x="5327634" y="1134249"/>
                    <a:pt x="5357542" y="1133592"/>
                  </a:cubicBezTo>
                  <a:cubicBezTo>
                    <a:pt x="5373318" y="1133263"/>
                    <a:pt x="5385890" y="1137412"/>
                    <a:pt x="5395256" y="1146040"/>
                  </a:cubicBezTo>
                  <a:lnTo>
                    <a:pt x="5404130" y="1156050"/>
                  </a:lnTo>
                  <a:lnTo>
                    <a:pt x="5404130" y="1133345"/>
                  </a:lnTo>
                  <a:lnTo>
                    <a:pt x="5441844" y="1133345"/>
                  </a:lnTo>
                  <a:lnTo>
                    <a:pt x="5441844" y="1317231"/>
                  </a:lnTo>
                  <a:cubicBezTo>
                    <a:pt x="5452198" y="1303428"/>
                    <a:pt x="5461810" y="1289747"/>
                    <a:pt x="5470684" y="1276190"/>
                  </a:cubicBezTo>
                  <a:lnTo>
                    <a:pt x="5474126" y="1270259"/>
                  </a:lnTo>
                  <a:lnTo>
                    <a:pt x="5473300" y="1268733"/>
                  </a:lnTo>
                  <a:cubicBezTo>
                    <a:pt x="5469603" y="1257764"/>
                    <a:pt x="5467754" y="1246076"/>
                    <a:pt x="5467754" y="1233669"/>
                  </a:cubicBezTo>
                  <a:cubicBezTo>
                    <a:pt x="5467754" y="1209841"/>
                    <a:pt x="5476136" y="1188149"/>
                    <a:pt x="5492897" y="1168594"/>
                  </a:cubicBezTo>
                  <a:cubicBezTo>
                    <a:pt x="5512452" y="1145916"/>
                    <a:pt x="5537184" y="1134249"/>
                    <a:pt x="5567092" y="1133592"/>
                  </a:cubicBezTo>
                  <a:cubicBezTo>
                    <a:pt x="5582868" y="1133263"/>
                    <a:pt x="5595440" y="1137412"/>
                    <a:pt x="5604806" y="1146040"/>
                  </a:cubicBezTo>
                  <a:lnTo>
                    <a:pt x="5616392" y="1159108"/>
                  </a:lnTo>
                  <a:lnTo>
                    <a:pt x="5616392" y="1133345"/>
                  </a:lnTo>
                  <a:lnTo>
                    <a:pt x="5653860" y="1133345"/>
                  </a:lnTo>
                  <a:cubicBezTo>
                    <a:pt x="5653860" y="1133345"/>
                    <a:pt x="5653860" y="1141562"/>
                    <a:pt x="5653860" y="1157995"/>
                  </a:cubicBezTo>
                  <a:cubicBezTo>
                    <a:pt x="5653860" y="1174428"/>
                    <a:pt x="5653860" y="1182644"/>
                    <a:pt x="5653860" y="1182644"/>
                  </a:cubicBezTo>
                  <a:lnTo>
                    <a:pt x="5653860" y="1277792"/>
                  </a:lnTo>
                  <a:lnTo>
                    <a:pt x="5653860" y="1281243"/>
                  </a:lnTo>
                  <a:cubicBezTo>
                    <a:pt x="5653860" y="1287159"/>
                    <a:pt x="5653982" y="1292952"/>
                    <a:pt x="5654229" y="1298621"/>
                  </a:cubicBezTo>
                  <a:cubicBezTo>
                    <a:pt x="5654476" y="1304290"/>
                    <a:pt x="5655420" y="1309344"/>
                    <a:pt x="5657064" y="1313781"/>
                  </a:cubicBezTo>
                  <a:cubicBezTo>
                    <a:pt x="5659036" y="1318875"/>
                    <a:pt x="5661336" y="1321422"/>
                    <a:pt x="5663966" y="1321422"/>
                  </a:cubicBezTo>
                  <a:cubicBezTo>
                    <a:pt x="5677934" y="1321422"/>
                    <a:pt x="5691245" y="1312712"/>
                    <a:pt x="5703898" y="1295293"/>
                  </a:cubicBezTo>
                  <a:cubicBezTo>
                    <a:pt x="5709321" y="1287734"/>
                    <a:pt x="5714826" y="1278039"/>
                    <a:pt x="5720414" y="1266207"/>
                  </a:cubicBezTo>
                  <a:cubicBezTo>
                    <a:pt x="5722796" y="1261112"/>
                    <a:pt x="5725179" y="1255710"/>
                    <a:pt x="5727562" y="1250000"/>
                  </a:cubicBezTo>
                  <a:lnTo>
                    <a:pt x="5730282" y="1243127"/>
                  </a:lnTo>
                  <a:lnTo>
                    <a:pt x="5730282" y="1237034"/>
                  </a:lnTo>
                  <a:lnTo>
                    <a:pt x="5716479" y="1232190"/>
                  </a:lnTo>
                  <a:cubicBezTo>
                    <a:pt x="5719766" y="1223316"/>
                    <a:pt x="5722806" y="1213456"/>
                    <a:pt x="5725599" y="1202611"/>
                  </a:cubicBezTo>
                  <a:cubicBezTo>
                    <a:pt x="5727078" y="1197188"/>
                    <a:pt x="5728434" y="1191970"/>
                    <a:pt x="5729666" y="1186958"/>
                  </a:cubicBezTo>
                  <a:lnTo>
                    <a:pt x="5730282" y="1184419"/>
                  </a:lnTo>
                  <a:lnTo>
                    <a:pt x="5730282" y="1133345"/>
                  </a:lnTo>
                  <a:lnTo>
                    <a:pt x="5741375" y="1133345"/>
                  </a:lnTo>
                  <a:lnTo>
                    <a:pt x="5749016" y="1133345"/>
                  </a:lnTo>
                  <a:lnTo>
                    <a:pt x="5767996" y="1133345"/>
                  </a:lnTo>
                  <a:cubicBezTo>
                    <a:pt x="5767996" y="1133345"/>
                    <a:pt x="5767956" y="1156598"/>
                    <a:pt x="5767874" y="1203104"/>
                  </a:cubicBezTo>
                  <a:cubicBezTo>
                    <a:pt x="5767792" y="1249609"/>
                    <a:pt x="5767750" y="1272862"/>
                    <a:pt x="5767750" y="1272862"/>
                  </a:cubicBezTo>
                  <a:cubicBezTo>
                    <a:pt x="5767750" y="1278942"/>
                    <a:pt x="5767996" y="1285023"/>
                    <a:pt x="5768490" y="1291103"/>
                  </a:cubicBezTo>
                  <a:cubicBezTo>
                    <a:pt x="5768982" y="1297183"/>
                    <a:pt x="5770215" y="1302770"/>
                    <a:pt x="5772187" y="1307865"/>
                  </a:cubicBezTo>
                  <a:cubicBezTo>
                    <a:pt x="5775802" y="1317560"/>
                    <a:pt x="5783854" y="1322079"/>
                    <a:pt x="5796344" y="1321422"/>
                  </a:cubicBezTo>
                  <a:cubicBezTo>
                    <a:pt x="5796508" y="1321422"/>
                    <a:pt x="5796632" y="1321422"/>
                    <a:pt x="5796714" y="1321422"/>
                  </a:cubicBezTo>
                  <a:cubicBezTo>
                    <a:pt x="5796796" y="1321422"/>
                    <a:pt x="5796837" y="1321422"/>
                    <a:pt x="5796837" y="1321422"/>
                  </a:cubicBezTo>
                  <a:cubicBezTo>
                    <a:pt x="5810969" y="1321258"/>
                    <a:pt x="5825595" y="1309344"/>
                    <a:pt x="5840713" y="1285680"/>
                  </a:cubicBezTo>
                  <a:cubicBezTo>
                    <a:pt x="5847615" y="1274505"/>
                    <a:pt x="5855380" y="1258237"/>
                    <a:pt x="5864007" y="1236874"/>
                  </a:cubicBezTo>
                  <a:lnTo>
                    <a:pt x="5868568" y="1224791"/>
                  </a:lnTo>
                  <a:lnTo>
                    <a:pt x="5868568" y="1133345"/>
                  </a:lnTo>
                  <a:lnTo>
                    <a:pt x="5906281" y="1133345"/>
                  </a:lnTo>
                  <a:lnTo>
                    <a:pt x="5906281" y="1317231"/>
                  </a:lnTo>
                  <a:cubicBezTo>
                    <a:pt x="5916634" y="1303428"/>
                    <a:pt x="5926248" y="1289747"/>
                    <a:pt x="5935122" y="1276190"/>
                  </a:cubicBezTo>
                  <a:cubicBezTo>
                    <a:pt x="5943995" y="1262632"/>
                    <a:pt x="5951883" y="1247309"/>
                    <a:pt x="5958785" y="1230218"/>
                  </a:cubicBezTo>
                  <a:lnTo>
                    <a:pt x="5972836" y="1235888"/>
                  </a:lnTo>
                  <a:cubicBezTo>
                    <a:pt x="5964619" y="1256100"/>
                    <a:pt x="5955006" y="1274136"/>
                    <a:pt x="5943995" y="1289994"/>
                  </a:cubicBezTo>
                  <a:cubicBezTo>
                    <a:pt x="5932985" y="1305852"/>
                    <a:pt x="5921482" y="1321586"/>
                    <a:pt x="5909486" y="1337198"/>
                  </a:cubicBezTo>
                  <a:cubicBezTo>
                    <a:pt x="5908664" y="1338019"/>
                    <a:pt x="5907596" y="1339416"/>
                    <a:pt x="5906281" y="1341388"/>
                  </a:cubicBezTo>
                  <a:lnTo>
                    <a:pt x="5906281" y="1469566"/>
                  </a:lnTo>
                  <a:cubicBezTo>
                    <a:pt x="5906281" y="1497174"/>
                    <a:pt x="5903242" y="1524206"/>
                    <a:pt x="5897161" y="1550664"/>
                  </a:cubicBezTo>
                  <a:cubicBezTo>
                    <a:pt x="5894038" y="1563810"/>
                    <a:pt x="5890834" y="1574451"/>
                    <a:pt x="5887548" y="1582585"/>
                  </a:cubicBezTo>
                  <a:cubicBezTo>
                    <a:pt x="5884261" y="1590719"/>
                    <a:pt x="5881714" y="1596676"/>
                    <a:pt x="5879906" y="1600456"/>
                  </a:cubicBezTo>
                  <a:cubicBezTo>
                    <a:pt x="5869882" y="1619025"/>
                    <a:pt x="5856324" y="1631597"/>
                    <a:pt x="5839234" y="1638170"/>
                  </a:cubicBezTo>
                  <a:cubicBezTo>
                    <a:pt x="5832660" y="1640306"/>
                    <a:pt x="5826992" y="1641292"/>
                    <a:pt x="5822226" y="1641128"/>
                  </a:cubicBezTo>
                  <a:cubicBezTo>
                    <a:pt x="5810558" y="1641128"/>
                    <a:pt x="5801027" y="1635541"/>
                    <a:pt x="5793632" y="1624366"/>
                  </a:cubicBezTo>
                  <a:cubicBezTo>
                    <a:pt x="5785252" y="1612041"/>
                    <a:pt x="5782458" y="1592979"/>
                    <a:pt x="5785252" y="1567179"/>
                  </a:cubicBezTo>
                  <a:cubicBezTo>
                    <a:pt x="5787224" y="1546473"/>
                    <a:pt x="5793140" y="1521002"/>
                    <a:pt x="5802999" y="1490765"/>
                  </a:cubicBezTo>
                  <a:cubicBezTo>
                    <a:pt x="5811708" y="1464472"/>
                    <a:pt x="5824280" y="1437357"/>
                    <a:pt x="5840713" y="1409421"/>
                  </a:cubicBezTo>
                  <a:cubicBezTo>
                    <a:pt x="5848601" y="1395946"/>
                    <a:pt x="5857886" y="1381649"/>
                    <a:pt x="5868568" y="1366531"/>
                  </a:cubicBezTo>
                  <a:lnTo>
                    <a:pt x="5868568" y="1264225"/>
                  </a:lnTo>
                  <a:lnTo>
                    <a:pt x="5865086" y="1271753"/>
                  </a:lnTo>
                  <a:cubicBezTo>
                    <a:pt x="5860916" y="1280298"/>
                    <a:pt x="5856900" y="1287570"/>
                    <a:pt x="5853038" y="1293568"/>
                  </a:cubicBezTo>
                  <a:cubicBezTo>
                    <a:pt x="5848108" y="1301456"/>
                    <a:pt x="5840754" y="1310494"/>
                    <a:pt x="5830976" y="1320682"/>
                  </a:cubicBezTo>
                  <a:cubicBezTo>
                    <a:pt x="5821198" y="1330871"/>
                    <a:pt x="5809983" y="1336129"/>
                    <a:pt x="5797330" y="1336458"/>
                  </a:cubicBezTo>
                  <a:cubicBezTo>
                    <a:pt x="5797330" y="1336458"/>
                    <a:pt x="5797288" y="1336458"/>
                    <a:pt x="5797206" y="1336458"/>
                  </a:cubicBezTo>
                  <a:cubicBezTo>
                    <a:pt x="5797124" y="1336458"/>
                    <a:pt x="5797084" y="1336458"/>
                    <a:pt x="5797084" y="1336458"/>
                  </a:cubicBezTo>
                  <a:cubicBezTo>
                    <a:pt x="5796755" y="1336458"/>
                    <a:pt x="5796426" y="1336458"/>
                    <a:pt x="5796098" y="1336458"/>
                  </a:cubicBezTo>
                  <a:cubicBezTo>
                    <a:pt x="5795769" y="1336458"/>
                    <a:pt x="5795358" y="1336458"/>
                    <a:pt x="5794865" y="1336458"/>
                  </a:cubicBezTo>
                  <a:cubicBezTo>
                    <a:pt x="5794865" y="1336458"/>
                    <a:pt x="5794783" y="1336458"/>
                    <a:pt x="5794618" y="1336458"/>
                  </a:cubicBezTo>
                  <a:cubicBezTo>
                    <a:pt x="5794454" y="1336458"/>
                    <a:pt x="5794290" y="1336458"/>
                    <a:pt x="5794126" y="1336458"/>
                  </a:cubicBezTo>
                  <a:cubicBezTo>
                    <a:pt x="5766353" y="1336458"/>
                    <a:pt x="5748030" y="1329063"/>
                    <a:pt x="5739156" y="1314274"/>
                  </a:cubicBezTo>
                  <a:cubicBezTo>
                    <a:pt x="5735212" y="1307865"/>
                    <a:pt x="5732748" y="1301086"/>
                    <a:pt x="5731762" y="1293938"/>
                  </a:cubicBezTo>
                  <a:lnTo>
                    <a:pt x="5730703" y="1278854"/>
                  </a:lnTo>
                  <a:lnTo>
                    <a:pt x="5725158" y="1289439"/>
                  </a:lnTo>
                  <a:cubicBezTo>
                    <a:pt x="5722160" y="1294656"/>
                    <a:pt x="5719098" y="1299484"/>
                    <a:pt x="5715976" y="1303921"/>
                  </a:cubicBezTo>
                  <a:cubicBezTo>
                    <a:pt x="5700366" y="1325612"/>
                    <a:pt x="5683028" y="1336458"/>
                    <a:pt x="5663966" y="1336458"/>
                  </a:cubicBezTo>
                  <a:cubicBezTo>
                    <a:pt x="5647697" y="1336458"/>
                    <a:pt x="5635290" y="1331364"/>
                    <a:pt x="5626745" y="1321175"/>
                  </a:cubicBezTo>
                  <a:lnTo>
                    <a:pt x="5619234" y="1305363"/>
                  </a:lnTo>
                  <a:lnTo>
                    <a:pt x="5612756" y="1313164"/>
                  </a:lnTo>
                  <a:cubicBezTo>
                    <a:pt x="5608771" y="1317355"/>
                    <a:pt x="5604724" y="1321011"/>
                    <a:pt x="5600616" y="1324133"/>
                  </a:cubicBezTo>
                  <a:cubicBezTo>
                    <a:pt x="5589113" y="1332350"/>
                    <a:pt x="5576706" y="1336376"/>
                    <a:pt x="5563395" y="1336212"/>
                  </a:cubicBezTo>
                  <a:cubicBezTo>
                    <a:pt x="5532994" y="1336047"/>
                    <a:pt x="5508508" y="1323805"/>
                    <a:pt x="5489939" y="1299484"/>
                  </a:cubicBezTo>
                  <a:lnTo>
                    <a:pt x="5482335" y="1285430"/>
                  </a:lnTo>
                  <a:lnTo>
                    <a:pt x="5479558" y="1289994"/>
                  </a:lnTo>
                  <a:cubicBezTo>
                    <a:pt x="5468548" y="1305852"/>
                    <a:pt x="5457046" y="1321586"/>
                    <a:pt x="5445049" y="1337198"/>
                  </a:cubicBezTo>
                  <a:cubicBezTo>
                    <a:pt x="5444228" y="1338019"/>
                    <a:pt x="5443159" y="1339416"/>
                    <a:pt x="5441844" y="1341388"/>
                  </a:cubicBezTo>
                  <a:lnTo>
                    <a:pt x="5441844" y="1469566"/>
                  </a:lnTo>
                  <a:cubicBezTo>
                    <a:pt x="5441844" y="1497174"/>
                    <a:pt x="5438804" y="1524206"/>
                    <a:pt x="5432724" y="1550664"/>
                  </a:cubicBezTo>
                  <a:cubicBezTo>
                    <a:pt x="5429602" y="1563810"/>
                    <a:pt x="5426397" y="1574451"/>
                    <a:pt x="5423110" y="1582585"/>
                  </a:cubicBezTo>
                  <a:cubicBezTo>
                    <a:pt x="5419824" y="1590719"/>
                    <a:pt x="5417277" y="1596676"/>
                    <a:pt x="5415470" y="1600456"/>
                  </a:cubicBezTo>
                  <a:cubicBezTo>
                    <a:pt x="5405445" y="1619025"/>
                    <a:pt x="5391888" y="1631597"/>
                    <a:pt x="5374798" y="1638170"/>
                  </a:cubicBezTo>
                  <a:cubicBezTo>
                    <a:pt x="5368224" y="1640306"/>
                    <a:pt x="5362554" y="1641292"/>
                    <a:pt x="5357789" y="1641128"/>
                  </a:cubicBezTo>
                  <a:cubicBezTo>
                    <a:pt x="5346122" y="1641128"/>
                    <a:pt x="5336590" y="1635541"/>
                    <a:pt x="5329196" y="1624366"/>
                  </a:cubicBezTo>
                  <a:cubicBezTo>
                    <a:pt x="5320814" y="1612041"/>
                    <a:pt x="5318021" y="1592979"/>
                    <a:pt x="5320814" y="1567179"/>
                  </a:cubicBezTo>
                  <a:cubicBezTo>
                    <a:pt x="5322786" y="1546473"/>
                    <a:pt x="5328702" y="1521002"/>
                    <a:pt x="5338562" y="1490765"/>
                  </a:cubicBezTo>
                  <a:cubicBezTo>
                    <a:pt x="5347272" y="1464472"/>
                    <a:pt x="5359843" y="1437357"/>
                    <a:pt x="5376276" y="1409421"/>
                  </a:cubicBezTo>
                  <a:cubicBezTo>
                    <a:pt x="5384164" y="1395946"/>
                    <a:pt x="5393449" y="1381649"/>
                    <a:pt x="5404130" y="1366531"/>
                  </a:cubicBezTo>
                  <a:lnTo>
                    <a:pt x="5404130" y="1312051"/>
                  </a:lnTo>
                  <a:lnTo>
                    <a:pt x="5403206" y="1313164"/>
                  </a:lnTo>
                  <a:cubicBezTo>
                    <a:pt x="5399221" y="1317355"/>
                    <a:pt x="5395174" y="1321011"/>
                    <a:pt x="5391066" y="1324133"/>
                  </a:cubicBezTo>
                  <a:cubicBezTo>
                    <a:pt x="5379563" y="1332350"/>
                    <a:pt x="5367156" y="1336376"/>
                    <a:pt x="5353845" y="1336212"/>
                  </a:cubicBezTo>
                  <a:cubicBezTo>
                    <a:pt x="5323444" y="1336047"/>
                    <a:pt x="5298958" y="1323805"/>
                    <a:pt x="5280389" y="1299484"/>
                  </a:cubicBezTo>
                  <a:lnTo>
                    <a:pt x="5275562" y="1290562"/>
                  </a:lnTo>
                  <a:lnTo>
                    <a:pt x="5266772" y="1303921"/>
                  </a:lnTo>
                  <a:cubicBezTo>
                    <a:pt x="5251488" y="1325612"/>
                    <a:pt x="5234152" y="1336458"/>
                    <a:pt x="5214760" y="1336458"/>
                  </a:cubicBezTo>
                  <a:cubicBezTo>
                    <a:pt x="5198656" y="1336458"/>
                    <a:pt x="5186249" y="1331364"/>
                    <a:pt x="5177540" y="1321175"/>
                  </a:cubicBezTo>
                  <a:cubicBezTo>
                    <a:pt x="5172282" y="1315095"/>
                    <a:pt x="5169241" y="1308522"/>
                    <a:pt x="5168420" y="1301456"/>
                  </a:cubicBezTo>
                  <a:cubicBezTo>
                    <a:pt x="5167598" y="1294389"/>
                    <a:pt x="5167187" y="1287570"/>
                    <a:pt x="5167187" y="1280996"/>
                  </a:cubicBezTo>
                  <a:cubicBezTo>
                    <a:pt x="5167187" y="1280996"/>
                    <a:pt x="5167187" y="1280462"/>
                    <a:pt x="5167187" y="1279394"/>
                  </a:cubicBezTo>
                  <a:cubicBezTo>
                    <a:pt x="5167187" y="1278326"/>
                    <a:pt x="5167187" y="1277792"/>
                    <a:pt x="5167187" y="1277792"/>
                  </a:cubicBezTo>
                  <a:cubicBezTo>
                    <a:pt x="5167187" y="1277792"/>
                    <a:pt x="5167187" y="1275245"/>
                    <a:pt x="5167187" y="1270151"/>
                  </a:cubicBezTo>
                  <a:cubicBezTo>
                    <a:pt x="5167187" y="1265056"/>
                    <a:pt x="5167187" y="1262509"/>
                    <a:pt x="5167187" y="1262509"/>
                  </a:cubicBezTo>
                  <a:cubicBezTo>
                    <a:pt x="5167187" y="1262509"/>
                    <a:pt x="5167187" y="1257456"/>
                    <a:pt x="5167187" y="1247350"/>
                  </a:cubicBezTo>
                  <a:cubicBezTo>
                    <a:pt x="5167187" y="1237243"/>
                    <a:pt x="5167187" y="1232190"/>
                    <a:pt x="5167187" y="1232190"/>
                  </a:cubicBezTo>
                  <a:cubicBezTo>
                    <a:pt x="5167187" y="1232190"/>
                    <a:pt x="5167187" y="1226192"/>
                    <a:pt x="5167187" y="1214196"/>
                  </a:cubicBezTo>
                  <a:cubicBezTo>
                    <a:pt x="5167187" y="1202200"/>
                    <a:pt x="5167187" y="1196202"/>
                    <a:pt x="5167187" y="1196202"/>
                  </a:cubicBezTo>
                  <a:cubicBezTo>
                    <a:pt x="5167187" y="1190286"/>
                    <a:pt x="5166940" y="1184329"/>
                    <a:pt x="5166448" y="1178331"/>
                  </a:cubicBezTo>
                  <a:cubicBezTo>
                    <a:pt x="5165954" y="1172333"/>
                    <a:pt x="5164722" y="1166786"/>
                    <a:pt x="5162750" y="1161692"/>
                  </a:cubicBezTo>
                  <a:cubicBezTo>
                    <a:pt x="5159464" y="1152325"/>
                    <a:pt x="5153054" y="1147642"/>
                    <a:pt x="5143523" y="1147642"/>
                  </a:cubicBezTo>
                  <a:cubicBezTo>
                    <a:pt x="5130542" y="1147806"/>
                    <a:pt x="5119366" y="1152531"/>
                    <a:pt x="5110000" y="1161815"/>
                  </a:cubicBezTo>
                  <a:cubicBezTo>
                    <a:pt x="5100632" y="1171100"/>
                    <a:pt x="5094060" y="1178454"/>
                    <a:pt x="5090280" y="1183877"/>
                  </a:cubicBezTo>
                  <a:cubicBezTo>
                    <a:pt x="5082885" y="1195051"/>
                    <a:pt x="5074668" y="1211197"/>
                    <a:pt x="5065630" y="1232313"/>
                  </a:cubicBezTo>
                  <a:lnTo>
                    <a:pt x="5061695" y="1242152"/>
                  </a:lnTo>
                  <a:lnTo>
                    <a:pt x="5061686" y="1243529"/>
                  </a:lnTo>
                  <a:lnTo>
                    <a:pt x="5061686" y="1336212"/>
                  </a:lnTo>
                  <a:lnTo>
                    <a:pt x="5061686" y="1336458"/>
                  </a:lnTo>
                  <a:lnTo>
                    <a:pt x="5023972" y="1336458"/>
                  </a:lnTo>
                  <a:lnTo>
                    <a:pt x="5023972" y="1336212"/>
                  </a:lnTo>
                  <a:cubicBezTo>
                    <a:pt x="5023972" y="1336212"/>
                    <a:pt x="5023972" y="1311480"/>
                    <a:pt x="5023972" y="1262016"/>
                  </a:cubicBezTo>
                  <a:cubicBezTo>
                    <a:pt x="5023972" y="1212553"/>
                    <a:pt x="5023726" y="1184822"/>
                    <a:pt x="5023233" y="1178824"/>
                  </a:cubicBezTo>
                  <a:cubicBezTo>
                    <a:pt x="5022740" y="1172826"/>
                    <a:pt x="5021590" y="1167279"/>
                    <a:pt x="5019782" y="1162185"/>
                  </a:cubicBezTo>
                  <a:cubicBezTo>
                    <a:pt x="5017810" y="1157584"/>
                    <a:pt x="5015345" y="1154215"/>
                    <a:pt x="5012387" y="1152079"/>
                  </a:cubicBezTo>
                  <a:cubicBezTo>
                    <a:pt x="5009100" y="1149614"/>
                    <a:pt x="5005403" y="1148381"/>
                    <a:pt x="5001294" y="1148381"/>
                  </a:cubicBezTo>
                  <a:cubicBezTo>
                    <a:pt x="4994064" y="1148217"/>
                    <a:pt x="4986916" y="1150025"/>
                    <a:pt x="4979850" y="1153804"/>
                  </a:cubicBezTo>
                  <a:cubicBezTo>
                    <a:pt x="4974920" y="1156434"/>
                    <a:pt x="4970154" y="1159802"/>
                    <a:pt x="4965552" y="1163911"/>
                  </a:cubicBezTo>
                  <a:cubicBezTo>
                    <a:pt x="4957994" y="1170484"/>
                    <a:pt x="4951502" y="1177961"/>
                    <a:pt x="4946080" y="1186342"/>
                  </a:cubicBezTo>
                  <a:lnTo>
                    <a:pt x="4933754" y="1178454"/>
                  </a:lnTo>
                  <a:cubicBezTo>
                    <a:pt x="4940164" y="1168594"/>
                    <a:pt x="4947476" y="1159967"/>
                    <a:pt x="4955692" y="1152572"/>
                  </a:cubicBezTo>
                  <a:cubicBezTo>
                    <a:pt x="4960952" y="1147970"/>
                    <a:pt x="4966620" y="1143944"/>
                    <a:pt x="4972701" y="1140493"/>
                  </a:cubicBezTo>
                  <a:cubicBezTo>
                    <a:pt x="4981411" y="1135728"/>
                    <a:pt x="4991024" y="1133345"/>
                    <a:pt x="5001541" y="1133345"/>
                  </a:cubicBezTo>
                  <a:cubicBezTo>
                    <a:pt x="5025370" y="1133345"/>
                    <a:pt x="5042213" y="1140740"/>
                    <a:pt x="5052073" y="1155530"/>
                  </a:cubicBezTo>
                  <a:cubicBezTo>
                    <a:pt x="5056182" y="1161939"/>
                    <a:pt x="5058810" y="1168676"/>
                    <a:pt x="5059961" y="1175742"/>
                  </a:cubicBezTo>
                  <a:cubicBezTo>
                    <a:pt x="5061112" y="1182809"/>
                    <a:pt x="5061686" y="1189793"/>
                    <a:pt x="5061686" y="1196695"/>
                  </a:cubicBezTo>
                  <a:cubicBezTo>
                    <a:pt x="5061686" y="1196695"/>
                    <a:pt x="5061645" y="1197434"/>
                    <a:pt x="5061563" y="1198913"/>
                  </a:cubicBezTo>
                  <a:cubicBezTo>
                    <a:pt x="5061481" y="1200392"/>
                    <a:pt x="5061440" y="1202364"/>
                    <a:pt x="5061440" y="1204829"/>
                  </a:cubicBezTo>
                  <a:lnTo>
                    <a:pt x="5061930" y="1204339"/>
                  </a:lnTo>
                  <a:lnTo>
                    <a:pt x="5061930" y="1204412"/>
                  </a:lnTo>
                  <a:lnTo>
                    <a:pt x="5065414" y="1197218"/>
                  </a:lnTo>
                  <a:cubicBezTo>
                    <a:pt x="5069748" y="1188735"/>
                    <a:pt x="5073929" y="1181494"/>
                    <a:pt x="5077955" y="1175496"/>
                  </a:cubicBezTo>
                  <a:cubicBezTo>
                    <a:pt x="5082392" y="1169087"/>
                    <a:pt x="5090280" y="1160419"/>
                    <a:pt x="5101618" y="1149491"/>
                  </a:cubicBezTo>
                  <a:cubicBezTo>
                    <a:pt x="5112958" y="1138563"/>
                    <a:pt x="5126844" y="1132934"/>
                    <a:pt x="5143276" y="1132606"/>
                  </a:cubicBezTo>
                  <a:close/>
                  <a:moveTo>
                    <a:pt x="4101969" y="1061861"/>
                  </a:moveTo>
                  <a:lnTo>
                    <a:pt x="4102215" y="1061861"/>
                  </a:lnTo>
                  <a:cubicBezTo>
                    <a:pt x="4113718" y="1061861"/>
                    <a:pt x="4123660" y="1066627"/>
                    <a:pt x="4132042" y="1076158"/>
                  </a:cubicBezTo>
                  <a:cubicBezTo>
                    <a:pt x="4137464" y="1082567"/>
                    <a:pt x="4141736" y="1084785"/>
                    <a:pt x="4144859" y="1082813"/>
                  </a:cubicBezTo>
                  <a:cubicBezTo>
                    <a:pt x="4148310" y="1081334"/>
                    <a:pt x="4150775" y="1077144"/>
                    <a:pt x="4152254" y="1070242"/>
                  </a:cubicBezTo>
                  <a:cubicBezTo>
                    <a:pt x="4152254" y="1070242"/>
                    <a:pt x="4152254" y="1070201"/>
                    <a:pt x="4152254" y="1070119"/>
                  </a:cubicBezTo>
                  <a:cubicBezTo>
                    <a:pt x="4152254" y="1070036"/>
                    <a:pt x="4152254" y="1069995"/>
                    <a:pt x="4152254" y="1069995"/>
                  </a:cubicBezTo>
                  <a:cubicBezTo>
                    <a:pt x="4152254" y="1069502"/>
                    <a:pt x="4152336" y="1069174"/>
                    <a:pt x="4152500" y="1069009"/>
                  </a:cubicBezTo>
                  <a:cubicBezTo>
                    <a:pt x="4152500" y="1069009"/>
                    <a:pt x="4152500" y="1068927"/>
                    <a:pt x="4152500" y="1068763"/>
                  </a:cubicBezTo>
                  <a:cubicBezTo>
                    <a:pt x="4152500" y="1068599"/>
                    <a:pt x="4152500" y="1068434"/>
                    <a:pt x="4152500" y="1068270"/>
                  </a:cubicBezTo>
                  <a:cubicBezTo>
                    <a:pt x="4152500" y="1068270"/>
                    <a:pt x="4152500" y="1068147"/>
                    <a:pt x="4152500" y="1067900"/>
                  </a:cubicBezTo>
                  <a:cubicBezTo>
                    <a:pt x="4152500" y="1067654"/>
                    <a:pt x="4152500" y="1067366"/>
                    <a:pt x="4152500" y="1067037"/>
                  </a:cubicBezTo>
                  <a:lnTo>
                    <a:pt x="4167537" y="1068023"/>
                  </a:lnTo>
                  <a:cubicBezTo>
                    <a:pt x="4167537" y="1068681"/>
                    <a:pt x="4167454" y="1069174"/>
                    <a:pt x="4167290" y="1069502"/>
                  </a:cubicBezTo>
                  <a:cubicBezTo>
                    <a:pt x="4167290" y="1069502"/>
                    <a:pt x="4167290" y="1069543"/>
                    <a:pt x="4167290" y="1069626"/>
                  </a:cubicBezTo>
                  <a:cubicBezTo>
                    <a:pt x="4167290" y="1069708"/>
                    <a:pt x="4167290" y="1069749"/>
                    <a:pt x="4167290" y="1069749"/>
                  </a:cubicBezTo>
                  <a:cubicBezTo>
                    <a:pt x="4167290" y="1069913"/>
                    <a:pt x="4167290" y="1070119"/>
                    <a:pt x="4167290" y="1070365"/>
                  </a:cubicBezTo>
                  <a:cubicBezTo>
                    <a:pt x="4167290" y="1070612"/>
                    <a:pt x="4167290" y="1070735"/>
                    <a:pt x="4167290" y="1070735"/>
                  </a:cubicBezTo>
                  <a:cubicBezTo>
                    <a:pt x="4166140" y="1078294"/>
                    <a:pt x="4163100" y="1085114"/>
                    <a:pt x="4158170" y="1091194"/>
                  </a:cubicBezTo>
                  <a:cubicBezTo>
                    <a:pt x="4153240" y="1097274"/>
                    <a:pt x="4146584" y="1100314"/>
                    <a:pt x="4138204" y="1100314"/>
                  </a:cubicBezTo>
                  <a:lnTo>
                    <a:pt x="4137957" y="1100314"/>
                  </a:lnTo>
                  <a:cubicBezTo>
                    <a:pt x="4126618" y="1100314"/>
                    <a:pt x="4116676" y="1095549"/>
                    <a:pt x="4108131" y="1086018"/>
                  </a:cubicBezTo>
                  <a:cubicBezTo>
                    <a:pt x="4102708" y="1079937"/>
                    <a:pt x="4098435" y="1077719"/>
                    <a:pt x="4095313" y="1079362"/>
                  </a:cubicBezTo>
                  <a:cubicBezTo>
                    <a:pt x="4091862" y="1080841"/>
                    <a:pt x="4089397" y="1085032"/>
                    <a:pt x="4087918" y="1091934"/>
                  </a:cubicBezTo>
                  <a:cubicBezTo>
                    <a:pt x="4087918" y="1091934"/>
                    <a:pt x="4087918" y="1091975"/>
                    <a:pt x="4087918" y="1092057"/>
                  </a:cubicBezTo>
                  <a:cubicBezTo>
                    <a:pt x="4087918" y="1092139"/>
                    <a:pt x="4087918" y="1092180"/>
                    <a:pt x="4087918" y="1092180"/>
                  </a:cubicBezTo>
                  <a:cubicBezTo>
                    <a:pt x="4087918" y="1092344"/>
                    <a:pt x="4087918" y="1092550"/>
                    <a:pt x="4087918" y="1092796"/>
                  </a:cubicBezTo>
                  <a:cubicBezTo>
                    <a:pt x="4087918" y="1093043"/>
                    <a:pt x="4087918" y="1093166"/>
                    <a:pt x="4087918" y="1093166"/>
                  </a:cubicBezTo>
                  <a:cubicBezTo>
                    <a:pt x="4087918" y="1093330"/>
                    <a:pt x="4087877" y="1093495"/>
                    <a:pt x="4087795" y="1093659"/>
                  </a:cubicBezTo>
                  <a:cubicBezTo>
                    <a:pt x="4087712" y="1093823"/>
                    <a:pt x="4087672" y="1093906"/>
                    <a:pt x="4087672" y="1093906"/>
                  </a:cubicBezTo>
                  <a:cubicBezTo>
                    <a:pt x="4087672" y="1094070"/>
                    <a:pt x="4087672" y="1094275"/>
                    <a:pt x="4087672" y="1094522"/>
                  </a:cubicBezTo>
                  <a:cubicBezTo>
                    <a:pt x="4087672" y="1094768"/>
                    <a:pt x="4087672" y="1094974"/>
                    <a:pt x="4087672" y="1095138"/>
                  </a:cubicBezTo>
                  <a:lnTo>
                    <a:pt x="4072636" y="1094152"/>
                  </a:lnTo>
                  <a:cubicBezTo>
                    <a:pt x="4072636" y="1093988"/>
                    <a:pt x="4072676" y="1093782"/>
                    <a:pt x="4072759" y="1093536"/>
                  </a:cubicBezTo>
                  <a:cubicBezTo>
                    <a:pt x="4072840" y="1093289"/>
                    <a:pt x="4072882" y="1093002"/>
                    <a:pt x="4072882" y="1092673"/>
                  </a:cubicBezTo>
                  <a:cubicBezTo>
                    <a:pt x="4072882" y="1092673"/>
                    <a:pt x="4072882" y="1092632"/>
                    <a:pt x="4072882" y="1092550"/>
                  </a:cubicBezTo>
                  <a:cubicBezTo>
                    <a:pt x="4072882" y="1092468"/>
                    <a:pt x="4072882" y="1092427"/>
                    <a:pt x="4072882" y="1092427"/>
                  </a:cubicBezTo>
                  <a:cubicBezTo>
                    <a:pt x="4072882" y="1092427"/>
                    <a:pt x="4072882" y="1092303"/>
                    <a:pt x="4072882" y="1092057"/>
                  </a:cubicBezTo>
                  <a:cubicBezTo>
                    <a:pt x="4072882" y="1091810"/>
                    <a:pt x="4072882" y="1091605"/>
                    <a:pt x="4072882" y="1091441"/>
                  </a:cubicBezTo>
                  <a:cubicBezTo>
                    <a:pt x="4073868" y="1084046"/>
                    <a:pt x="4076867" y="1077267"/>
                    <a:pt x="4081880" y="1071105"/>
                  </a:cubicBezTo>
                  <a:cubicBezTo>
                    <a:pt x="4086891" y="1064942"/>
                    <a:pt x="4093588" y="1061861"/>
                    <a:pt x="4101969" y="1061861"/>
                  </a:cubicBezTo>
                  <a:close/>
                  <a:moveTo>
                    <a:pt x="2329788" y="1060136"/>
                  </a:moveTo>
                  <a:cubicBezTo>
                    <a:pt x="2335869" y="1060136"/>
                    <a:pt x="2341045" y="1062272"/>
                    <a:pt x="2345318" y="1066544"/>
                  </a:cubicBezTo>
                  <a:cubicBezTo>
                    <a:pt x="2349590" y="1070817"/>
                    <a:pt x="2351726" y="1075993"/>
                    <a:pt x="2351726" y="1082074"/>
                  </a:cubicBezTo>
                  <a:cubicBezTo>
                    <a:pt x="2351726" y="1088154"/>
                    <a:pt x="2349590" y="1093371"/>
                    <a:pt x="2345318" y="1097726"/>
                  </a:cubicBezTo>
                  <a:cubicBezTo>
                    <a:pt x="2341045" y="1102081"/>
                    <a:pt x="2335869" y="1104258"/>
                    <a:pt x="2329788" y="1104258"/>
                  </a:cubicBezTo>
                  <a:cubicBezTo>
                    <a:pt x="2323708" y="1104258"/>
                    <a:pt x="2318491" y="1102081"/>
                    <a:pt x="2314136" y="1097726"/>
                  </a:cubicBezTo>
                  <a:cubicBezTo>
                    <a:pt x="2309781" y="1093371"/>
                    <a:pt x="2307604" y="1088154"/>
                    <a:pt x="2307604" y="1082074"/>
                  </a:cubicBezTo>
                  <a:cubicBezTo>
                    <a:pt x="2307604" y="1075993"/>
                    <a:pt x="2309781" y="1070817"/>
                    <a:pt x="2314136" y="1066544"/>
                  </a:cubicBezTo>
                  <a:cubicBezTo>
                    <a:pt x="2318491" y="1062272"/>
                    <a:pt x="2323708" y="1060136"/>
                    <a:pt x="2329788" y="1060136"/>
                  </a:cubicBezTo>
                  <a:close/>
                  <a:moveTo>
                    <a:pt x="6454643" y="1054466"/>
                  </a:moveTo>
                  <a:lnTo>
                    <a:pt x="6459080" y="1058657"/>
                  </a:lnTo>
                  <a:lnTo>
                    <a:pt x="6503450" y="1098589"/>
                  </a:lnTo>
                  <a:lnTo>
                    <a:pt x="6494822" y="1110667"/>
                  </a:lnTo>
                  <a:lnTo>
                    <a:pt x="6442318" y="1082567"/>
                  </a:lnTo>
                  <a:lnTo>
                    <a:pt x="6418162" y="1101300"/>
                  </a:lnTo>
                  <a:lnTo>
                    <a:pt x="6407070" y="1109928"/>
                  </a:lnTo>
                  <a:lnTo>
                    <a:pt x="6397949" y="1098096"/>
                  </a:lnTo>
                  <a:lnTo>
                    <a:pt x="6449713" y="1058164"/>
                  </a:lnTo>
                  <a:close/>
                  <a:moveTo>
                    <a:pt x="242204" y="1040539"/>
                  </a:moveTo>
                  <a:lnTo>
                    <a:pt x="236236" y="1042727"/>
                  </a:lnTo>
                  <a:cubicBezTo>
                    <a:pt x="234285" y="1044308"/>
                    <a:pt x="233268" y="1046414"/>
                    <a:pt x="233186" y="1049043"/>
                  </a:cubicBezTo>
                  <a:cubicBezTo>
                    <a:pt x="233186" y="1049701"/>
                    <a:pt x="233597" y="1050522"/>
                    <a:pt x="234418" y="1051508"/>
                  </a:cubicBezTo>
                  <a:lnTo>
                    <a:pt x="241972" y="1056051"/>
                  </a:lnTo>
                  <a:close/>
                  <a:moveTo>
                    <a:pt x="285180" y="1039615"/>
                  </a:moveTo>
                  <a:lnTo>
                    <a:pt x="284990" y="1056943"/>
                  </a:lnTo>
                  <a:lnTo>
                    <a:pt x="294317" y="1056315"/>
                  </a:lnTo>
                  <a:cubicBezTo>
                    <a:pt x="306642" y="1054754"/>
                    <a:pt x="318474" y="1051755"/>
                    <a:pt x="329813" y="1047318"/>
                  </a:cubicBezTo>
                  <a:cubicBezTo>
                    <a:pt x="318720" y="1044195"/>
                    <a:pt x="307320" y="1041854"/>
                    <a:pt x="295611" y="1040293"/>
                  </a:cubicBezTo>
                  <a:close/>
                  <a:moveTo>
                    <a:pt x="5553289" y="1036472"/>
                  </a:moveTo>
                  <a:lnTo>
                    <a:pt x="5560437" y="1044113"/>
                  </a:lnTo>
                  <a:lnTo>
                    <a:pt x="5606286" y="1094152"/>
                  </a:lnTo>
                  <a:lnTo>
                    <a:pt x="5596426" y="1105244"/>
                  </a:lnTo>
                  <a:lnTo>
                    <a:pt x="5543429" y="1068270"/>
                  </a:lnTo>
                  <a:lnTo>
                    <a:pt x="5537760" y="1064572"/>
                  </a:lnTo>
                  <a:lnTo>
                    <a:pt x="5541210" y="1058657"/>
                  </a:lnTo>
                  <a:lnTo>
                    <a:pt x="5548359" y="1045592"/>
                  </a:lnTo>
                  <a:close/>
                  <a:moveTo>
                    <a:pt x="1547524" y="1036472"/>
                  </a:moveTo>
                  <a:lnTo>
                    <a:pt x="1554673" y="1044113"/>
                  </a:lnTo>
                  <a:lnTo>
                    <a:pt x="1600521" y="1094152"/>
                  </a:lnTo>
                  <a:lnTo>
                    <a:pt x="1590661" y="1105244"/>
                  </a:lnTo>
                  <a:lnTo>
                    <a:pt x="1537665" y="1068270"/>
                  </a:lnTo>
                  <a:lnTo>
                    <a:pt x="1531995" y="1064572"/>
                  </a:lnTo>
                  <a:lnTo>
                    <a:pt x="1535446" y="1058657"/>
                  </a:lnTo>
                  <a:lnTo>
                    <a:pt x="1542594" y="1045592"/>
                  </a:lnTo>
                  <a:close/>
                  <a:moveTo>
                    <a:pt x="340820" y="864742"/>
                  </a:moveTo>
                  <a:lnTo>
                    <a:pt x="320692" y="887341"/>
                  </a:lnTo>
                  <a:cubicBezTo>
                    <a:pt x="304916" y="910348"/>
                    <a:pt x="294728" y="937134"/>
                    <a:pt x="290127" y="967699"/>
                  </a:cubicBezTo>
                  <a:lnTo>
                    <a:pt x="285503" y="1024613"/>
                  </a:lnTo>
                  <a:lnTo>
                    <a:pt x="307566" y="1026057"/>
                  </a:lnTo>
                  <a:cubicBezTo>
                    <a:pt x="323219" y="1028153"/>
                    <a:pt x="338522" y="1031295"/>
                    <a:pt x="353476" y="1035486"/>
                  </a:cubicBezTo>
                  <a:cubicBezTo>
                    <a:pt x="358406" y="1032364"/>
                    <a:pt x="362843" y="1028666"/>
                    <a:pt x="366787" y="1024394"/>
                  </a:cubicBezTo>
                  <a:cubicBezTo>
                    <a:pt x="384864" y="1006646"/>
                    <a:pt x="393902" y="981832"/>
                    <a:pt x="393902" y="949952"/>
                  </a:cubicBezTo>
                  <a:cubicBezTo>
                    <a:pt x="393902" y="910348"/>
                    <a:pt x="377592" y="882535"/>
                    <a:pt x="344972" y="866513"/>
                  </a:cubicBezTo>
                  <a:close/>
                  <a:moveTo>
                    <a:pt x="2716267" y="844205"/>
                  </a:moveTo>
                  <a:cubicBezTo>
                    <a:pt x="2710680" y="844205"/>
                    <a:pt x="2705216" y="847532"/>
                    <a:pt x="2699875" y="854188"/>
                  </a:cubicBezTo>
                  <a:cubicBezTo>
                    <a:pt x="2694534" y="860843"/>
                    <a:pt x="2690467" y="868115"/>
                    <a:pt x="2687673" y="876003"/>
                  </a:cubicBezTo>
                  <a:cubicBezTo>
                    <a:pt x="2680772" y="894243"/>
                    <a:pt x="2676006" y="914374"/>
                    <a:pt x="2673376" y="936394"/>
                  </a:cubicBezTo>
                  <a:cubicBezTo>
                    <a:pt x="2671240" y="954306"/>
                    <a:pt x="2670172" y="975587"/>
                    <a:pt x="2670172" y="1000237"/>
                  </a:cubicBezTo>
                  <a:lnTo>
                    <a:pt x="2670172" y="1080102"/>
                  </a:lnTo>
                  <a:cubicBezTo>
                    <a:pt x="2671487" y="1077472"/>
                    <a:pt x="2672843" y="1074802"/>
                    <a:pt x="2674240" y="1072091"/>
                  </a:cubicBezTo>
                  <a:cubicBezTo>
                    <a:pt x="2675636" y="1069379"/>
                    <a:pt x="2677074" y="1066709"/>
                    <a:pt x="2678553" y="1064079"/>
                  </a:cubicBezTo>
                  <a:cubicBezTo>
                    <a:pt x="2692193" y="1038608"/>
                    <a:pt x="2704722" y="1013014"/>
                    <a:pt x="2716144" y="987296"/>
                  </a:cubicBezTo>
                  <a:cubicBezTo>
                    <a:pt x="2727565" y="961578"/>
                    <a:pt x="2735001" y="933026"/>
                    <a:pt x="2738452" y="901638"/>
                  </a:cubicBezTo>
                  <a:cubicBezTo>
                    <a:pt x="2740916" y="879454"/>
                    <a:pt x="2739027" y="863760"/>
                    <a:pt x="2732782" y="854557"/>
                  </a:cubicBezTo>
                  <a:cubicBezTo>
                    <a:pt x="2728345" y="847656"/>
                    <a:pt x="2722840" y="844205"/>
                    <a:pt x="2716267" y="844205"/>
                  </a:cubicBezTo>
                  <a:close/>
                  <a:moveTo>
                    <a:pt x="7489906" y="843712"/>
                  </a:moveTo>
                  <a:cubicBezTo>
                    <a:pt x="7484318" y="843712"/>
                    <a:pt x="7478894" y="847039"/>
                    <a:pt x="7473636" y="853695"/>
                  </a:cubicBezTo>
                  <a:cubicBezTo>
                    <a:pt x="7468378" y="860350"/>
                    <a:pt x="7464270" y="867622"/>
                    <a:pt x="7461312" y="875510"/>
                  </a:cubicBezTo>
                  <a:cubicBezTo>
                    <a:pt x="7454410" y="893586"/>
                    <a:pt x="7449644" y="913881"/>
                    <a:pt x="7447014" y="936394"/>
                  </a:cubicBezTo>
                  <a:cubicBezTo>
                    <a:pt x="7444878" y="954306"/>
                    <a:pt x="7443810" y="975587"/>
                    <a:pt x="7443810" y="1000237"/>
                  </a:cubicBezTo>
                  <a:lnTo>
                    <a:pt x="7443810" y="1097357"/>
                  </a:lnTo>
                  <a:cubicBezTo>
                    <a:pt x="7443810" y="1097192"/>
                    <a:pt x="7443852" y="1096987"/>
                    <a:pt x="7443934" y="1096740"/>
                  </a:cubicBezTo>
                  <a:cubicBezTo>
                    <a:pt x="7444016" y="1096494"/>
                    <a:pt x="7444138" y="1096206"/>
                    <a:pt x="7444304" y="1095878"/>
                  </a:cubicBezTo>
                  <a:cubicBezTo>
                    <a:pt x="7459094" y="1065476"/>
                    <a:pt x="7473144" y="1034294"/>
                    <a:pt x="7486454" y="1002332"/>
                  </a:cubicBezTo>
                  <a:cubicBezTo>
                    <a:pt x="7499766" y="970370"/>
                    <a:pt x="7508392" y="936641"/>
                    <a:pt x="7512336" y="901145"/>
                  </a:cubicBezTo>
                  <a:cubicBezTo>
                    <a:pt x="7514472" y="878961"/>
                    <a:pt x="7512502" y="863185"/>
                    <a:pt x="7506422" y="853818"/>
                  </a:cubicBezTo>
                  <a:cubicBezTo>
                    <a:pt x="7501820" y="847080"/>
                    <a:pt x="7496314" y="843712"/>
                    <a:pt x="7489906" y="843712"/>
                  </a:cubicBezTo>
                  <a:close/>
                  <a:moveTo>
                    <a:pt x="6242488" y="843712"/>
                  </a:moveTo>
                  <a:cubicBezTo>
                    <a:pt x="6240681" y="843712"/>
                    <a:pt x="6238709" y="844287"/>
                    <a:pt x="6236572" y="845437"/>
                  </a:cubicBezTo>
                  <a:cubicBezTo>
                    <a:pt x="6226713" y="850696"/>
                    <a:pt x="6219072" y="860104"/>
                    <a:pt x="6213648" y="873661"/>
                  </a:cubicBezTo>
                  <a:cubicBezTo>
                    <a:pt x="6208226" y="887218"/>
                    <a:pt x="6204282" y="902008"/>
                    <a:pt x="6201816" y="918030"/>
                  </a:cubicBezTo>
                  <a:cubicBezTo>
                    <a:pt x="6199352" y="934053"/>
                    <a:pt x="6197872" y="949623"/>
                    <a:pt x="6197380" y="964741"/>
                  </a:cubicBezTo>
                  <a:cubicBezTo>
                    <a:pt x="6196887" y="979860"/>
                    <a:pt x="6196640" y="991527"/>
                    <a:pt x="6196640" y="999744"/>
                  </a:cubicBezTo>
                  <a:lnTo>
                    <a:pt x="6196640" y="1080102"/>
                  </a:lnTo>
                  <a:cubicBezTo>
                    <a:pt x="6198119" y="1077472"/>
                    <a:pt x="6199557" y="1074802"/>
                    <a:pt x="6200954" y="1072091"/>
                  </a:cubicBezTo>
                  <a:cubicBezTo>
                    <a:pt x="6202351" y="1069379"/>
                    <a:pt x="6203706" y="1066709"/>
                    <a:pt x="6205021" y="1064079"/>
                  </a:cubicBezTo>
                  <a:cubicBezTo>
                    <a:pt x="6218825" y="1038279"/>
                    <a:pt x="6231438" y="1012521"/>
                    <a:pt x="6242858" y="986803"/>
                  </a:cubicBezTo>
                  <a:cubicBezTo>
                    <a:pt x="6254279" y="961085"/>
                    <a:pt x="6261716" y="932450"/>
                    <a:pt x="6265166" y="900899"/>
                  </a:cubicBezTo>
                  <a:cubicBezTo>
                    <a:pt x="6267466" y="878878"/>
                    <a:pt x="6265495" y="863185"/>
                    <a:pt x="6259250" y="853818"/>
                  </a:cubicBezTo>
                  <a:cubicBezTo>
                    <a:pt x="6254649" y="846916"/>
                    <a:pt x="6249062" y="843547"/>
                    <a:pt x="6242488" y="843712"/>
                  </a:cubicBezTo>
                  <a:close/>
                  <a:moveTo>
                    <a:pt x="3860881" y="843712"/>
                  </a:moveTo>
                  <a:cubicBezTo>
                    <a:pt x="3855294" y="843712"/>
                    <a:pt x="3849871" y="847039"/>
                    <a:pt x="3844612" y="853695"/>
                  </a:cubicBezTo>
                  <a:cubicBezTo>
                    <a:pt x="3839353" y="860350"/>
                    <a:pt x="3835246" y="867622"/>
                    <a:pt x="3832287" y="875510"/>
                  </a:cubicBezTo>
                  <a:cubicBezTo>
                    <a:pt x="3825385" y="893586"/>
                    <a:pt x="3820620" y="913881"/>
                    <a:pt x="3817991" y="936394"/>
                  </a:cubicBezTo>
                  <a:cubicBezTo>
                    <a:pt x="3815854" y="954306"/>
                    <a:pt x="3814786" y="975587"/>
                    <a:pt x="3814786" y="1000237"/>
                  </a:cubicBezTo>
                  <a:lnTo>
                    <a:pt x="3814786" y="1097357"/>
                  </a:lnTo>
                  <a:cubicBezTo>
                    <a:pt x="3814786" y="1097192"/>
                    <a:pt x="3814827" y="1096987"/>
                    <a:pt x="3814910" y="1096740"/>
                  </a:cubicBezTo>
                  <a:cubicBezTo>
                    <a:pt x="3814992" y="1096494"/>
                    <a:pt x="3815115" y="1096206"/>
                    <a:pt x="3815279" y="1095878"/>
                  </a:cubicBezTo>
                  <a:cubicBezTo>
                    <a:pt x="3830069" y="1065476"/>
                    <a:pt x="3844119" y="1034294"/>
                    <a:pt x="3857430" y="1002332"/>
                  </a:cubicBezTo>
                  <a:cubicBezTo>
                    <a:pt x="3870741" y="970370"/>
                    <a:pt x="3879368" y="936641"/>
                    <a:pt x="3883312" y="901145"/>
                  </a:cubicBezTo>
                  <a:cubicBezTo>
                    <a:pt x="3885448" y="878961"/>
                    <a:pt x="3883476" y="863185"/>
                    <a:pt x="3877396" y="853818"/>
                  </a:cubicBezTo>
                  <a:cubicBezTo>
                    <a:pt x="3872795" y="847080"/>
                    <a:pt x="3867290" y="843712"/>
                    <a:pt x="3860881" y="843712"/>
                  </a:cubicBezTo>
                  <a:close/>
                  <a:moveTo>
                    <a:pt x="1365689" y="843712"/>
                  </a:moveTo>
                  <a:cubicBezTo>
                    <a:pt x="1363882" y="843712"/>
                    <a:pt x="1361910" y="844287"/>
                    <a:pt x="1359773" y="845437"/>
                  </a:cubicBezTo>
                  <a:cubicBezTo>
                    <a:pt x="1349913" y="850696"/>
                    <a:pt x="1342272" y="860104"/>
                    <a:pt x="1336849" y="873661"/>
                  </a:cubicBezTo>
                  <a:cubicBezTo>
                    <a:pt x="1331426" y="887218"/>
                    <a:pt x="1327482" y="902008"/>
                    <a:pt x="1325017" y="918030"/>
                  </a:cubicBezTo>
                  <a:cubicBezTo>
                    <a:pt x="1322552" y="934053"/>
                    <a:pt x="1321073" y="949623"/>
                    <a:pt x="1320580" y="964741"/>
                  </a:cubicBezTo>
                  <a:cubicBezTo>
                    <a:pt x="1320087" y="979860"/>
                    <a:pt x="1319841" y="991527"/>
                    <a:pt x="1319841" y="999744"/>
                  </a:cubicBezTo>
                  <a:lnTo>
                    <a:pt x="1319841" y="1080102"/>
                  </a:lnTo>
                  <a:cubicBezTo>
                    <a:pt x="1321320" y="1077472"/>
                    <a:pt x="1322758" y="1074802"/>
                    <a:pt x="1324154" y="1072091"/>
                  </a:cubicBezTo>
                  <a:cubicBezTo>
                    <a:pt x="1325551" y="1069379"/>
                    <a:pt x="1326907" y="1066709"/>
                    <a:pt x="1328222" y="1064079"/>
                  </a:cubicBezTo>
                  <a:cubicBezTo>
                    <a:pt x="1342025" y="1038279"/>
                    <a:pt x="1354638" y="1012521"/>
                    <a:pt x="1366059" y="986803"/>
                  </a:cubicBezTo>
                  <a:cubicBezTo>
                    <a:pt x="1377480" y="961085"/>
                    <a:pt x="1384916" y="932450"/>
                    <a:pt x="1388367" y="900899"/>
                  </a:cubicBezTo>
                  <a:cubicBezTo>
                    <a:pt x="1390667" y="878878"/>
                    <a:pt x="1388695" y="863185"/>
                    <a:pt x="1382451" y="853818"/>
                  </a:cubicBezTo>
                  <a:cubicBezTo>
                    <a:pt x="1377850" y="846916"/>
                    <a:pt x="1372262" y="843547"/>
                    <a:pt x="1365689" y="843712"/>
                  </a:cubicBezTo>
                  <a:close/>
                  <a:moveTo>
                    <a:pt x="2714048" y="829122"/>
                  </a:moveTo>
                  <a:cubicBezTo>
                    <a:pt x="2726250" y="827920"/>
                    <a:pt x="2736603" y="833605"/>
                    <a:pt x="2745107" y="846177"/>
                  </a:cubicBezTo>
                  <a:cubicBezTo>
                    <a:pt x="2753324" y="858173"/>
                    <a:pt x="2756117" y="877153"/>
                    <a:pt x="2753488" y="903117"/>
                  </a:cubicBezTo>
                  <a:cubicBezTo>
                    <a:pt x="2749873" y="935983"/>
                    <a:pt x="2742149" y="965604"/>
                    <a:pt x="2730317" y="991979"/>
                  </a:cubicBezTo>
                  <a:cubicBezTo>
                    <a:pt x="2718486" y="1018354"/>
                    <a:pt x="2705586" y="1044688"/>
                    <a:pt x="2691617" y="1070981"/>
                  </a:cubicBezTo>
                  <a:cubicBezTo>
                    <a:pt x="2688002" y="1077883"/>
                    <a:pt x="2684386" y="1084785"/>
                    <a:pt x="2680772" y="1091687"/>
                  </a:cubicBezTo>
                  <a:cubicBezTo>
                    <a:pt x="2677156" y="1098589"/>
                    <a:pt x="2673623" y="1105573"/>
                    <a:pt x="2670172" y="1112639"/>
                  </a:cubicBezTo>
                  <a:lnTo>
                    <a:pt x="2670172" y="1169827"/>
                  </a:lnTo>
                  <a:lnTo>
                    <a:pt x="2670172" y="1206440"/>
                  </a:lnTo>
                  <a:lnTo>
                    <a:pt x="2674640" y="1197218"/>
                  </a:lnTo>
                  <a:cubicBezTo>
                    <a:pt x="2678974" y="1188735"/>
                    <a:pt x="2683154" y="1181494"/>
                    <a:pt x="2687180" y="1175496"/>
                  </a:cubicBezTo>
                  <a:cubicBezTo>
                    <a:pt x="2691617" y="1169087"/>
                    <a:pt x="2699505" y="1160419"/>
                    <a:pt x="2710844" y="1149491"/>
                  </a:cubicBezTo>
                  <a:cubicBezTo>
                    <a:pt x="2722183" y="1138563"/>
                    <a:pt x="2736069" y="1132934"/>
                    <a:pt x="2752502" y="1132606"/>
                  </a:cubicBezTo>
                  <a:cubicBezTo>
                    <a:pt x="2752502" y="1132606"/>
                    <a:pt x="2752543" y="1132606"/>
                    <a:pt x="2752625" y="1132606"/>
                  </a:cubicBezTo>
                  <a:cubicBezTo>
                    <a:pt x="2752708" y="1132606"/>
                    <a:pt x="2752748" y="1132606"/>
                    <a:pt x="2752748" y="1132606"/>
                  </a:cubicBezTo>
                  <a:cubicBezTo>
                    <a:pt x="2777234" y="1132441"/>
                    <a:pt x="2794488" y="1139836"/>
                    <a:pt x="2804513" y="1154790"/>
                  </a:cubicBezTo>
                  <a:cubicBezTo>
                    <a:pt x="2808786" y="1161364"/>
                    <a:pt x="2811414" y="1168183"/>
                    <a:pt x="2812400" y="1175249"/>
                  </a:cubicBezTo>
                  <a:cubicBezTo>
                    <a:pt x="2813387" y="1182316"/>
                    <a:pt x="2813880" y="1189300"/>
                    <a:pt x="2813880" y="1196202"/>
                  </a:cubicBezTo>
                  <a:cubicBezTo>
                    <a:pt x="2813880" y="1196202"/>
                    <a:pt x="2813880" y="1202200"/>
                    <a:pt x="2813880" y="1214196"/>
                  </a:cubicBezTo>
                  <a:cubicBezTo>
                    <a:pt x="2813880" y="1226192"/>
                    <a:pt x="2813880" y="1232190"/>
                    <a:pt x="2813880" y="1232190"/>
                  </a:cubicBezTo>
                  <a:cubicBezTo>
                    <a:pt x="2813880" y="1232190"/>
                    <a:pt x="2813880" y="1237243"/>
                    <a:pt x="2813880" y="1247350"/>
                  </a:cubicBezTo>
                  <a:cubicBezTo>
                    <a:pt x="2813880" y="1257456"/>
                    <a:pt x="2813880" y="1262509"/>
                    <a:pt x="2813880" y="1262509"/>
                  </a:cubicBezTo>
                  <a:cubicBezTo>
                    <a:pt x="2813880" y="1262509"/>
                    <a:pt x="2813880" y="1265056"/>
                    <a:pt x="2813880" y="1270151"/>
                  </a:cubicBezTo>
                  <a:cubicBezTo>
                    <a:pt x="2813880" y="1275245"/>
                    <a:pt x="2813880" y="1277792"/>
                    <a:pt x="2813880" y="1277792"/>
                  </a:cubicBezTo>
                  <a:lnTo>
                    <a:pt x="2813880" y="1281243"/>
                  </a:lnTo>
                  <a:cubicBezTo>
                    <a:pt x="2813880" y="1287159"/>
                    <a:pt x="2814044" y="1292952"/>
                    <a:pt x="2814373" y="1298621"/>
                  </a:cubicBezTo>
                  <a:cubicBezTo>
                    <a:pt x="2814701" y="1304290"/>
                    <a:pt x="2815687" y="1309344"/>
                    <a:pt x="2817331" y="1313781"/>
                  </a:cubicBezTo>
                  <a:cubicBezTo>
                    <a:pt x="2819467" y="1318875"/>
                    <a:pt x="2821685" y="1321422"/>
                    <a:pt x="2823986" y="1321422"/>
                  </a:cubicBezTo>
                  <a:cubicBezTo>
                    <a:pt x="2838283" y="1321422"/>
                    <a:pt x="2851594" y="1312712"/>
                    <a:pt x="2863918" y="1295293"/>
                  </a:cubicBezTo>
                  <a:cubicBezTo>
                    <a:pt x="2866630" y="1291678"/>
                    <a:pt x="2869382" y="1287446"/>
                    <a:pt x="2872176" y="1282599"/>
                  </a:cubicBezTo>
                  <a:lnTo>
                    <a:pt x="2875443" y="1276302"/>
                  </a:lnTo>
                  <a:lnTo>
                    <a:pt x="2873778" y="1273725"/>
                  </a:lnTo>
                  <a:cubicBezTo>
                    <a:pt x="2869053" y="1261811"/>
                    <a:pt x="2866690" y="1248952"/>
                    <a:pt x="2866690" y="1235148"/>
                  </a:cubicBezTo>
                  <a:cubicBezTo>
                    <a:pt x="2866690" y="1207048"/>
                    <a:pt x="2876140" y="1183219"/>
                    <a:pt x="2895038" y="1163664"/>
                  </a:cubicBezTo>
                  <a:cubicBezTo>
                    <a:pt x="2913936" y="1143780"/>
                    <a:pt x="2936860" y="1133838"/>
                    <a:pt x="2963810" y="1133838"/>
                  </a:cubicBezTo>
                  <a:cubicBezTo>
                    <a:pt x="2987967" y="1133838"/>
                    <a:pt x="3008262" y="1143862"/>
                    <a:pt x="3024695" y="1163911"/>
                  </a:cubicBezTo>
                  <a:cubicBezTo>
                    <a:pt x="3031432" y="1171634"/>
                    <a:pt x="3036937" y="1180837"/>
                    <a:pt x="3041210" y="1191518"/>
                  </a:cubicBezTo>
                  <a:cubicBezTo>
                    <a:pt x="3051398" y="1191025"/>
                    <a:pt x="3061916" y="1188478"/>
                    <a:pt x="3072762" y="1183877"/>
                  </a:cubicBezTo>
                  <a:cubicBezTo>
                    <a:pt x="3083608" y="1179276"/>
                    <a:pt x="3094125" y="1174099"/>
                    <a:pt x="3104313" y="1168348"/>
                  </a:cubicBezTo>
                  <a:cubicBezTo>
                    <a:pt x="3110065" y="1161117"/>
                    <a:pt x="3116309" y="1154955"/>
                    <a:pt x="3123047" y="1149860"/>
                  </a:cubicBezTo>
                  <a:cubicBezTo>
                    <a:pt x="3137015" y="1139343"/>
                    <a:pt x="3152955" y="1134002"/>
                    <a:pt x="3170868" y="1133838"/>
                  </a:cubicBezTo>
                  <a:cubicBezTo>
                    <a:pt x="3171196" y="1133838"/>
                    <a:pt x="3171524" y="1133838"/>
                    <a:pt x="3171854" y="1133838"/>
                  </a:cubicBezTo>
                  <a:cubicBezTo>
                    <a:pt x="3172182" y="1133838"/>
                    <a:pt x="3172428" y="1133838"/>
                    <a:pt x="3172592" y="1133838"/>
                  </a:cubicBezTo>
                  <a:cubicBezTo>
                    <a:pt x="3182781" y="1133838"/>
                    <a:pt x="3192230" y="1135974"/>
                    <a:pt x="3200940" y="1140247"/>
                  </a:cubicBezTo>
                  <a:cubicBezTo>
                    <a:pt x="3209156" y="1144355"/>
                    <a:pt x="3216962" y="1150846"/>
                    <a:pt x="3224357" y="1159720"/>
                  </a:cubicBezTo>
                  <a:lnTo>
                    <a:pt x="3212772" y="1169087"/>
                  </a:lnTo>
                  <a:cubicBezTo>
                    <a:pt x="3207184" y="1162021"/>
                    <a:pt x="3201022" y="1156844"/>
                    <a:pt x="3194284" y="1153558"/>
                  </a:cubicBezTo>
                  <a:cubicBezTo>
                    <a:pt x="3187382" y="1150107"/>
                    <a:pt x="3180152" y="1148546"/>
                    <a:pt x="3172592" y="1148874"/>
                  </a:cubicBezTo>
                  <a:cubicBezTo>
                    <a:pt x="3162568" y="1148874"/>
                    <a:pt x="3153448" y="1152983"/>
                    <a:pt x="3145232" y="1161199"/>
                  </a:cubicBezTo>
                  <a:cubicBezTo>
                    <a:pt x="3136358" y="1170073"/>
                    <a:pt x="3129456" y="1181823"/>
                    <a:pt x="3124526" y="1196448"/>
                  </a:cubicBezTo>
                  <a:cubicBezTo>
                    <a:pt x="3119760" y="1211731"/>
                    <a:pt x="3117788" y="1227096"/>
                    <a:pt x="3118610" y="1242543"/>
                  </a:cubicBezTo>
                  <a:cubicBezTo>
                    <a:pt x="3119760" y="1258976"/>
                    <a:pt x="3123458" y="1273602"/>
                    <a:pt x="3129702" y="1286419"/>
                  </a:cubicBezTo>
                  <a:cubicBezTo>
                    <a:pt x="3135782" y="1298251"/>
                    <a:pt x="3142602" y="1307125"/>
                    <a:pt x="3150162" y="1313041"/>
                  </a:cubicBezTo>
                  <a:cubicBezTo>
                    <a:pt x="3158049" y="1318793"/>
                    <a:pt x="3166430" y="1321668"/>
                    <a:pt x="3175304" y="1321668"/>
                  </a:cubicBezTo>
                  <a:cubicBezTo>
                    <a:pt x="3187793" y="1321668"/>
                    <a:pt x="3198392" y="1318300"/>
                    <a:pt x="3207102" y="1311562"/>
                  </a:cubicBezTo>
                  <a:cubicBezTo>
                    <a:pt x="3215812" y="1304825"/>
                    <a:pt x="3222139" y="1298908"/>
                    <a:pt x="3226082" y="1293814"/>
                  </a:cubicBezTo>
                  <a:cubicBezTo>
                    <a:pt x="3229698" y="1289377"/>
                    <a:pt x="3233395" y="1283872"/>
                    <a:pt x="3237175" y="1277299"/>
                  </a:cubicBezTo>
                  <a:lnTo>
                    <a:pt x="3249993" y="1284694"/>
                  </a:lnTo>
                  <a:cubicBezTo>
                    <a:pt x="3246213" y="1291760"/>
                    <a:pt x="3242187" y="1297923"/>
                    <a:pt x="3237914" y="1303181"/>
                  </a:cubicBezTo>
                  <a:cubicBezTo>
                    <a:pt x="3220167" y="1325530"/>
                    <a:pt x="3199296" y="1336705"/>
                    <a:pt x="3175304" y="1336705"/>
                  </a:cubicBezTo>
                  <a:cubicBezTo>
                    <a:pt x="3159528" y="1336705"/>
                    <a:pt x="3144903" y="1332925"/>
                    <a:pt x="3131428" y="1325366"/>
                  </a:cubicBezTo>
                  <a:cubicBezTo>
                    <a:pt x="3118938" y="1318135"/>
                    <a:pt x="3107928" y="1307700"/>
                    <a:pt x="3098397" y="1294061"/>
                  </a:cubicBezTo>
                  <a:cubicBezTo>
                    <a:pt x="3088866" y="1279928"/>
                    <a:pt x="3083114" y="1263166"/>
                    <a:pt x="3081142" y="1243776"/>
                  </a:cubicBezTo>
                  <a:cubicBezTo>
                    <a:pt x="3079992" y="1225863"/>
                    <a:pt x="3082786" y="1208937"/>
                    <a:pt x="3089523" y="1192997"/>
                  </a:cubicBezTo>
                  <a:cubicBezTo>
                    <a:pt x="3073419" y="1200556"/>
                    <a:pt x="3058876" y="1204993"/>
                    <a:pt x="3045893" y="1206308"/>
                  </a:cubicBezTo>
                  <a:cubicBezTo>
                    <a:pt x="3048358" y="1215346"/>
                    <a:pt x="3049591" y="1224959"/>
                    <a:pt x="3049591" y="1235148"/>
                  </a:cubicBezTo>
                  <a:cubicBezTo>
                    <a:pt x="3049591" y="1262591"/>
                    <a:pt x="3041292" y="1286337"/>
                    <a:pt x="3024695" y="1306386"/>
                  </a:cubicBezTo>
                  <a:cubicBezTo>
                    <a:pt x="3008097" y="1326434"/>
                    <a:pt x="2987803" y="1336458"/>
                    <a:pt x="2963810" y="1336458"/>
                  </a:cubicBezTo>
                  <a:cubicBezTo>
                    <a:pt x="2936860" y="1336458"/>
                    <a:pt x="2913936" y="1326516"/>
                    <a:pt x="2895038" y="1306632"/>
                  </a:cubicBezTo>
                  <a:lnTo>
                    <a:pt x="2884720" y="1290663"/>
                  </a:lnTo>
                  <a:lnTo>
                    <a:pt x="2875997" y="1303921"/>
                  </a:lnTo>
                  <a:cubicBezTo>
                    <a:pt x="2860714" y="1325612"/>
                    <a:pt x="2843377" y="1336458"/>
                    <a:pt x="2823986" y="1336458"/>
                  </a:cubicBezTo>
                  <a:cubicBezTo>
                    <a:pt x="2807882" y="1336458"/>
                    <a:pt x="2795474" y="1331364"/>
                    <a:pt x="2786765" y="1321175"/>
                  </a:cubicBezTo>
                  <a:cubicBezTo>
                    <a:pt x="2781506" y="1315095"/>
                    <a:pt x="2778467" y="1308522"/>
                    <a:pt x="2777644" y="1301456"/>
                  </a:cubicBezTo>
                  <a:cubicBezTo>
                    <a:pt x="2776823" y="1294389"/>
                    <a:pt x="2776412" y="1287570"/>
                    <a:pt x="2776412" y="1280996"/>
                  </a:cubicBezTo>
                  <a:cubicBezTo>
                    <a:pt x="2776412" y="1280996"/>
                    <a:pt x="2776412" y="1280462"/>
                    <a:pt x="2776412" y="1279394"/>
                  </a:cubicBezTo>
                  <a:cubicBezTo>
                    <a:pt x="2776412" y="1278326"/>
                    <a:pt x="2776412" y="1277792"/>
                    <a:pt x="2776412" y="1277792"/>
                  </a:cubicBezTo>
                  <a:cubicBezTo>
                    <a:pt x="2776412" y="1277792"/>
                    <a:pt x="2776412" y="1275245"/>
                    <a:pt x="2776412" y="1270151"/>
                  </a:cubicBezTo>
                  <a:cubicBezTo>
                    <a:pt x="2776412" y="1265056"/>
                    <a:pt x="2776412" y="1262509"/>
                    <a:pt x="2776412" y="1262509"/>
                  </a:cubicBezTo>
                  <a:cubicBezTo>
                    <a:pt x="2776412" y="1262509"/>
                    <a:pt x="2776412" y="1257456"/>
                    <a:pt x="2776412" y="1247350"/>
                  </a:cubicBezTo>
                  <a:cubicBezTo>
                    <a:pt x="2776412" y="1237243"/>
                    <a:pt x="2776412" y="1232190"/>
                    <a:pt x="2776412" y="1232190"/>
                  </a:cubicBezTo>
                  <a:cubicBezTo>
                    <a:pt x="2776412" y="1232190"/>
                    <a:pt x="2776412" y="1226192"/>
                    <a:pt x="2776412" y="1214196"/>
                  </a:cubicBezTo>
                  <a:cubicBezTo>
                    <a:pt x="2776412" y="1202200"/>
                    <a:pt x="2776412" y="1196202"/>
                    <a:pt x="2776412" y="1196202"/>
                  </a:cubicBezTo>
                  <a:cubicBezTo>
                    <a:pt x="2776412" y="1190286"/>
                    <a:pt x="2776166" y="1184329"/>
                    <a:pt x="2775672" y="1178331"/>
                  </a:cubicBezTo>
                  <a:cubicBezTo>
                    <a:pt x="2775180" y="1172333"/>
                    <a:pt x="2773947" y="1166786"/>
                    <a:pt x="2771975" y="1161692"/>
                  </a:cubicBezTo>
                  <a:cubicBezTo>
                    <a:pt x="2768688" y="1152325"/>
                    <a:pt x="2762280" y="1147642"/>
                    <a:pt x="2752748" y="1147642"/>
                  </a:cubicBezTo>
                  <a:cubicBezTo>
                    <a:pt x="2739767" y="1147806"/>
                    <a:pt x="2728592" y="1152531"/>
                    <a:pt x="2719225" y="1161815"/>
                  </a:cubicBezTo>
                  <a:cubicBezTo>
                    <a:pt x="2709858" y="1171100"/>
                    <a:pt x="2703285" y="1178454"/>
                    <a:pt x="2699505" y="1183877"/>
                  </a:cubicBezTo>
                  <a:cubicBezTo>
                    <a:pt x="2692110" y="1195051"/>
                    <a:pt x="2683894" y="1211197"/>
                    <a:pt x="2674856" y="1232313"/>
                  </a:cubicBezTo>
                  <a:lnTo>
                    <a:pt x="2670172" y="1244022"/>
                  </a:lnTo>
                  <a:lnTo>
                    <a:pt x="2670172" y="1336458"/>
                  </a:lnTo>
                  <a:lnTo>
                    <a:pt x="2632458" y="1336458"/>
                  </a:lnTo>
                  <a:lnTo>
                    <a:pt x="2632458" y="1191272"/>
                  </a:lnTo>
                  <a:cubicBezTo>
                    <a:pt x="2628843" y="1198502"/>
                    <a:pt x="2625186" y="1205856"/>
                    <a:pt x="2621489" y="1213333"/>
                  </a:cubicBezTo>
                  <a:cubicBezTo>
                    <a:pt x="2617792" y="1220810"/>
                    <a:pt x="2613971" y="1228493"/>
                    <a:pt x="2610027" y="1236381"/>
                  </a:cubicBezTo>
                  <a:lnTo>
                    <a:pt x="2596962" y="1229725"/>
                  </a:lnTo>
                  <a:cubicBezTo>
                    <a:pt x="2603207" y="1216907"/>
                    <a:pt x="2609288" y="1204459"/>
                    <a:pt x="2615203" y="1192381"/>
                  </a:cubicBezTo>
                  <a:cubicBezTo>
                    <a:pt x="2621119" y="1180303"/>
                    <a:pt x="2626871" y="1168430"/>
                    <a:pt x="2632458" y="1156762"/>
                  </a:cubicBezTo>
                  <a:lnTo>
                    <a:pt x="2632458" y="1002209"/>
                  </a:lnTo>
                  <a:cubicBezTo>
                    <a:pt x="2632458" y="977888"/>
                    <a:pt x="2634102" y="955867"/>
                    <a:pt x="2637388" y="936148"/>
                  </a:cubicBezTo>
                  <a:cubicBezTo>
                    <a:pt x="2641332" y="913306"/>
                    <a:pt x="2648480" y="891861"/>
                    <a:pt x="2658833" y="871812"/>
                  </a:cubicBezTo>
                  <a:cubicBezTo>
                    <a:pt x="2666557" y="857515"/>
                    <a:pt x="2677814" y="845848"/>
                    <a:pt x="2692603" y="836810"/>
                  </a:cubicBezTo>
                  <a:cubicBezTo>
                    <a:pt x="2693096" y="836481"/>
                    <a:pt x="2695972" y="835084"/>
                    <a:pt x="2701231" y="832619"/>
                  </a:cubicBezTo>
                  <a:cubicBezTo>
                    <a:pt x="2705709" y="830688"/>
                    <a:pt x="2709981" y="829523"/>
                    <a:pt x="2714048" y="829122"/>
                  </a:cubicBezTo>
                  <a:close/>
                  <a:moveTo>
                    <a:pt x="7490152" y="828675"/>
                  </a:moveTo>
                  <a:cubicBezTo>
                    <a:pt x="7501490" y="828675"/>
                    <a:pt x="7511022" y="834263"/>
                    <a:pt x="7518746" y="845437"/>
                  </a:cubicBezTo>
                  <a:cubicBezTo>
                    <a:pt x="7526962" y="857762"/>
                    <a:pt x="7529756" y="876906"/>
                    <a:pt x="7527126" y="902871"/>
                  </a:cubicBezTo>
                  <a:cubicBezTo>
                    <a:pt x="7523182" y="939517"/>
                    <a:pt x="7514390" y="974190"/>
                    <a:pt x="7500752" y="1006892"/>
                  </a:cubicBezTo>
                  <a:cubicBezTo>
                    <a:pt x="7487112" y="1039594"/>
                    <a:pt x="7472816" y="1071474"/>
                    <a:pt x="7457862" y="1102533"/>
                  </a:cubicBezTo>
                  <a:cubicBezTo>
                    <a:pt x="7455396" y="1107463"/>
                    <a:pt x="7453014" y="1112352"/>
                    <a:pt x="7450712" y="1117200"/>
                  </a:cubicBezTo>
                  <a:cubicBezTo>
                    <a:pt x="7448412" y="1122047"/>
                    <a:pt x="7446110" y="1126936"/>
                    <a:pt x="7443810" y="1131866"/>
                  </a:cubicBezTo>
                  <a:lnTo>
                    <a:pt x="7443810" y="1168841"/>
                  </a:lnTo>
                  <a:lnTo>
                    <a:pt x="7443810" y="1205569"/>
                  </a:lnTo>
                  <a:cubicBezTo>
                    <a:pt x="7449398" y="1193572"/>
                    <a:pt x="7454822" y="1183712"/>
                    <a:pt x="7460080" y="1175989"/>
                  </a:cubicBezTo>
                  <a:cubicBezTo>
                    <a:pt x="7466160" y="1166458"/>
                    <a:pt x="7474212" y="1157666"/>
                    <a:pt x="7484236" y="1149614"/>
                  </a:cubicBezTo>
                  <a:cubicBezTo>
                    <a:pt x="7498040" y="1138604"/>
                    <a:pt x="7512418" y="1133181"/>
                    <a:pt x="7527374" y="1133345"/>
                  </a:cubicBezTo>
                  <a:cubicBezTo>
                    <a:pt x="7550872" y="1134002"/>
                    <a:pt x="7567388" y="1141397"/>
                    <a:pt x="7576918" y="1155530"/>
                  </a:cubicBezTo>
                  <a:cubicBezTo>
                    <a:pt x="7581026" y="1161939"/>
                    <a:pt x="7583656" y="1168717"/>
                    <a:pt x="7584806" y="1175866"/>
                  </a:cubicBezTo>
                  <a:cubicBezTo>
                    <a:pt x="7585956" y="1183014"/>
                    <a:pt x="7586532" y="1190039"/>
                    <a:pt x="7586532" y="1196941"/>
                  </a:cubicBezTo>
                  <a:cubicBezTo>
                    <a:pt x="7586532" y="1210909"/>
                    <a:pt x="7586532" y="1224919"/>
                    <a:pt x="7586532" y="1238969"/>
                  </a:cubicBezTo>
                  <a:cubicBezTo>
                    <a:pt x="7586532" y="1253019"/>
                    <a:pt x="7586532" y="1266946"/>
                    <a:pt x="7586532" y="1280750"/>
                  </a:cubicBezTo>
                  <a:cubicBezTo>
                    <a:pt x="7586532" y="1286666"/>
                    <a:pt x="7586656" y="1292582"/>
                    <a:pt x="7586902" y="1298498"/>
                  </a:cubicBezTo>
                  <a:cubicBezTo>
                    <a:pt x="7587148" y="1304414"/>
                    <a:pt x="7588176" y="1309590"/>
                    <a:pt x="7589982" y="1314027"/>
                  </a:cubicBezTo>
                  <a:cubicBezTo>
                    <a:pt x="7592118" y="1319286"/>
                    <a:pt x="7594748" y="1321915"/>
                    <a:pt x="7597870" y="1321915"/>
                  </a:cubicBezTo>
                  <a:cubicBezTo>
                    <a:pt x="7606088" y="1321915"/>
                    <a:pt x="7613358" y="1318094"/>
                    <a:pt x="7619686" y="1310453"/>
                  </a:cubicBezTo>
                  <a:cubicBezTo>
                    <a:pt x="7626012" y="1302811"/>
                    <a:pt x="7631722" y="1294636"/>
                    <a:pt x="7636818" y="1285926"/>
                  </a:cubicBezTo>
                  <a:lnTo>
                    <a:pt x="7640730" y="1278446"/>
                  </a:lnTo>
                  <a:lnTo>
                    <a:pt x="7635476" y="1268733"/>
                  </a:lnTo>
                  <a:cubicBezTo>
                    <a:pt x="7631778" y="1257764"/>
                    <a:pt x="7629930" y="1246076"/>
                    <a:pt x="7629930" y="1233669"/>
                  </a:cubicBezTo>
                  <a:cubicBezTo>
                    <a:pt x="7629930" y="1209841"/>
                    <a:pt x="7638310" y="1188149"/>
                    <a:pt x="7655072" y="1168594"/>
                  </a:cubicBezTo>
                  <a:cubicBezTo>
                    <a:pt x="7674628" y="1145916"/>
                    <a:pt x="7699360" y="1134249"/>
                    <a:pt x="7729268" y="1133592"/>
                  </a:cubicBezTo>
                  <a:cubicBezTo>
                    <a:pt x="7745044" y="1133263"/>
                    <a:pt x="7757614" y="1137412"/>
                    <a:pt x="7766982" y="1146040"/>
                  </a:cubicBezTo>
                  <a:lnTo>
                    <a:pt x="7778566" y="1159108"/>
                  </a:lnTo>
                  <a:lnTo>
                    <a:pt x="7778566" y="1133345"/>
                  </a:lnTo>
                  <a:lnTo>
                    <a:pt x="7816034" y="1133345"/>
                  </a:lnTo>
                  <a:cubicBezTo>
                    <a:pt x="7816034" y="1133345"/>
                    <a:pt x="7816034" y="1141562"/>
                    <a:pt x="7816034" y="1157995"/>
                  </a:cubicBezTo>
                  <a:cubicBezTo>
                    <a:pt x="7816034" y="1174428"/>
                    <a:pt x="7816034" y="1182644"/>
                    <a:pt x="7816034" y="1182644"/>
                  </a:cubicBezTo>
                  <a:lnTo>
                    <a:pt x="7816034" y="1277792"/>
                  </a:lnTo>
                  <a:lnTo>
                    <a:pt x="7816034" y="1281243"/>
                  </a:lnTo>
                  <a:cubicBezTo>
                    <a:pt x="7816034" y="1287159"/>
                    <a:pt x="7816158" y="1292952"/>
                    <a:pt x="7816404" y="1298621"/>
                  </a:cubicBezTo>
                  <a:cubicBezTo>
                    <a:pt x="7816650" y="1304290"/>
                    <a:pt x="7817596" y="1309344"/>
                    <a:pt x="7819238" y="1313781"/>
                  </a:cubicBezTo>
                  <a:cubicBezTo>
                    <a:pt x="7821210" y="1318875"/>
                    <a:pt x="7823512" y="1321422"/>
                    <a:pt x="7826142" y="1321422"/>
                  </a:cubicBezTo>
                  <a:cubicBezTo>
                    <a:pt x="7840108" y="1321422"/>
                    <a:pt x="7853420" y="1312712"/>
                    <a:pt x="7866074" y="1295293"/>
                  </a:cubicBezTo>
                  <a:cubicBezTo>
                    <a:pt x="7871496" y="1287734"/>
                    <a:pt x="7877002" y="1278039"/>
                    <a:pt x="7882588" y="1266207"/>
                  </a:cubicBezTo>
                  <a:cubicBezTo>
                    <a:pt x="7884972" y="1261112"/>
                    <a:pt x="7887354" y="1255710"/>
                    <a:pt x="7889738" y="1250000"/>
                  </a:cubicBezTo>
                  <a:lnTo>
                    <a:pt x="7892458" y="1243127"/>
                  </a:lnTo>
                  <a:lnTo>
                    <a:pt x="7892458" y="1237034"/>
                  </a:lnTo>
                  <a:lnTo>
                    <a:pt x="7878654" y="1232190"/>
                  </a:lnTo>
                  <a:cubicBezTo>
                    <a:pt x="7881940" y="1223316"/>
                    <a:pt x="7884982" y="1213456"/>
                    <a:pt x="7887774" y="1202611"/>
                  </a:cubicBezTo>
                  <a:cubicBezTo>
                    <a:pt x="7889254" y="1197188"/>
                    <a:pt x="7890610" y="1191970"/>
                    <a:pt x="7891842" y="1186958"/>
                  </a:cubicBezTo>
                  <a:lnTo>
                    <a:pt x="7892458" y="1184419"/>
                  </a:lnTo>
                  <a:lnTo>
                    <a:pt x="7892458" y="1133345"/>
                  </a:lnTo>
                  <a:lnTo>
                    <a:pt x="7903550" y="1133345"/>
                  </a:lnTo>
                  <a:lnTo>
                    <a:pt x="7911192" y="1133345"/>
                  </a:lnTo>
                  <a:lnTo>
                    <a:pt x="7930172" y="1133345"/>
                  </a:lnTo>
                  <a:cubicBezTo>
                    <a:pt x="7930172" y="1133345"/>
                    <a:pt x="7930130" y="1156598"/>
                    <a:pt x="7930048" y="1203104"/>
                  </a:cubicBezTo>
                  <a:cubicBezTo>
                    <a:pt x="7929966" y="1249609"/>
                    <a:pt x="7929926" y="1272862"/>
                    <a:pt x="7929926" y="1272862"/>
                  </a:cubicBezTo>
                  <a:cubicBezTo>
                    <a:pt x="7929926" y="1278942"/>
                    <a:pt x="7930172" y="1285023"/>
                    <a:pt x="7930664" y="1291103"/>
                  </a:cubicBezTo>
                  <a:cubicBezTo>
                    <a:pt x="7931158" y="1297183"/>
                    <a:pt x="7932390" y="1302770"/>
                    <a:pt x="7934362" y="1307865"/>
                  </a:cubicBezTo>
                  <a:cubicBezTo>
                    <a:pt x="7937978" y="1317560"/>
                    <a:pt x="7946030" y="1322079"/>
                    <a:pt x="7958518" y="1321422"/>
                  </a:cubicBezTo>
                  <a:cubicBezTo>
                    <a:pt x="7958684" y="1321422"/>
                    <a:pt x="7958806" y="1321422"/>
                    <a:pt x="7958888" y="1321422"/>
                  </a:cubicBezTo>
                  <a:cubicBezTo>
                    <a:pt x="7958970" y="1321422"/>
                    <a:pt x="7959012" y="1321422"/>
                    <a:pt x="7959012" y="1321422"/>
                  </a:cubicBezTo>
                  <a:cubicBezTo>
                    <a:pt x="7973144" y="1321258"/>
                    <a:pt x="7987770" y="1309344"/>
                    <a:pt x="8002888" y="1285680"/>
                  </a:cubicBezTo>
                  <a:cubicBezTo>
                    <a:pt x="8009790" y="1274505"/>
                    <a:pt x="8017554" y="1258237"/>
                    <a:pt x="8026182" y="1236874"/>
                  </a:cubicBezTo>
                  <a:lnTo>
                    <a:pt x="8031482" y="1222832"/>
                  </a:lnTo>
                  <a:lnTo>
                    <a:pt x="8031482" y="1197557"/>
                  </a:lnTo>
                  <a:cubicBezTo>
                    <a:pt x="8031482" y="1187615"/>
                    <a:pt x="8031482" y="1182644"/>
                    <a:pt x="8031482" y="1182644"/>
                  </a:cubicBezTo>
                  <a:lnTo>
                    <a:pt x="8031482" y="1133345"/>
                  </a:lnTo>
                  <a:lnTo>
                    <a:pt x="8068950" y="1133345"/>
                  </a:lnTo>
                  <a:cubicBezTo>
                    <a:pt x="8068950" y="1133345"/>
                    <a:pt x="8068950" y="1141562"/>
                    <a:pt x="8068950" y="1157995"/>
                  </a:cubicBezTo>
                  <a:cubicBezTo>
                    <a:pt x="8068950" y="1174428"/>
                    <a:pt x="8068950" y="1182644"/>
                    <a:pt x="8068950" y="1182644"/>
                  </a:cubicBezTo>
                  <a:lnTo>
                    <a:pt x="8068950" y="1277792"/>
                  </a:lnTo>
                  <a:lnTo>
                    <a:pt x="8068950" y="1281243"/>
                  </a:lnTo>
                  <a:cubicBezTo>
                    <a:pt x="8068950" y="1287159"/>
                    <a:pt x="8069072" y="1292952"/>
                    <a:pt x="8069318" y="1298621"/>
                  </a:cubicBezTo>
                  <a:cubicBezTo>
                    <a:pt x="8069566" y="1304290"/>
                    <a:pt x="8070510" y="1309344"/>
                    <a:pt x="8072154" y="1313781"/>
                  </a:cubicBezTo>
                  <a:cubicBezTo>
                    <a:pt x="8074126" y="1318875"/>
                    <a:pt x="8076426" y="1321422"/>
                    <a:pt x="8079056" y="1321422"/>
                  </a:cubicBezTo>
                  <a:cubicBezTo>
                    <a:pt x="8093024" y="1321422"/>
                    <a:pt x="8106334" y="1312712"/>
                    <a:pt x="8118988" y="1295293"/>
                  </a:cubicBezTo>
                  <a:cubicBezTo>
                    <a:pt x="8124410" y="1287734"/>
                    <a:pt x="8129916" y="1278039"/>
                    <a:pt x="8135504" y="1266207"/>
                  </a:cubicBezTo>
                  <a:cubicBezTo>
                    <a:pt x="8140268" y="1256018"/>
                    <a:pt x="8145034" y="1244597"/>
                    <a:pt x="8149800" y="1231944"/>
                  </a:cubicBezTo>
                  <a:lnTo>
                    <a:pt x="8163850" y="1237120"/>
                  </a:lnTo>
                  <a:cubicBezTo>
                    <a:pt x="8158098" y="1252074"/>
                    <a:pt x="8153170" y="1263906"/>
                    <a:pt x="8149060" y="1272616"/>
                  </a:cubicBezTo>
                  <a:cubicBezTo>
                    <a:pt x="8143310" y="1284612"/>
                    <a:pt x="8137312" y="1295047"/>
                    <a:pt x="8131066" y="1303921"/>
                  </a:cubicBezTo>
                  <a:cubicBezTo>
                    <a:pt x="8115454" y="1325612"/>
                    <a:pt x="8098118" y="1336458"/>
                    <a:pt x="8079056" y="1336458"/>
                  </a:cubicBezTo>
                  <a:cubicBezTo>
                    <a:pt x="8062786" y="1336458"/>
                    <a:pt x="8050380" y="1331364"/>
                    <a:pt x="8041834" y="1321175"/>
                  </a:cubicBezTo>
                  <a:cubicBezTo>
                    <a:pt x="8036412" y="1315095"/>
                    <a:pt x="8033290" y="1308522"/>
                    <a:pt x="8032468" y="1301456"/>
                  </a:cubicBezTo>
                  <a:cubicBezTo>
                    <a:pt x="8031646" y="1294389"/>
                    <a:pt x="8031318" y="1287570"/>
                    <a:pt x="8031482" y="1280996"/>
                  </a:cubicBezTo>
                  <a:lnTo>
                    <a:pt x="8031482" y="1277792"/>
                  </a:lnTo>
                  <a:cubicBezTo>
                    <a:pt x="8031482" y="1277792"/>
                    <a:pt x="8031482" y="1272862"/>
                    <a:pt x="8031482" y="1263002"/>
                  </a:cubicBezTo>
                  <a:lnTo>
                    <a:pt x="8031482" y="1262626"/>
                  </a:lnTo>
                  <a:lnTo>
                    <a:pt x="8027260" y="1271753"/>
                  </a:lnTo>
                  <a:cubicBezTo>
                    <a:pt x="8023090" y="1280298"/>
                    <a:pt x="8019074" y="1287570"/>
                    <a:pt x="8015214" y="1293568"/>
                  </a:cubicBezTo>
                  <a:cubicBezTo>
                    <a:pt x="8010282" y="1301456"/>
                    <a:pt x="8002930" y="1310494"/>
                    <a:pt x="7993152" y="1320682"/>
                  </a:cubicBezTo>
                  <a:cubicBezTo>
                    <a:pt x="7983374" y="1330871"/>
                    <a:pt x="7972158" y="1336129"/>
                    <a:pt x="7959504" y="1336458"/>
                  </a:cubicBezTo>
                  <a:cubicBezTo>
                    <a:pt x="7959504" y="1336458"/>
                    <a:pt x="7959464" y="1336458"/>
                    <a:pt x="7959382" y="1336458"/>
                  </a:cubicBezTo>
                  <a:cubicBezTo>
                    <a:pt x="7959300" y="1336458"/>
                    <a:pt x="7959258" y="1336458"/>
                    <a:pt x="7959258" y="1336458"/>
                  </a:cubicBezTo>
                  <a:cubicBezTo>
                    <a:pt x="7958930" y="1336458"/>
                    <a:pt x="7958600" y="1336458"/>
                    <a:pt x="7958272" y="1336458"/>
                  </a:cubicBezTo>
                  <a:cubicBezTo>
                    <a:pt x="7957944" y="1336458"/>
                    <a:pt x="7957534" y="1336458"/>
                    <a:pt x="7957040" y="1336458"/>
                  </a:cubicBezTo>
                  <a:cubicBezTo>
                    <a:pt x="7957040" y="1336458"/>
                    <a:pt x="7956958" y="1336458"/>
                    <a:pt x="7956794" y="1336458"/>
                  </a:cubicBezTo>
                  <a:cubicBezTo>
                    <a:pt x="7956630" y="1336458"/>
                    <a:pt x="7956466" y="1336458"/>
                    <a:pt x="7956300" y="1336458"/>
                  </a:cubicBezTo>
                  <a:cubicBezTo>
                    <a:pt x="7928528" y="1336458"/>
                    <a:pt x="7910206" y="1329063"/>
                    <a:pt x="7901332" y="1314274"/>
                  </a:cubicBezTo>
                  <a:cubicBezTo>
                    <a:pt x="7897388" y="1307865"/>
                    <a:pt x="7894922" y="1301086"/>
                    <a:pt x="7893936" y="1293938"/>
                  </a:cubicBezTo>
                  <a:lnTo>
                    <a:pt x="7892878" y="1278854"/>
                  </a:lnTo>
                  <a:lnTo>
                    <a:pt x="7887334" y="1289439"/>
                  </a:lnTo>
                  <a:cubicBezTo>
                    <a:pt x="7884334" y="1294656"/>
                    <a:pt x="7881274" y="1299484"/>
                    <a:pt x="7878152" y="1303921"/>
                  </a:cubicBezTo>
                  <a:cubicBezTo>
                    <a:pt x="7862540" y="1325612"/>
                    <a:pt x="7845202" y="1336458"/>
                    <a:pt x="7826142" y="1336458"/>
                  </a:cubicBezTo>
                  <a:cubicBezTo>
                    <a:pt x="7809872" y="1336458"/>
                    <a:pt x="7797466" y="1331364"/>
                    <a:pt x="7788920" y="1321175"/>
                  </a:cubicBezTo>
                  <a:lnTo>
                    <a:pt x="7781410" y="1305363"/>
                  </a:lnTo>
                  <a:lnTo>
                    <a:pt x="7774930" y="1313164"/>
                  </a:lnTo>
                  <a:cubicBezTo>
                    <a:pt x="7770946" y="1317355"/>
                    <a:pt x="7766900" y="1321011"/>
                    <a:pt x="7762790" y="1324133"/>
                  </a:cubicBezTo>
                  <a:cubicBezTo>
                    <a:pt x="7751288" y="1332350"/>
                    <a:pt x="7738882" y="1336376"/>
                    <a:pt x="7725570" y="1336212"/>
                  </a:cubicBezTo>
                  <a:cubicBezTo>
                    <a:pt x="7695168" y="1336047"/>
                    <a:pt x="7670684" y="1323805"/>
                    <a:pt x="7652114" y="1299484"/>
                  </a:cubicBezTo>
                  <a:lnTo>
                    <a:pt x="7649328" y="1294335"/>
                  </a:lnTo>
                  <a:lnTo>
                    <a:pt x="7630038" y="1321052"/>
                  </a:lnTo>
                  <a:cubicBezTo>
                    <a:pt x="7621740" y="1331323"/>
                    <a:pt x="7611100" y="1336458"/>
                    <a:pt x="7598118" y="1336458"/>
                  </a:cubicBezTo>
                  <a:cubicBezTo>
                    <a:pt x="7598118" y="1336458"/>
                    <a:pt x="7598076" y="1336458"/>
                    <a:pt x="7597994" y="1336458"/>
                  </a:cubicBezTo>
                  <a:cubicBezTo>
                    <a:pt x="7597912" y="1336458"/>
                    <a:pt x="7597870" y="1336458"/>
                    <a:pt x="7597870" y="1336458"/>
                  </a:cubicBezTo>
                  <a:cubicBezTo>
                    <a:pt x="7580616" y="1336458"/>
                    <a:pt x="7567798" y="1331446"/>
                    <a:pt x="7559418" y="1321422"/>
                  </a:cubicBezTo>
                  <a:cubicBezTo>
                    <a:pt x="7553994" y="1315342"/>
                    <a:pt x="7550914" y="1308727"/>
                    <a:pt x="7550174" y="1301579"/>
                  </a:cubicBezTo>
                  <a:cubicBezTo>
                    <a:pt x="7549434" y="1294431"/>
                    <a:pt x="7549064" y="1287488"/>
                    <a:pt x="7549064" y="1280750"/>
                  </a:cubicBezTo>
                  <a:cubicBezTo>
                    <a:pt x="7549064" y="1266946"/>
                    <a:pt x="7549064" y="1253019"/>
                    <a:pt x="7549064" y="1238969"/>
                  </a:cubicBezTo>
                  <a:cubicBezTo>
                    <a:pt x="7549064" y="1224919"/>
                    <a:pt x="7549064" y="1210909"/>
                    <a:pt x="7549064" y="1196941"/>
                  </a:cubicBezTo>
                  <a:cubicBezTo>
                    <a:pt x="7549064" y="1191025"/>
                    <a:pt x="7548818" y="1185027"/>
                    <a:pt x="7548326" y="1178947"/>
                  </a:cubicBezTo>
                  <a:cubicBezTo>
                    <a:pt x="7547832" y="1172867"/>
                    <a:pt x="7546600" y="1167279"/>
                    <a:pt x="7544628" y="1162185"/>
                  </a:cubicBezTo>
                  <a:cubicBezTo>
                    <a:pt x="7541340" y="1153311"/>
                    <a:pt x="7535508" y="1148710"/>
                    <a:pt x="7527126" y="1148381"/>
                  </a:cubicBezTo>
                  <a:cubicBezTo>
                    <a:pt x="7515622" y="1148217"/>
                    <a:pt x="7504450" y="1152572"/>
                    <a:pt x="7493602" y="1161446"/>
                  </a:cubicBezTo>
                  <a:cubicBezTo>
                    <a:pt x="7484730" y="1168676"/>
                    <a:pt x="7477662" y="1176318"/>
                    <a:pt x="7472404" y="1184370"/>
                  </a:cubicBezTo>
                  <a:cubicBezTo>
                    <a:pt x="7467968" y="1191107"/>
                    <a:pt x="7463160" y="1199735"/>
                    <a:pt x="7457984" y="1210252"/>
                  </a:cubicBezTo>
                  <a:cubicBezTo>
                    <a:pt x="7452808" y="1220769"/>
                    <a:pt x="7448082" y="1231451"/>
                    <a:pt x="7443810" y="1242297"/>
                  </a:cubicBezTo>
                  <a:lnTo>
                    <a:pt x="7443810" y="1336458"/>
                  </a:lnTo>
                  <a:lnTo>
                    <a:pt x="7406096" y="1336458"/>
                  </a:lnTo>
                  <a:lnTo>
                    <a:pt x="7406096" y="1212224"/>
                  </a:lnTo>
                  <a:cubicBezTo>
                    <a:pt x="7401330" y="1222412"/>
                    <a:pt x="7397058" y="1231368"/>
                    <a:pt x="7393278" y="1239092"/>
                  </a:cubicBezTo>
                  <a:cubicBezTo>
                    <a:pt x="7388842" y="1248459"/>
                    <a:pt x="7384240" y="1257744"/>
                    <a:pt x="7379474" y="1266946"/>
                  </a:cubicBezTo>
                  <a:cubicBezTo>
                    <a:pt x="7374710" y="1276149"/>
                    <a:pt x="7369698" y="1285105"/>
                    <a:pt x="7364438" y="1293814"/>
                  </a:cubicBezTo>
                  <a:cubicBezTo>
                    <a:pt x="7361152" y="1299237"/>
                    <a:pt x="7357866" y="1304537"/>
                    <a:pt x="7354578" y="1309713"/>
                  </a:cubicBezTo>
                  <a:cubicBezTo>
                    <a:pt x="7351292" y="1314890"/>
                    <a:pt x="7347512" y="1319696"/>
                    <a:pt x="7343240" y="1324133"/>
                  </a:cubicBezTo>
                  <a:cubicBezTo>
                    <a:pt x="7334366" y="1332843"/>
                    <a:pt x="7324260" y="1337033"/>
                    <a:pt x="7312922" y="1336705"/>
                  </a:cubicBezTo>
                  <a:cubicBezTo>
                    <a:pt x="7296652" y="1336540"/>
                    <a:pt x="7284328" y="1331528"/>
                    <a:pt x="7275946" y="1321668"/>
                  </a:cubicBezTo>
                  <a:cubicBezTo>
                    <a:pt x="7270524" y="1315588"/>
                    <a:pt x="7267402" y="1308892"/>
                    <a:pt x="7266580" y="1301579"/>
                  </a:cubicBezTo>
                  <a:cubicBezTo>
                    <a:pt x="7265758" y="1294266"/>
                    <a:pt x="7265430" y="1287405"/>
                    <a:pt x="7265594" y="1280996"/>
                  </a:cubicBezTo>
                  <a:cubicBezTo>
                    <a:pt x="7265594" y="1267193"/>
                    <a:pt x="7265552" y="1253266"/>
                    <a:pt x="7265470" y="1239215"/>
                  </a:cubicBezTo>
                  <a:cubicBezTo>
                    <a:pt x="7265388" y="1225165"/>
                    <a:pt x="7265346" y="1211156"/>
                    <a:pt x="7265346" y="1197188"/>
                  </a:cubicBezTo>
                  <a:cubicBezTo>
                    <a:pt x="7265346" y="1191272"/>
                    <a:pt x="7265142" y="1185274"/>
                    <a:pt x="7264730" y="1179193"/>
                  </a:cubicBezTo>
                  <a:cubicBezTo>
                    <a:pt x="7264320" y="1173113"/>
                    <a:pt x="7263128" y="1167526"/>
                    <a:pt x="7261156" y="1162432"/>
                  </a:cubicBezTo>
                  <a:cubicBezTo>
                    <a:pt x="7257870" y="1153886"/>
                    <a:pt x="7252282" y="1149285"/>
                    <a:pt x="7244394" y="1148628"/>
                  </a:cubicBezTo>
                  <a:cubicBezTo>
                    <a:pt x="7240780" y="1148628"/>
                    <a:pt x="7238068" y="1148792"/>
                    <a:pt x="7236260" y="1149121"/>
                  </a:cubicBezTo>
                  <a:cubicBezTo>
                    <a:pt x="7227714" y="1150435"/>
                    <a:pt x="7219210" y="1154708"/>
                    <a:pt x="7210748" y="1161939"/>
                  </a:cubicBezTo>
                  <a:cubicBezTo>
                    <a:pt x="7202284" y="1169169"/>
                    <a:pt x="7195424" y="1176728"/>
                    <a:pt x="7190166" y="1184616"/>
                  </a:cubicBezTo>
                  <a:cubicBezTo>
                    <a:pt x="7185400" y="1191683"/>
                    <a:pt x="7180264" y="1201049"/>
                    <a:pt x="7174760" y="1212717"/>
                  </a:cubicBezTo>
                  <a:cubicBezTo>
                    <a:pt x="7169254" y="1224384"/>
                    <a:pt x="7164284" y="1235888"/>
                    <a:pt x="7159846" y="1247226"/>
                  </a:cubicBezTo>
                  <a:lnTo>
                    <a:pt x="7160093" y="1336458"/>
                  </a:lnTo>
                  <a:lnTo>
                    <a:pt x="7122379" y="1336458"/>
                  </a:lnTo>
                  <a:lnTo>
                    <a:pt x="7122379" y="1242543"/>
                  </a:lnTo>
                  <a:cubicBezTo>
                    <a:pt x="7122379" y="1242543"/>
                    <a:pt x="7122379" y="1234984"/>
                    <a:pt x="7122379" y="1219865"/>
                  </a:cubicBezTo>
                  <a:cubicBezTo>
                    <a:pt x="7122379" y="1204747"/>
                    <a:pt x="7122379" y="1197188"/>
                    <a:pt x="7122379" y="1197188"/>
                  </a:cubicBezTo>
                  <a:cubicBezTo>
                    <a:pt x="7122379" y="1181905"/>
                    <a:pt x="7120982" y="1170320"/>
                    <a:pt x="7118188" y="1162432"/>
                  </a:cubicBezTo>
                  <a:cubicBezTo>
                    <a:pt x="7114408" y="1153229"/>
                    <a:pt x="7108164" y="1148628"/>
                    <a:pt x="7099455" y="1148628"/>
                  </a:cubicBezTo>
                  <a:cubicBezTo>
                    <a:pt x="7097812" y="1148628"/>
                    <a:pt x="7095511" y="1148792"/>
                    <a:pt x="7092553" y="1149121"/>
                  </a:cubicBezTo>
                  <a:cubicBezTo>
                    <a:pt x="7083186" y="1150600"/>
                    <a:pt x="7073491" y="1155776"/>
                    <a:pt x="7063466" y="1164650"/>
                  </a:cubicBezTo>
                  <a:cubicBezTo>
                    <a:pt x="7055907" y="1171552"/>
                    <a:pt x="7049580" y="1178947"/>
                    <a:pt x="7044486" y="1186835"/>
                  </a:cubicBezTo>
                  <a:lnTo>
                    <a:pt x="7031915" y="1178700"/>
                  </a:lnTo>
                  <a:cubicBezTo>
                    <a:pt x="7039310" y="1167690"/>
                    <a:pt x="7047444" y="1158488"/>
                    <a:pt x="7056318" y="1151093"/>
                  </a:cubicBezTo>
                  <a:cubicBezTo>
                    <a:pt x="7067492" y="1141562"/>
                    <a:pt x="7078914" y="1135974"/>
                    <a:pt x="7090581" y="1134331"/>
                  </a:cubicBezTo>
                  <a:cubicBezTo>
                    <a:pt x="7092388" y="1134002"/>
                    <a:pt x="7095182" y="1133838"/>
                    <a:pt x="7098962" y="1133838"/>
                  </a:cubicBezTo>
                  <a:lnTo>
                    <a:pt x="7098962" y="1133592"/>
                  </a:lnTo>
                  <a:cubicBezTo>
                    <a:pt x="7123612" y="1133592"/>
                    <a:pt x="7140784" y="1140986"/>
                    <a:pt x="7150480" y="1155776"/>
                  </a:cubicBezTo>
                  <a:cubicBezTo>
                    <a:pt x="7154588" y="1162350"/>
                    <a:pt x="7157217" y="1169169"/>
                    <a:pt x="7158368" y="1176235"/>
                  </a:cubicBezTo>
                  <a:cubicBezTo>
                    <a:pt x="7159518" y="1183302"/>
                    <a:pt x="7160093" y="1190286"/>
                    <a:pt x="7160093" y="1197188"/>
                  </a:cubicBezTo>
                  <a:cubicBezTo>
                    <a:pt x="7160093" y="1197188"/>
                    <a:pt x="7160052" y="1198338"/>
                    <a:pt x="7159970" y="1200639"/>
                  </a:cubicBezTo>
                  <a:cubicBezTo>
                    <a:pt x="7159888" y="1202939"/>
                    <a:pt x="7159846" y="1205815"/>
                    <a:pt x="7159846" y="1209266"/>
                  </a:cubicBezTo>
                  <a:cubicBezTo>
                    <a:pt x="7166912" y="1194641"/>
                    <a:pt x="7172830" y="1183712"/>
                    <a:pt x="7177594" y="1176482"/>
                  </a:cubicBezTo>
                  <a:cubicBezTo>
                    <a:pt x="7183674" y="1167444"/>
                    <a:pt x="7191726" y="1158570"/>
                    <a:pt x="7201750" y="1149860"/>
                  </a:cubicBezTo>
                  <a:cubicBezTo>
                    <a:pt x="7211774" y="1141151"/>
                    <a:pt x="7222538" y="1135974"/>
                    <a:pt x="7234042" y="1134331"/>
                  </a:cubicBezTo>
                  <a:cubicBezTo>
                    <a:pt x="7237822" y="1133838"/>
                    <a:pt x="7241190" y="1133674"/>
                    <a:pt x="7244148" y="1133838"/>
                  </a:cubicBezTo>
                  <a:lnTo>
                    <a:pt x="7244148" y="1133592"/>
                  </a:lnTo>
                  <a:cubicBezTo>
                    <a:pt x="7244148" y="1133592"/>
                    <a:pt x="7244190" y="1133592"/>
                    <a:pt x="7244272" y="1133592"/>
                  </a:cubicBezTo>
                  <a:cubicBezTo>
                    <a:pt x="7244354" y="1133592"/>
                    <a:pt x="7244394" y="1133592"/>
                    <a:pt x="7244394" y="1133592"/>
                  </a:cubicBezTo>
                  <a:cubicBezTo>
                    <a:pt x="7267730" y="1134249"/>
                    <a:pt x="7284082" y="1141644"/>
                    <a:pt x="7293448" y="1155776"/>
                  </a:cubicBezTo>
                  <a:cubicBezTo>
                    <a:pt x="7297556" y="1162350"/>
                    <a:pt x="7300186" y="1169169"/>
                    <a:pt x="7301336" y="1176235"/>
                  </a:cubicBezTo>
                  <a:cubicBezTo>
                    <a:pt x="7302486" y="1183302"/>
                    <a:pt x="7303062" y="1190286"/>
                    <a:pt x="7303062" y="1197188"/>
                  </a:cubicBezTo>
                  <a:cubicBezTo>
                    <a:pt x="7303062" y="1211156"/>
                    <a:pt x="7303062" y="1225165"/>
                    <a:pt x="7303062" y="1239215"/>
                  </a:cubicBezTo>
                  <a:cubicBezTo>
                    <a:pt x="7303062" y="1253266"/>
                    <a:pt x="7303062" y="1267193"/>
                    <a:pt x="7303062" y="1280996"/>
                  </a:cubicBezTo>
                  <a:cubicBezTo>
                    <a:pt x="7303062" y="1286912"/>
                    <a:pt x="7303184" y="1292828"/>
                    <a:pt x="7303430" y="1298744"/>
                  </a:cubicBezTo>
                  <a:cubicBezTo>
                    <a:pt x="7303678" y="1304660"/>
                    <a:pt x="7304704" y="1309837"/>
                    <a:pt x="7306512" y="1314274"/>
                  </a:cubicBezTo>
                  <a:cubicBezTo>
                    <a:pt x="7308484" y="1319532"/>
                    <a:pt x="7311196" y="1322161"/>
                    <a:pt x="7314646" y="1322161"/>
                  </a:cubicBezTo>
                  <a:cubicBezTo>
                    <a:pt x="7321056" y="1321997"/>
                    <a:pt x="7327300" y="1318875"/>
                    <a:pt x="7333380" y="1312795"/>
                  </a:cubicBezTo>
                  <a:cubicBezTo>
                    <a:pt x="7336994" y="1309015"/>
                    <a:pt x="7340242" y="1304783"/>
                    <a:pt x="7343118" y="1300100"/>
                  </a:cubicBezTo>
                  <a:cubicBezTo>
                    <a:pt x="7345992" y="1295417"/>
                    <a:pt x="7348828" y="1290774"/>
                    <a:pt x="7351622" y="1286173"/>
                  </a:cubicBezTo>
                  <a:cubicBezTo>
                    <a:pt x="7356714" y="1277628"/>
                    <a:pt x="7361562" y="1268836"/>
                    <a:pt x="7366164" y="1259798"/>
                  </a:cubicBezTo>
                  <a:cubicBezTo>
                    <a:pt x="7370766" y="1250760"/>
                    <a:pt x="7375284" y="1241639"/>
                    <a:pt x="7379722" y="1232437"/>
                  </a:cubicBezTo>
                  <a:cubicBezTo>
                    <a:pt x="7384158" y="1223398"/>
                    <a:pt x="7388596" y="1214196"/>
                    <a:pt x="7393032" y="1204829"/>
                  </a:cubicBezTo>
                  <a:cubicBezTo>
                    <a:pt x="7397470" y="1195462"/>
                    <a:pt x="7401824" y="1186260"/>
                    <a:pt x="7406096" y="1177221"/>
                  </a:cubicBezTo>
                  <a:lnTo>
                    <a:pt x="7406096" y="1168841"/>
                  </a:lnTo>
                  <a:lnTo>
                    <a:pt x="7406096" y="1000237"/>
                  </a:lnTo>
                  <a:cubicBezTo>
                    <a:pt x="7406096" y="975916"/>
                    <a:pt x="7407740" y="953896"/>
                    <a:pt x="7411026" y="934176"/>
                  </a:cubicBezTo>
                  <a:cubicBezTo>
                    <a:pt x="7414970" y="910841"/>
                    <a:pt x="7422118" y="889313"/>
                    <a:pt x="7432472" y="869594"/>
                  </a:cubicBezTo>
                  <a:cubicBezTo>
                    <a:pt x="7437402" y="860227"/>
                    <a:pt x="7444920" y="851065"/>
                    <a:pt x="7455026" y="842109"/>
                  </a:cubicBezTo>
                  <a:cubicBezTo>
                    <a:pt x="7465132" y="833153"/>
                    <a:pt x="7476842" y="828675"/>
                    <a:pt x="7490152" y="828675"/>
                  </a:cubicBezTo>
                  <a:close/>
                  <a:moveTo>
                    <a:pt x="6242242" y="828675"/>
                  </a:moveTo>
                  <a:cubicBezTo>
                    <a:pt x="6246350" y="828675"/>
                    <a:pt x="6251116" y="829743"/>
                    <a:pt x="6256539" y="831880"/>
                  </a:cubicBezTo>
                  <a:cubicBezTo>
                    <a:pt x="6261962" y="834016"/>
                    <a:pt x="6266974" y="838535"/>
                    <a:pt x="6271575" y="845437"/>
                  </a:cubicBezTo>
                  <a:cubicBezTo>
                    <a:pt x="6279956" y="857762"/>
                    <a:pt x="6282750" y="876824"/>
                    <a:pt x="6279956" y="902624"/>
                  </a:cubicBezTo>
                  <a:cubicBezTo>
                    <a:pt x="6276505" y="935655"/>
                    <a:pt x="6268864" y="965399"/>
                    <a:pt x="6257032" y="991856"/>
                  </a:cubicBezTo>
                  <a:cubicBezTo>
                    <a:pt x="6245200" y="1018313"/>
                    <a:pt x="6232300" y="1044688"/>
                    <a:pt x="6218332" y="1070981"/>
                  </a:cubicBezTo>
                  <a:cubicBezTo>
                    <a:pt x="6214716" y="1077883"/>
                    <a:pt x="6211060" y="1084744"/>
                    <a:pt x="6207363" y="1091564"/>
                  </a:cubicBezTo>
                  <a:cubicBezTo>
                    <a:pt x="6203666" y="1098384"/>
                    <a:pt x="6200091" y="1105327"/>
                    <a:pt x="6196640" y="1112393"/>
                  </a:cubicBezTo>
                  <a:lnTo>
                    <a:pt x="6196640" y="1167855"/>
                  </a:lnTo>
                  <a:cubicBezTo>
                    <a:pt x="6196640" y="1179522"/>
                    <a:pt x="6197092" y="1193819"/>
                    <a:pt x="6197996" y="1210745"/>
                  </a:cubicBezTo>
                  <a:cubicBezTo>
                    <a:pt x="6198900" y="1227671"/>
                    <a:pt x="6200338" y="1244104"/>
                    <a:pt x="6202310" y="1260044"/>
                  </a:cubicBezTo>
                  <a:cubicBezTo>
                    <a:pt x="6203296" y="1267439"/>
                    <a:pt x="6206664" y="1279558"/>
                    <a:pt x="6212416" y="1296403"/>
                  </a:cubicBezTo>
                  <a:cubicBezTo>
                    <a:pt x="6218168" y="1313246"/>
                    <a:pt x="6229014" y="1321668"/>
                    <a:pt x="6244954" y="1321668"/>
                  </a:cubicBezTo>
                  <a:cubicBezTo>
                    <a:pt x="6252513" y="1321668"/>
                    <a:pt x="6259744" y="1319696"/>
                    <a:pt x="6266646" y="1315753"/>
                  </a:cubicBezTo>
                  <a:cubicBezTo>
                    <a:pt x="6273382" y="1311973"/>
                    <a:pt x="6279628" y="1306386"/>
                    <a:pt x="6285379" y="1298991"/>
                  </a:cubicBezTo>
                  <a:cubicBezTo>
                    <a:pt x="6295896" y="1286666"/>
                    <a:pt x="6303620" y="1270233"/>
                    <a:pt x="6308550" y="1249691"/>
                  </a:cubicBezTo>
                  <a:cubicBezTo>
                    <a:pt x="6290966" y="1239503"/>
                    <a:pt x="6277984" y="1225042"/>
                    <a:pt x="6269603" y="1206308"/>
                  </a:cubicBezTo>
                  <a:cubicBezTo>
                    <a:pt x="6267138" y="1200556"/>
                    <a:pt x="6265084" y="1192997"/>
                    <a:pt x="6263441" y="1183630"/>
                  </a:cubicBezTo>
                  <a:cubicBezTo>
                    <a:pt x="6261798" y="1174263"/>
                    <a:pt x="6261469" y="1166211"/>
                    <a:pt x="6262455" y="1159474"/>
                  </a:cubicBezTo>
                  <a:cubicBezTo>
                    <a:pt x="6265578" y="1141233"/>
                    <a:pt x="6275190" y="1132441"/>
                    <a:pt x="6291295" y="1133099"/>
                  </a:cubicBezTo>
                  <a:cubicBezTo>
                    <a:pt x="6293267" y="1132934"/>
                    <a:pt x="6295074" y="1133181"/>
                    <a:pt x="6296718" y="1133838"/>
                  </a:cubicBezTo>
                  <a:cubicBezTo>
                    <a:pt x="6309042" y="1137125"/>
                    <a:pt x="6317916" y="1146902"/>
                    <a:pt x="6323340" y="1163171"/>
                  </a:cubicBezTo>
                  <a:cubicBezTo>
                    <a:pt x="6328927" y="1179604"/>
                    <a:pt x="6330816" y="1197434"/>
                    <a:pt x="6329009" y="1216661"/>
                  </a:cubicBezTo>
                  <a:cubicBezTo>
                    <a:pt x="6328352" y="1224713"/>
                    <a:pt x="6327366" y="1232437"/>
                    <a:pt x="6326051" y="1239832"/>
                  </a:cubicBezTo>
                  <a:cubicBezTo>
                    <a:pt x="6327037" y="1240325"/>
                    <a:pt x="6328680" y="1241064"/>
                    <a:pt x="6330981" y="1242050"/>
                  </a:cubicBezTo>
                  <a:cubicBezTo>
                    <a:pt x="6335746" y="1244515"/>
                    <a:pt x="6342238" y="1246569"/>
                    <a:pt x="6350454" y="1248212"/>
                  </a:cubicBezTo>
                  <a:lnTo>
                    <a:pt x="6356012" y="1248617"/>
                  </a:lnTo>
                  <a:lnTo>
                    <a:pt x="6359742" y="1203104"/>
                  </a:lnTo>
                  <a:cubicBezTo>
                    <a:pt x="6366972" y="1183384"/>
                    <a:pt x="6378147" y="1167362"/>
                    <a:pt x="6393266" y="1155037"/>
                  </a:cubicBezTo>
                  <a:cubicBezTo>
                    <a:pt x="6409862" y="1141562"/>
                    <a:pt x="6429500" y="1134249"/>
                    <a:pt x="6452178" y="1133099"/>
                  </a:cubicBezTo>
                  <a:cubicBezTo>
                    <a:pt x="6452342" y="1133099"/>
                    <a:pt x="6452424" y="1133099"/>
                    <a:pt x="6452424" y="1133099"/>
                  </a:cubicBezTo>
                  <a:cubicBezTo>
                    <a:pt x="6464421" y="1132606"/>
                    <a:pt x="6474650" y="1136098"/>
                    <a:pt x="6483114" y="1143575"/>
                  </a:cubicBezTo>
                  <a:cubicBezTo>
                    <a:pt x="6491576" y="1151052"/>
                    <a:pt x="6496054" y="1160542"/>
                    <a:pt x="6496548" y="1172045"/>
                  </a:cubicBezTo>
                  <a:cubicBezTo>
                    <a:pt x="6497862" y="1191929"/>
                    <a:pt x="6492850" y="1209512"/>
                    <a:pt x="6481511" y="1224795"/>
                  </a:cubicBezTo>
                  <a:cubicBezTo>
                    <a:pt x="6471158" y="1239092"/>
                    <a:pt x="6456286" y="1249445"/>
                    <a:pt x="6436896" y="1255854"/>
                  </a:cubicBezTo>
                  <a:cubicBezTo>
                    <a:pt x="6423584" y="1260455"/>
                    <a:pt x="6408713" y="1263413"/>
                    <a:pt x="6392280" y="1264728"/>
                  </a:cubicBezTo>
                  <a:cubicBezTo>
                    <a:pt x="6395566" y="1281489"/>
                    <a:pt x="6401482" y="1295047"/>
                    <a:pt x="6410027" y="1305400"/>
                  </a:cubicBezTo>
                  <a:cubicBezTo>
                    <a:pt x="6419066" y="1315753"/>
                    <a:pt x="6429336" y="1321011"/>
                    <a:pt x="6440840" y="1321175"/>
                  </a:cubicBezTo>
                  <a:cubicBezTo>
                    <a:pt x="6441004" y="1321175"/>
                    <a:pt x="6441209" y="1321175"/>
                    <a:pt x="6441456" y="1321175"/>
                  </a:cubicBezTo>
                  <a:cubicBezTo>
                    <a:pt x="6441702" y="1321175"/>
                    <a:pt x="6441908" y="1321175"/>
                    <a:pt x="6442072" y="1321175"/>
                  </a:cubicBezTo>
                  <a:cubicBezTo>
                    <a:pt x="6469515" y="1320682"/>
                    <a:pt x="6492932" y="1307947"/>
                    <a:pt x="6512324" y="1282968"/>
                  </a:cubicBezTo>
                  <a:cubicBezTo>
                    <a:pt x="6518978" y="1274423"/>
                    <a:pt x="6524998" y="1265529"/>
                    <a:pt x="6530379" y="1256285"/>
                  </a:cubicBezTo>
                  <a:lnTo>
                    <a:pt x="6537420" y="1242050"/>
                  </a:lnTo>
                  <a:lnTo>
                    <a:pt x="6533591" y="1245717"/>
                  </a:lnTo>
                  <a:cubicBezTo>
                    <a:pt x="6531928" y="1246353"/>
                    <a:pt x="6530048" y="1246240"/>
                    <a:pt x="6527952" y="1245378"/>
                  </a:cubicBezTo>
                  <a:cubicBezTo>
                    <a:pt x="6523762" y="1243652"/>
                    <a:pt x="6522735" y="1240325"/>
                    <a:pt x="6524872" y="1235395"/>
                  </a:cubicBezTo>
                  <a:cubicBezTo>
                    <a:pt x="6526844" y="1230465"/>
                    <a:pt x="6530952" y="1220194"/>
                    <a:pt x="6537196" y="1204583"/>
                  </a:cubicBezTo>
                  <a:cubicBezTo>
                    <a:pt x="6543440" y="1188971"/>
                    <a:pt x="6548288" y="1177673"/>
                    <a:pt x="6551740" y="1170689"/>
                  </a:cubicBezTo>
                  <a:cubicBezTo>
                    <a:pt x="6555190" y="1163705"/>
                    <a:pt x="6560326" y="1155653"/>
                    <a:pt x="6567146" y="1146533"/>
                  </a:cubicBezTo>
                  <a:cubicBezTo>
                    <a:pt x="6573965" y="1137412"/>
                    <a:pt x="6582305" y="1132852"/>
                    <a:pt x="6592165" y="1132852"/>
                  </a:cubicBezTo>
                  <a:cubicBezTo>
                    <a:pt x="6607612" y="1132852"/>
                    <a:pt x="6619280" y="1136878"/>
                    <a:pt x="6627168" y="1144930"/>
                  </a:cubicBezTo>
                  <a:cubicBezTo>
                    <a:pt x="6633412" y="1151175"/>
                    <a:pt x="6637232" y="1158529"/>
                    <a:pt x="6638630" y="1166992"/>
                  </a:cubicBezTo>
                  <a:cubicBezTo>
                    <a:pt x="6640026" y="1175455"/>
                    <a:pt x="6640725" y="1183712"/>
                    <a:pt x="6640725" y="1191765"/>
                  </a:cubicBezTo>
                  <a:lnTo>
                    <a:pt x="6640725" y="1212675"/>
                  </a:lnTo>
                  <a:lnTo>
                    <a:pt x="6641711" y="1210252"/>
                  </a:lnTo>
                  <a:cubicBezTo>
                    <a:pt x="6648448" y="1195955"/>
                    <a:pt x="6654528" y="1184781"/>
                    <a:pt x="6659952" y="1176728"/>
                  </a:cubicBezTo>
                  <a:cubicBezTo>
                    <a:pt x="6666032" y="1167855"/>
                    <a:pt x="6674084" y="1159063"/>
                    <a:pt x="6684108" y="1150353"/>
                  </a:cubicBezTo>
                  <a:cubicBezTo>
                    <a:pt x="6694132" y="1141644"/>
                    <a:pt x="6705060" y="1136467"/>
                    <a:pt x="6716892" y="1134824"/>
                  </a:cubicBezTo>
                  <a:cubicBezTo>
                    <a:pt x="6720343" y="1134331"/>
                    <a:pt x="6723794" y="1134085"/>
                    <a:pt x="6727245" y="1134085"/>
                  </a:cubicBezTo>
                  <a:cubicBezTo>
                    <a:pt x="6750744" y="1134742"/>
                    <a:pt x="6767260" y="1142137"/>
                    <a:pt x="6776791" y="1156269"/>
                  </a:cubicBezTo>
                  <a:cubicBezTo>
                    <a:pt x="6780899" y="1162678"/>
                    <a:pt x="6783528" y="1169457"/>
                    <a:pt x="6784679" y="1176605"/>
                  </a:cubicBezTo>
                  <a:cubicBezTo>
                    <a:pt x="6785828" y="1183754"/>
                    <a:pt x="6786404" y="1190779"/>
                    <a:pt x="6786404" y="1197681"/>
                  </a:cubicBezTo>
                  <a:cubicBezTo>
                    <a:pt x="6786404" y="1259469"/>
                    <a:pt x="6786528" y="1293321"/>
                    <a:pt x="6786774" y="1299237"/>
                  </a:cubicBezTo>
                  <a:cubicBezTo>
                    <a:pt x="6787020" y="1305153"/>
                    <a:pt x="6788048" y="1310330"/>
                    <a:pt x="6789855" y="1314767"/>
                  </a:cubicBezTo>
                  <a:cubicBezTo>
                    <a:pt x="6791334" y="1319039"/>
                    <a:pt x="6793388" y="1321504"/>
                    <a:pt x="6796018" y="1322161"/>
                  </a:cubicBezTo>
                  <a:cubicBezTo>
                    <a:pt x="6812286" y="1323147"/>
                    <a:pt x="6826336" y="1312548"/>
                    <a:pt x="6838168" y="1290363"/>
                  </a:cubicBezTo>
                  <a:cubicBezTo>
                    <a:pt x="6850000" y="1268179"/>
                    <a:pt x="6858956" y="1248130"/>
                    <a:pt x="6865036" y="1230218"/>
                  </a:cubicBezTo>
                  <a:cubicBezTo>
                    <a:pt x="6867172" y="1225453"/>
                    <a:pt x="6870418" y="1223974"/>
                    <a:pt x="6874774" y="1225781"/>
                  </a:cubicBezTo>
                  <a:cubicBezTo>
                    <a:pt x="6879128" y="1227589"/>
                    <a:pt x="6880566" y="1230711"/>
                    <a:pt x="6879087" y="1235148"/>
                  </a:cubicBezTo>
                  <a:cubicBezTo>
                    <a:pt x="6868570" y="1266371"/>
                    <a:pt x="6857067" y="1290528"/>
                    <a:pt x="6844578" y="1307618"/>
                  </a:cubicBezTo>
                  <a:cubicBezTo>
                    <a:pt x="6830116" y="1327338"/>
                    <a:pt x="6814505" y="1337115"/>
                    <a:pt x="6797743" y="1336951"/>
                  </a:cubicBezTo>
                  <a:lnTo>
                    <a:pt x="6797743" y="1337198"/>
                  </a:lnTo>
                  <a:cubicBezTo>
                    <a:pt x="6780488" y="1337198"/>
                    <a:pt x="6767670" y="1332186"/>
                    <a:pt x="6759290" y="1322161"/>
                  </a:cubicBezTo>
                  <a:cubicBezTo>
                    <a:pt x="6753866" y="1316081"/>
                    <a:pt x="6750744" y="1309467"/>
                    <a:pt x="6749923" y="1302318"/>
                  </a:cubicBezTo>
                  <a:cubicBezTo>
                    <a:pt x="6749100" y="1295170"/>
                    <a:pt x="6748690" y="1275943"/>
                    <a:pt x="6748690" y="1244638"/>
                  </a:cubicBezTo>
                  <a:cubicBezTo>
                    <a:pt x="6748690" y="1213333"/>
                    <a:pt x="6748690" y="1197681"/>
                    <a:pt x="6748690" y="1197681"/>
                  </a:cubicBezTo>
                  <a:cubicBezTo>
                    <a:pt x="6748690" y="1191765"/>
                    <a:pt x="6748444" y="1185767"/>
                    <a:pt x="6747951" y="1179686"/>
                  </a:cubicBezTo>
                  <a:cubicBezTo>
                    <a:pt x="6747458" y="1173606"/>
                    <a:pt x="6746308" y="1168019"/>
                    <a:pt x="6744500" y="1162925"/>
                  </a:cubicBezTo>
                  <a:cubicBezTo>
                    <a:pt x="6741213" y="1154379"/>
                    <a:pt x="6735462" y="1149778"/>
                    <a:pt x="6727245" y="1149121"/>
                  </a:cubicBezTo>
                  <a:cubicBezTo>
                    <a:pt x="6723630" y="1149121"/>
                    <a:pt x="6720836" y="1149285"/>
                    <a:pt x="6718864" y="1149614"/>
                  </a:cubicBezTo>
                  <a:cubicBezTo>
                    <a:pt x="6710154" y="1150928"/>
                    <a:pt x="6701568" y="1155201"/>
                    <a:pt x="6693106" y="1162432"/>
                  </a:cubicBezTo>
                  <a:cubicBezTo>
                    <a:pt x="6684642" y="1169662"/>
                    <a:pt x="6677700" y="1177221"/>
                    <a:pt x="6672276" y="1185109"/>
                  </a:cubicBezTo>
                  <a:cubicBezTo>
                    <a:pt x="6667510" y="1192176"/>
                    <a:pt x="6662334" y="1201542"/>
                    <a:pt x="6656747" y="1213210"/>
                  </a:cubicBezTo>
                  <a:cubicBezTo>
                    <a:pt x="6651160" y="1224877"/>
                    <a:pt x="6646148" y="1236381"/>
                    <a:pt x="6641711" y="1247719"/>
                  </a:cubicBezTo>
                  <a:lnTo>
                    <a:pt x="6640725" y="1250595"/>
                  </a:lnTo>
                  <a:lnTo>
                    <a:pt x="6640725" y="1336458"/>
                  </a:lnTo>
                  <a:lnTo>
                    <a:pt x="6603258" y="1336458"/>
                  </a:lnTo>
                  <a:lnTo>
                    <a:pt x="6603258" y="1191765"/>
                  </a:lnTo>
                  <a:cubicBezTo>
                    <a:pt x="6603258" y="1186013"/>
                    <a:pt x="6602929" y="1178372"/>
                    <a:pt x="6602272" y="1168841"/>
                  </a:cubicBezTo>
                  <a:cubicBezTo>
                    <a:pt x="6601614" y="1159309"/>
                    <a:pt x="6599560" y="1152818"/>
                    <a:pt x="6596109" y="1149367"/>
                  </a:cubicBezTo>
                  <a:cubicBezTo>
                    <a:pt x="6595123" y="1148381"/>
                    <a:pt x="6593808" y="1147888"/>
                    <a:pt x="6592165" y="1147888"/>
                  </a:cubicBezTo>
                  <a:cubicBezTo>
                    <a:pt x="6589207" y="1147888"/>
                    <a:pt x="6585386" y="1149901"/>
                    <a:pt x="6580703" y="1153927"/>
                  </a:cubicBezTo>
                  <a:cubicBezTo>
                    <a:pt x="6576020" y="1157954"/>
                    <a:pt x="6571459" y="1164527"/>
                    <a:pt x="6567022" y="1173647"/>
                  </a:cubicBezTo>
                  <a:cubicBezTo>
                    <a:pt x="6562586" y="1182768"/>
                    <a:pt x="6557244" y="1195134"/>
                    <a:pt x="6551000" y="1210745"/>
                  </a:cubicBezTo>
                  <a:cubicBezTo>
                    <a:pt x="6547878" y="1218551"/>
                    <a:pt x="6545228" y="1225021"/>
                    <a:pt x="6543050" y="1230157"/>
                  </a:cubicBezTo>
                  <a:lnTo>
                    <a:pt x="6541222" y="1234365"/>
                  </a:lnTo>
                  <a:lnTo>
                    <a:pt x="6544614" y="1227507"/>
                  </a:lnTo>
                  <a:lnTo>
                    <a:pt x="6558418" y="1233423"/>
                  </a:lnTo>
                  <a:cubicBezTo>
                    <a:pt x="6549216" y="1254950"/>
                    <a:pt x="6537794" y="1274588"/>
                    <a:pt x="6524155" y="1292335"/>
                  </a:cubicBezTo>
                  <a:cubicBezTo>
                    <a:pt x="6514460" y="1304825"/>
                    <a:pt x="6502464" y="1314931"/>
                    <a:pt x="6488166" y="1322654"/>
                  </a:cubicBezTo>
                  <a:cubicBezTo>
                    <a:pt x="6473212" y="1331364"/>
                    <a:pt x="6457930" y="1335801"/>
                    <a:pt x="6442318" y="1335965"/>
                  </a:cubicBezTo>
                  <a:cubicBezTo>
                    <a:pt x="6442318" y="1335965"/>
                    <a:pt x="6442277" y="1335965"/>
                    <a:pt x="6442195" y="1335965"/>
                  </a:cubicBezTo>
                  <a:cubicBezTo>
                    <a:pt x="6442113" y="1335965"/>
                    <a:pt x="6442072" y="1335965"/>
                    <a:pt x="6442072" y="1335965"/>
                  </a:cubicBezTo>
                  <a:cubicBezTo>
                    <a:pt x="6441744" y="1336129"/>
                    <a:pt x="6441250" y="1336212"/>
                    <a:pt x="6440593" y="1336212"/>
                  </a:cubicBezTo>
                  <a:cubicBezTo>
                    <a:pt x="6417915" y="1336047"/>
                    <a:pt x="6399017" y="1329228"/>
                    <a:pt x="6383898" y="1315753"/>
                  </a:cubicBezTo>
                  <a:cubicBezTo>
                    <a:pt x="6376257" y="1309015"/>
                    <a:pt x="6370013" y="1301271"/>
                    <a:pt x="6365165" y="1292520"/>
                  </a:cubicBezTo>
                  <a:lnTo>
                    <a:pt x="6354900" y="1263499"/>
                  </a:lnTo>
                  <a:lnTo>
                    <a:pt x="6348236" y="1263002"/>
                  </a:lnTo>
                  <a:cubicBezTo>
                    <a:pt x="6339198" y="1261523"/>
                    <a:pt x="6330652" y="1259223"/>
                    <a:pt x="6322600" y="1256100"/>
                  </a:cubicBezTo>
                  <a:cubicBezTo>
                    <a:pt x="6317012" y="1277299"/>
                    <a:pt x="6308468" y="1294718"/>
                    <a:pt x="6296964" y="1308358"/>
                  </a:cubicBezTo>
                  <a:cubicBezTo>
                    <a:pt x="6290062" y="1317231"/>
                    <a:pt x="6282421" y="1323969"/>
                    <a:pt x="6274040" y="1328570"/>
                  </a:cubicBezTo>
                  <a:cubicBezTo>
                    <a:pt x="6265331" y="1333829"/>
                    <a:pt x="6255635" y="1336458"/>
                    <a:pt x="6244954" y="1336458"/>
                  </a:cubicBezTo>
                  <a:cubicBezTo>
                    <a:pt x="6223262" y="1336458"/>
                    <a:pt x="6205432" y="1328899"/>
                    <a:pt x="6191464" y="1313781"/>
                  </a:cubicBezTo>
                  <a:cubicBezTo>
                    <a:pt x="6179304" y="1300634"/>
                    <a:pt x="6171169" y="1283461"/>
                    <a:pt x="6167060" y="1262263"/>
                  </a:cubicBezTo>
                  <a:cubicBezTo>
                    <a:pt x="6164924" y="1249938"/>
                    <a:pt x="6163240" y="1237120"/>
                    <a:pt x="6162008" y="1223809"/>
                  </a:cubicBezTo>
                  <a:cubicBezTo>
                    <a:pt x="6160775" y="1210498"/>
                    <a:pt x="6159912" y="1198174"/>
                    <a:pt x="6159420" y="1186835"/>
                  </a:cubicBezTo>
                  <a:cubicBezTo>
                    <a:pt x="6154161" y="1196695"/>
                    <a:pt x="6148902" y="1206308"/>
                    <a:pt x="6143644" y="1215675"/>
                  </a:cubicBezTo>
                  <a:cubicBezTo>
                    <a:pt x="6138385" y="1225042"/>
                    <a:pt x="6133208" y="1234080"/>
                    <a:pt x="6128114" y="1242790"/>
                  </a:cubicBezTo>
                  <a:lnTo>
                    <a:pt x="6115296" y="1235395"/>
                  </a:lnTo>
                  <a:cubicBezTo>
                    <a:pt x="6122363" y="1223070"/>
                    <a:pt x="6129634" y="1210252"/>
                    <a:pt x="6137112" y="1196941"/>
                  </a:cubicBezTo>
                  <a:cubicBezTo>
                    <a:pt x="6144588" y="1183630"/>
                    <a:pt x="6151860" y="1169909"/>
                    <a:pt x="6158926" y="1155776"/>
                  </a:cubicBezTo>
                  <a:lnTo>
                    <a:pt x="6158926" y="999744"/>
                  </a:lnTo>
                  <a:cubicBezTo>
                    <a:pt x="6158926" y="986926"/>
                    <a:pt x="6159501" y="972383"/>
                    <a:pt x="6160652" y="956114"/>
                  </a:cubicBezTo>
                  <a:cubicBezTo>
                    <a:pt x="6161802" y="939845"/>
                    <a:pt x="6164349" y="923741"/>
                    <a:pt x="6168293" y="907801"/>
                  </a:cubicBezTo>
                  <a:cubicBezTo>
                    <a:pt x="6178810" y="867375"/>
                    <a:pt x="6197954" y="842068"/>
                    <a:pt x="6225727" y="831880"/>
                  </a:cubicBezTo>
                  <a:cubicBezTo>
                    <a:pt x="6230986" y="829743"/>
                    <a:pt x="6236490" y="828675"/>
                    <a:pt x="6242242" y="828675"/>
                  </a:cubicBezTo>
                  <a:close/>
                  <a:moveTo>
                    <a:pt x="3861128" y="828675"/>
                  </a:moveTo>
                  <a:cubicBezTo>
                    <a:pt x="3872466" y="828675"/>
                    <a:pt x="3881997" y="834263"/>
                    <a:pt x="3889721" y="845437"/>
                  </a:cubicBezTo>
                  <a:cubicBezTo>
                    <a:pt x="3897938" y="857762"/>
                    <a:pt x="3900731" y="876906"/>
                    <a:pt x="3898102" y="902871"/>
                  </a:cubicBezTo>
                  <a:cubicBezTo>
                    <a:pt x="3894158" y="939517"/>
                    <a:pt x="3885366" y="974190"/>
                    <a:pt x="3871727" y="1006892"/>
                  </a:cubicBezTo>
                  <a:cubicBezTo>
                    <a:pt x="3858087" y="1039594"/>
                    <a:pt x="3843790" y="1071474"/>
                    <a:pt x="3828836" y="1102533"/>
                  </a:cubicBezTo>
                  <a:cubicBezTo>
                    <a:pt x="3826371" y="1107463"/>
                    <a:pt x="3823988" y="1112352"/>
                    <a:pt x="3821688" y="1117200"/>
                  </a:cubicBezTo>
                  <a:cubicBezTo>
                    <a:pt x="3819388" y="1122047"/>
                    <a:pt x="3817087" y="1126936"/>
                    <a:pt x="3814786" y="1131866"/>
                  </a:cubicBezTo>
                  <a:lnTo>
                    <a:pt x="3814786" y="1168841"/>
                  </a:lnTo>
                  <a:lnTo>
                    <a:pt x="3814786" y="1205569"/>
                  </a:lnTo>
                  <a:cubicBezTo>
                    <a:pt x="3820374" y="1193572"/>
                    <a:pt x="3825796" y="1183712"/>
                    <a:pt x="3831055" y="1175989"/>
                  </a:cubicBezTo>
                  <a:cubicBezTo>
                    <a:pt x="3837135" y="1166458"/>
                    <a:pt x="3845187" y="1157666"/>
                    <a:pt x="3855212" y="1149614"/>
                  </a:cubicBezTo>
                  <a:cubicBezTo>
                    <a:pt x="3869015" y="1138604"/>
                    <a:pt x="3883394" y="1133181"/>
                    <a:pt x="3898348" y="1133345"/>
                  </a:cubicBezTo>
                  <a:cubicBezTo>
                    <a:pt x="3921848" y="1134002"/>
                    <a:pt x="3938363" y="1141397"/>
                    <a:pt x="3947894" y="1155530"/>
                  </a:cubicBezTo>
                  <a:cubicBezTo>
                    <a:pt x="3952002" y="1161939"/>
                    <a:pt x="3954632" y="1168717"/>
                    <a:pt x="3955782" y="1175866"/>
                  </a:cubicBezTo>
                  <a:cubicBezTo>
                    <a:pt x="3956932" y="1183014"/>
                    <a:pt x="3957508" y="1190039"/>
                    <a:pt x="3957508" y="1196941"/>
                  </a:cubicBezTo>
                  <a:cubicBezTo>
                    <a:pt x="3957508" y="1210909"/>
                    <a:pt x="3957508" y="1224919"/>
                    <a:pt x="3957508" y="1238969"/>
                  </a:cubicBezTo>
                  <a:cubicBezTo>
                    <a:pt x="3957508" y="1253019"/>
                    <a:pt x="3957508" y="1266946"/>
                    <a:pt x="3957508" y="1280750"/>
                  </a:cubicBezTo>
                  <a:cubicBezTo>
                    <a:pt x="3957508" y="1286666"/>
                    <a:pt x="3957631" y="1292582"/>
                    <a:pt x="3957877" y="1298498"/>
                  </a:cubicBezTo>
                  <a:cubicBezTo>
                    <a:pt x="3958124" y="1304414"/>
                    <a:pt x="3959151" y="1309590"/>
                    <a:pt x="3960958" y="1314027"/>
                  </a:cubicBezTo>
                  <a:cubicBezTo>
                    <a:pt x="3963095" y="1319286"/>
                    <a:pt x="3965724" y="1321915"/>
                    <a:pt x="3968846" y="1321915"/>
                  </a:cubicBezTo>
                  <a:cubicBezTo>
                    <a:pt x="3977063" y="1321915"/>
                    <a:pt x="3984334" y="1318094"/>
                    <a:pt x="3990661" y="1310453"/>
                  </a:cubicBezTo>
                  <a:cubicBezTo>
                    <a:pt x="3996988" y="1302811"/>
                    <a:pt x="4002698" y="1294636"/>
                    <a:pt x="4007793" y="1285926"/>
                  </a:cubicBezTo>
                  <a:cubicBezTo>
                    <a:pt x="4011408" y="1280010"/>
                    <a:pt x="4014654" y="1273807"/>
                    <a:pt x="4017530" y="1267316"/>
                  </a:cubicBezTo>
                  <a:lnTo>
                    <a:pt x="4025308" y="1249458"/>
                  </a:lnTo>
                  <a:lnTo>
                    <a:pt x="4025308" y="1243283"/>
                  </a:lnTo>
                  <a:lnTo>
                    <a:pt x="4025308" y="1237034"/>
                  </a:lnTo>
                  <a:lnTo>
                    <a:pt x="4011504" y="1232190"/>
                  </a:lnTo>
                  <a:cubicBezTo>
                    <a:pt x="4014791" y="1223316"/>
                    <a:pt x="4017831" y="1213456"/>
                    <a:pt x="4020625" y="1202611"/>
                  </a:cubicBezTo>
                  <a:cubicBezTo>
                    <a:pt x="4022104" y="1197188"/>
                    <a:pt x="4023459" y="1191970"/>
                    <a:pt x="4024692" y="1186958"/>
                  </a:cubicBezTo>
                  <a:lnTo>
                    <a:pt x="4025308" y="1184419"/>
                  </a:lnTo>
                  <a:lnTo>
                    <a:pt x="4025308" y="1133345"/>
                  </a:lnTo>
                  <a:lnTo>
                    <a:pt x="4036400" y="1133345"/>
                  </a:lnTo>
                  <a:lnTo>
                    <a:pt x="4044042" y="1133345"/>
                  </a:lnTo>
                  <a:lnTo>
                    <a:pt x="4063022" y="1133345"/>
                  </a:lnTo>
                  <a:cubicBezTo>
                    <a:pt x="4063022" y="1133345"/>
                    <a:pt x="4062981" y="1156598"/>
                    <a:pt x="4062899" y="1203104"/>
                  </a:cubicBezTo>
                  <a:cubicBezTo>
                    <a:pt x="4062816" y="1249609"/>
                    <a:pt x="4062776" y="1272862"/>
                    <a:pt x="4062776" y="1272862"/>
                  </a:cubicBezTo>
                  <a:cubicBezTo>
                    <a:pt x="4062776" y="1278942"/>
                    <a:pt x="4063022" y="1285023"/>
                    <a:pt x="4063516" y="1291103"/>
                  </a:cubicBezTo>
                  <a:cubicBezTo>
                    <a:pt x="4064008" y="1297183"/>
                    <a:pt x="4065241" y="1302770"/>
                    <a:pt x="4067213" y="1307865"/>
                  </a:cubicBezTo>
                  <a:cubicBezTo>
                    <a:pt x="4070828" y="1317560"/>
                    <a:pt x="4078880" y="1322079"/>
                    <a:pt x="4091369" y="1321422"/>
                  </a:cubicBezTo>
                  <a:cubicBezTo>
                    <a:pt x="4091533" y="1321422"/>
                    <a:pt x="4091656" y="1321422"/>
                    <a:pt x="4091739" y="1321422"/>
                  </a:cubicBezTo>
                  <a:cubicBezTo>
                    <a:pt x="4091821" y="1321422"/>
                    <a:pt x="4091862" y="1321422"/>
                    <a:pt x="4091862" y="1321422"/>
                  </a:cubicBezTo>
                  <a:cubicBezTo>
                    <a:pt x="4105994" y="1321258"/>
                    <a:pt x="4120620" y="1309344"/>
                    <a:pt x="4135738" y="1285680"/>
                  </a:cubicBezTo>
                  <a:cubicBezTo>
                    <a:pt x="4142640" y="1274505"/>
                    <a:pt x="4150406" y="1258237"/>
                    <a:pt x="4159032" y="1236874"/>
                  </a:cubicBezTo>
                  <a:lnTo>
                    <a:pt x="4164332" y="1222832"/>
                  </a:lnTo>
                  <a:lnTo>
                    <a:pt x="4164332" y="1197557"/>
                  </a:lnTo>
                  <a:cubicBezTo>
                    <a:pt x="4164332" y="1187615"/>
                    <a:pt x="4164332" y="1182644"/>
                    <a:pt x="4164332" y="1182644"/>
                  </a:cubicBezTo>
                  <a:lnTo>
                    <a:pt x="4164332" y="1133345"/>
                  </a:lnTo>
                  <a:lnTo>
                    <a:pt x="4201800" y="1133345"/>
                  </a:lnTo>
                  <a:cubicBezTo>
                    <a:pt x="4201800" y="1133345"/>
                    <a:pt x="4201800" y="1135399"/>
                    <a:pt x="4201800" y="1139507"/>
                  </a:cubicBezTo>
                  <a:lnTo>
                    <a:pt x="4201800" y="1141422"/>
                  </a:lnTo>
                  <a:lnTo>
                    <a:pt x="4209811" y="1135071"/>
                  </a:lnTo>
                  <a:cubicBezTo>
                    <a:pt x="4214002" y="1131291"/>
                    <a:pt x="4216343" y="1126197"/>
                    <a:pt x="4216836" y="1119788"/>
                  </a:cubicBezTo>
                  <a:cubicBezTo>
                    <a:pt x="4217000" y="1117487"/>
                    <a:pt x="4216014" y="1115022"/>
                    <a:pt x="4213878" y="1112393"/>
                  </a:cubicBezTo>
                  <a:cubicBezTo>
                    <a:pt x="4212399" y="1110421"/>
                    <a:pt x="4210509" y="1109435"/>
                    <a:pt x="4208208" y="1109435"/>
                  </a:cubicBezTo>
                  <a:cubicBezTo>
                    <a:pt x="4204428" y="1110092"/>
                    <a:pt x="4200649" y="1111818"/>
                    <a:pt x="4196870" y="1114611"/>
                  </a:cubicBezTo>
                  <a:lnTo>
                    <a:pt x="4187503" y="1103026"/>
                  </a:lnTo>
                  <a:cubicBezTo>
                    <a:pt x="4195226" y="1097110"/>
                    <a:pt x="4202950" y="1094234"/>
                    <a:pt x="4210674" y="1094399"/>
                  </a:cubicBezTo>
                  <a:cubicBezTo>
                    <a:pt x="4220698" y="1093906"/>
                    <a:pt x="4229078" y="1096946"/>
                    <a:pt x="4235816" y="1103519"/>
                  </a:cubicBezTo>
                  <a:cubicBezTo>
                    <a:pt x="4241240" y="1109106"/>
                    <a:pt x="4243622" y="1114940"/>
                    <a:pt x="4242964" y="1121020"/>
                  </a:cubicBezTo>
                  <a:cubicBezTo>
                    <a:pt x="4241979" y="1131373"/>
                    <a:pt x="4237582" y="1139302"/>
                    <a:pt x="4229777" y="1144807"/>
                  </a:cubicBezTo>
                  <a:cubicBezTo>
                    <a:pt x="4221971" y="1150312"/>
                    <a:pt x="4214288" y="1154955"/>
                    <a:pt x="4206730" y="1158734"/>
                  </a:cubicBezTo>
                  <a:lnTo>
                    <a:pt x="4201800" y="1161199"/>
                  </a:lnTo>
                  <a:lnTo>
                    <a:pt x="4201800" y="1168779"/>
                  </a:lnTo>
                  <a:cubicBezTo>
                    <a:pt x="4201800" y="1178023"/>
                    <a:pt x="4201800" y="1182644"/>
                    <a:pt x="4201800" y="1182644"/>
                  </a:cubicBezTo>
                  <a:lnTo>
                    <a:pt x="4201800" y="1277792"/>
                  </a:lnTo>
                  <a:lnTo>
                    <a:pt x="4201800" y="1281243"/>
                  </a:lnTo>
                  <a:cubicBezTo>
                    <a:pt x="4201800" y="1287159"/>
                    <a:pt x="4201923" y="1292952"/>
                    <a:pt x="4202170" y="1298621"/>
                  </a:cubicBezTo>
                  <a:cubicBezTo>
                    <a:pt x="4202416" y="1304290"/>
                    <a:pt x="4203360" y="1309344"/>
                    <a:pt x="4205004" y="1313781"/>
                  </a:cubicBezTo>
                  <a:cubicBezTo>
                    <a:pt x="4206976" y="1318875"/>
                    <a:pt x="4209276" y="1321422"/>
                    <a:pt x="4211906" y="1321422"/>
                  </a:cubicBezTo>
                  <a:cubicBezTo>
                    <a:pt x="4225874" y="1321422"/>
                    <a:pt x="4239184" y="1312712"/>
                    <a:pt x="4251838" y="1295293"/>
                  </a:cubicBezTo>
                  <a:cubicBezTo>
                    <a:pt x="4257262" y="1287734"/>
                    <a:pt x="4262766" y="1278039"/>
                    <a:pt x="4268354" y="1266207"/>
                  </a:cubicBezTo>
                  <a:cubicBezTo>
                    <a:pt x="4273119" y="1256018"/>
                    <a:pt x="4277884" y="1244597"/>
                    <a:pt x="4282650" y="1231944"/>
                  </a:cubicBezTo>
                  <a:lnTo>
                    <a:pt x="4296701" y="1237120"/>
                  </a:lnTo>
                  <a:cubicBezTo>
                    <a:pt x="4290949" y="1252074"/>
                    <a:pt x="4286019" y="1263906"/>
                    <a:pt x="4281911" y="1272616"/>
                  </a:cubicBezTo>
                  <a:cubicBezTo>
                    <a:pt x="4276159" y="1284612"/>
                    <a:pt x="4270161" y="1295047"/>
                    <a:pt x="4263917" y="1303921"/>
                  </a:cubicBezTo>
                  <a:cubicBezTo>
                    <a:pt x="4248305" y="1325612"/>
                    <a:pt x="4230968" y="1336458"/>
                    <a:pt x="4211906" y="1336458"/>
                  </a:cubicBezTo>
                  <a:cubicBezTo>
                    <a:pt x="4195638" y="1336458"/>
                    <a:pt x="4183230" y="1331364"/>
                    <a:pt x="4174685" y="1321175"/>
                  </a:cubicBezTo>
                  <a:cubicBezTo>
                    <a:pt x="4169262" y="1315095"/>
                    <a:pt x="4166140" y="1308522"/>
                    <a:pt x="4165318" y="1301456"/>
                  </a:cubicBezTo>
                  <a:cubicBezTo>
                    <a:pt x="4164496" y="1294389"/>
                    <a:pt x="4164168" y="1287570"/>
                    <a:pt x="4164332" y="1280996"/>
                  </a:cubicBezTo>
                  <a:lnTo>
                    <a:pt x="4164332" y="1277792"/>
                  </a:lnTo>
                  <a:cubicBezTo>
                    <a:pt x="4164332" y="1277792"/>
                    <a:pt x="4164332" y="1272862"/>
                    <a:pt x="4164332" y="1263002"/>
                  </a:cubicBezTo>
                  <a:lnTo>
                    <a:pt x="4164332" y="1262626"/>
                  </a:lnTo>
                  <a:lnTo>
                    <a:pt x="4160111" y="1271753"/>
                  </a:lnTo>
                  <a:cubicBezTo>
                    <a:pt x="4155940" y="1280298"/>
                    <a:pt x="4151925" y="1287570"/>
                    <a:pt x="4148064" y="1293568"/>
                  </a:cubicBezTo>
                  <a:cubicBezTo>
                    <a:pt x="4143134" y="1301456"/>
                    <a:pt x="4135780" y="1310494"/>
                    <a:pt x="4126002" y="1320682"/>
                  </a:cubicBezTo>
                  <a:cubicBezTo>
                    <a:pt x="4116224" y="1330871"/>
                    <a:pt x="4105008" y="1336129"/>
                    <a:pt x="4092355" y="1336458"/>
                  </a:cubicBezTo>
                  <a:cubicBezTo>
                    <a:pt x="4092355" y="1336458"/>
                    <a:pt x="4092314" y="1336458"/>
                    <a:pt x="4092232" y="1336458"/>
                  </a:cubicBezTo>
                  <a:cubicBezTo>
                    <a:pt x="4092150" y="1336458"/>
                    <a:pt x="4092109" y="1336458"/>
                    <a:pt x="4092109" y="1336458"/>
                  </a:cubicBezTo>
                  <a:cubicBezTo>
                    <a:pt x="4091780" y="1336458"/>
                    <a:pt x="4091451" y="1336458"/>
                    <a:pt x="4091123" y="1336458"/>
                  </a:cubicBezTo>
                  <a:cubicBezTo>
                    <a:pt x="4090794" y="1336458"/>
                    <a:pt x="4090383" y="1336458"/>
                    <a:pt x="4089890" y="1336458"/>
                  </a:cubicBezTo>
                  <a:cubicBezTo>
                    <a:pt x="4089890" y="1336458"/>
                    <a:pt x="4089808" y="1336458"/>
                    <a:pt x="4089644" y="1336458"/>
                  </a:cubicBezTo>
                  <a:cubicBezTo>
                    <a:pt x="4089479" y="1336458"/>
                    <a:pt x="4089315" y="1336458"/>
                    <a:pt x="4089151" y="1336458"/>
                  </a:cubicBezTo>
                  <a:cubicBezTo>
                    <a:pt x="4061378" y="1336458"/>
                    <a:pt x="4043056" y="1329063"/>
                    <a:pt x="4034182" y="1314274"/>
                  </a:cubicBezTo>
                  <a:cubicBezTo>
                    <a:pt x="4030238" y="1307865"/>
                    <a:pt x="4027773" y="1301086"/>
                    <a:pt x="4026787" y="1293938"/>
                  </a:cubicBezTo>
                  <a:lnTo>
                    <a:pt x="4026058" y="1283543"/>
                  </a:lnTo>
                  <a:lnTo>
                    <a:pt x="4020857" y="1293568"/>
                  </a:lnTo>
                  <a:cubicBezTo>
                    <a:pt x="4015928" y="1301620"/>
                    <a:pt x="4009313" y="1310781"/>
                    <a:pt x="4001014" y="1321052"/>
                  </a:cubicBezTo>
                  <a:cubicBezTo>
                    <a:pt x="3992716" y="1331323"/>
                    <a:pt x="3982075" y="1336458"/>
                    <a:pt x="3969093" y="1336458"/>
                  </a:cubicBezTo>
                  <a:cubicBezTo>
                    <a:pt x="3969093" y="1336458"/>
                    <a:pt x="3969052" y="1336458"/>
                    <a:pt x="3968970" y="1336458"/>
                  </a:cubicBezTo>
                  <a:cubicBezTo>
                    <a:pt x="3968887" y="1336458"/>
                    <a:pt x="3968846" y="1336458"/>
                    <a:pt x="3968846" y="1336458"/>
                  </a:cubicBezTo>
                  <a:cubicBezTo>
                    <a:pt x="3951592" y="1336458"/>
                    <a:pt x="3938774" y="1331446"/>
                    <a:pt x="3930393" y="1321422"/>
                  </a:cubicBezTo>
                  <a:cubicBezTo>
                    <a:pt x="3924970" y="1315342"/>
                    <a:pt x="3921889" y="1308727"/>
                    <a:pt x="3921149" y="1301579"/>
                  </a:cubicBezTo>
                  <a:cubicBezTo>
                    <a:pt x="3920410" y="1294431"/>
                    <a:pt x="3920040" y="1287488"/>
                    <a:pt x="3920040" y="1280750"/>
                  </a:cubicBezTo>
                  <a:cubicBezTo>
                    <a:pt x="3920040" y="1266946"/>
                    <a:pt x="3920040" y="1253019"/>
                    <a:pt x="3920040" y="1238969"/>
                  </a:cubicBezTo>
                  <a:cubicBezTo>
                    <a:pt x="3920040" y="1224919"/>
                    <a:pt x="3920040" y="1210909"/>
                    <a:pt x="3920040" y="1196941"/>
                  </a:cubicBezTo>
                  <a:cubicBezTo>
                    <a:pt x="3920040" y="1191025"/>
                    <a:pt x="3919794" y="1185027"/>
                    <a:pt x="3919300" y="1178947"/>
                  </a:cubicBezTo>
                  <a:cubicBezTo>
                    <a:pt x="3918808" y="1172867"/>
                    <a:pt x="3917575" y="1167279"/>
                    <a:pt x="3915603" y="1162185"/>
                  </a:cubicBezTo>
                  <a:cubicBezTo>
                    <a:pt x="3912316" y="1153311"/>
                    <a:pt x="3906483" y="1148710"/>
                    <a:pt x="3898102" y="1148381"/>
                  </a:cubicBezTo>
                  <a:cubicBezTo>
                    <a:pt x="3886599" y="1148217"/>
                    <a:pt x="3875424" y="1152572"/>
                    <a:pt x="3864578" y="1161446"/>
                  </a:cubicBezTo>
                  <a:cubicBezTo>
                    <a:pt x="3855704" y="1168676"/>
                    <a:pt x="3848638" y="1176318"/>
                    <a:pt x="3843380" y="1184370"/>
                  </a:cubicBezTo>
                  <a:cubicBezTo>
                    <a:pt x="3838942" y="1191107"/>
                    <a:pt x="3834136" y="1199735"/>
                    <a:pt x="3828960" y="1210252"/>
                  </a:cubicBezTo>
                  <a:cubicBezTo>
                    <a:pt x="3823783" y="1220769"/>
                    <a:pt x="3819059" y="1231451"/>
                    <a:pt x="3814786" y="1242297"/>
                  </a:cubicBezTo>
                  <a:lnTo>
                    <a:pt x="3814786" y="1336458"/>
                  </a:lnTo>
                  <a:lnTo>
                    <a:pt x="3777072" y="1336458"/>
                  </a:lnTo>
                  <a:lnTo>
                    <a:pt x="3777072" y="1212224"/>
                  </a:lnTo>
                  <a:cubicBezTo>
                    <a:pt x="3772306" y="1222412"/>
                    <a:pt x="3768034" y="1231368"/>
                    <a:pt x="3764254" y="1239092"/>
                  </a:cubicBezTo>
                  <a:cubicBezTo>
                    <a:pt x="3759817" y="1248459"/>
                    <a:pt x="3755216" y="1257744"/>
                    <a:pt x="3750450" y="1266946"/>
                  </a:cubicBezTo>
                  <a:cubicBezTo>
                    <a:pt x="3745685" y="1276149"/>
                    <a:pt x="3740673" y="1285105"/>
                    <a:pt x="3735414" y="1293814"/>
                  </a:cubicBezTo>
                  <a:cubicBezTo>
                    <a:pt x="3732128" y="1299237"/>
                    <a:pt x="3728841" y="1304537"/>
                    <a:pt x="3725554" y="1309713"/>
                  </a:cubicBezTo>
                  <a:cubicBezTo>
                    <a:pt x="3722268" y="1314890"/>
                    <a:pt x="3718488" y="1319696"/>
                    <a:pt x="3714215" y="1324133"/>
                  </a:cubicBezTo>
                  <a:cubicBezTo>
                    <a:pt x="3705342" y="1332843"/>
                    <a:pt x="3695236" y="1337033"/>
                    <a:pt x="3683896" y="1336705"/>
                  </a:cubicBezTo>
                  <a:cubicBezTo>
                    <a:pt x="3667628" y="1336540"/>
                    <a:pt x="3655303" y="1331528"/>
                    <a:pt x="3646922" y="1321668"/>
                  </a:cubicBezTo>
                  <a:cubicBezTo>
                    <a:pt x="3641499" y="1315588"/>
                    <a:pt x="3638377" y="1308892"/>
                    <a:pt x="3637555" y="1301579"/>
                  </a:cubicBezTo>
                  <a:cubicBezTo>
                    <a:pt x="3636734" y="1294266"/>
                    <a:pt x="3636405" y="1287405"/>
                    <a:pt x="3636569" y="1280996"/>
                  </a:cubicBezTo>
                  <a:cubicBezTo>
                    <a:pt x="3636569" y="1267193"/>
                    <a:pt x="3636528" y="1253266"/>
                    <a:pt x="3636446" y="1239215"/>
                  </a:cubicBezTo>
                  <a:cubicBezTo>
                    <a:pt x="3636364" y="1225165"/>
                    <a:pt x="3636323" y="1211156"/>
                    <a:pt x="3636323" y="1197188"/>
                  </a:cubicBezTo>
                  <a:cubicBezTo>
                    <a:pt x="3636323" y="1191272"/>
                    <a:pt x="3636117" y="1185274"/>
                    <a:pt x="3635706" y="1179193"/>
                  </a:cubicBezTo>
                  <a:cubicBezTo>
                    <a:pt x="3635296" y="1173113"/>
                    <a:pt x="3634104" y="1167526"/>
                    <a:pt x="3632132" y="1162432"/>
                  </a:cubicBezTo>
                  <a:cubicBezTo>
                    <a:pt x="3628845" y="1153886"/>
                    <a:pt x="3623258" y="1149285"/>
                    <a:pt x="3615370" y="1148628"/>
                  </a:cubicBezTo>
                  <a:cubicBezTo>
                    <a:pt x="3611755" y="1148628"/>
                    <a:pt x="3609044" y="1148792"/>
                    <a:pt x="3607236" y="1149121"/>
                  </a:cubicBezTo>
                  <a:cubicBezTo>
                    <a:pt x="3598691" y="1150435"/>
                    <a:pt x="3590187" y="1154708"/>
                    <a:pt x="3581724" y="1161939"/>
                  </a:cubicBezTo>
                  <a:cubicBezTo>
                    <a:pt x="3573260" y="1169169"/>
                    <a:pt x="3566400" y="1176728"/>
                    <a:pt x="3561141" y="1184616"/>
                  </a:cubicBezTo>
                  <a:cubicBezTo>
                    <a:pt x="3556375" y="1191683"/>
                    <a:pt x="3551240" y="1201049"/>
                    <a:pt x="3545735" y="1212717"/>
                  </a:cubicBezTo>
                  <a:cubicBezTo>
                    <a:pt x="3540230" y="1224384"/>
                    <a:pt x="3535259" y="1235888"/>
                    <a:pt x="3530822" y="1247226"/>
                  </a:cubicBezTo>
                  <a:lnTo>
                    <a:pt x="3531068" y="1336458"/>
                  </a:lnTo>
                  <a:lnTo>
                    <a:pt x="3493354" y="1336458"/>
                  </a:lnTo>
                  <a:lnTo>
                    <a:pt x="3493354" y="1242543"/>
                  </a:lnTo>
                  <a:cubicBezTo>
                    <a:pt x="3493354" y="1242543"/>
                    <a:pt x="3493354" y="1234984"/>
                    <a:pt x="3493354" y="1219865"/>
                  </a:cubicBezTo>
                  <a:cubicBezTo>
                    <a:pt x="3493354" y="1204747"/>
                    <a:pt x="3493354" y="1197188"/>
                    <a:pt x="3493354" y="1197188"/>
                  </a:cubicBezTo>
                  <a:cubicBezTo>
                    <a:pt x="3493354" y="1181905"/>
                    <a:pt x="3491958" y="1170320"/>
                    <a:pt x="3489164" y="1162432"/>
                  </a:cubicBezTo>
                  <a:cubicBezTo>
                    <a:pt x="3485384" y="1153229"/>
                    <a:pt x="3479140" y="1148628"/>
                    <a:pt x="3470430" y="1148628"/>
                  </a:cubicBezTo>
                  <a:cubicBezTo>
                    <a:pt x="3468787" y="1148628"/>
                    <a:pt x="3466486" y="1148792"/>
                    <a:pt x="3463528" y="1149121"/>
                  </a:cubicBezTo>
                  <a:cubicBezTo>
                    <a:pt x="3454162" y="1150600"/>
                    <a:pt x="3444466" y="1155776"/>
                    <a:pt x="3434442" y="1164650"/>
                  </a:cubicBezTo>
                  <a:cubicBezTo>
                    <a:pt x="3426882" y="1171552"/>
                    <a:pt x="3420556" y="1178947"/>
                    <a:pt x="3415462" y="1186835"/>
                  </a:cubicBezTo>
                  <a:lnTo>
                    <a:pt x="3402890" y="1178700"/>
                  </a:lnTo>
                  <a:cubicBezTo>
                    <a:pt x="3410285" y="1167690"/>
                    <a:pt x="3418420" y="1158488"/>
                    <a:pt x="3427293" y="1151093"/>
                  </a:cubicBezTo>
                  <a:cubicBezTo>
                    <a:pt x="3438468" y="1141562"/>
                    <a:pt x="3449889" y="1135974"/>
                    <a:pt x="3461556" y="1134331"/>
                  </a:cubicBezTo>
                  <a:cubicBezTo>
                    <a:pt x="3463364" y="1134002"/>
                    <a:pt x="3466158" y="1133838"/>
                    <a:pt x="3469937" y="1133838"/>
                  </a:cubicBezTo>
                  <a:lnTo>
                    <a:pt x="3469937" y="1133592"/>
                  </a:lnTo>
                  <a:cubicBezTo>
                    <a:pt x="3494587" y="1133592"/>
                    <a:pt x="3511759" y="1140986"/>
                    <a:pt x="3521455" y="1155776"/>
                  </a:cubicBezTo>
                  <a:cubicBezTo>
                    <a:pt x="3525564" y="1162350"/>
                    <a:pt x="3528193" y="1169169"/>
                    <a:pt x="3529343" y="1176235"/>
                  </a:cubicBezTo>
                  <a:cubicBezTo>
                    <a:pt x="3530493" y="1183302"/>
                    <a:pt x="3531068" y="1190286"/>
                    <a:pt x="3531068" y="1197188"/>
                  </a:cubicBezTo>
                  <a:cubicBezTo>
                    <a:pt x="3531068" y="1197188"/>
                    <a:pt x="3531028" y="1198338"/>
                    <a:pt x="3530945" y="1200639"/>
                  </a:cubicBezTo>
                  <a:cubicBezTo>
                    <a:pt x="3530863" y="1202939"/>
                    <a:pt x="3530822" y="1205815"/>
                    <a:pt x="3530822" y="1209266"/>
                  </a:cubicBezTo>
                  <a:cubicBezTo>
                    <a:pt x="3537888" y="1194641"/>
                    <a:pt x="3543804" y="1183712"/>
                    <a:pt x="3548570" y="1176482"/>
                  </a:cubicBezTo>
                  <a:cubicBezTo>
                    <a:pt x="3554650" y="1167444"/>
                    <a:pt x="3562702" y="1158570"/>
                    <a:pt x="3572726" y="1149860"/>
                  </a:cubicBezTo>
                  <a:cubicBezTo>
                    <a:pt x="3582750" y="1141151"/>
                    <a:pt x="3593514" y="1135974"/>
                    <a:pt x="3605017" y="1134331"/>
                  </a:cubicBezTo>
                  <a:cubicBezTo>
                    <a:pt x="3608797" y="1133838"/>
                    <a:pt x="3612166" y="1133674"/>
                    <a:pt x="3615124" y="1133838"/>
                  </a:cubicBezTo>
                  <a:lnTo>
                    <a:pt x="3615124" y="1133592"/>
                  </a:lnTo>
                  <a:cubicBezTo>
                    <a:pt x="3615124" y="1133592"/>
                    <a:pt x="3615165" y="1133592"/>
                    <a:pt x="3615247" y="1133592"/>
                  </a:cubicBezTo>
                  <a:cubicBezTo>
                    <a:pt x="3615329" y="1133592"/>
                    <a:pt x="3615370" y="1133592"/>
                    <a:pt x="3615370" y="1133592"/>
                  </a:cubicBezTo>
                  <a:cubicBezTo>
                    <a:pt x="3638706" y="1134249"/>
                    <a:pt x="3655056" y="1141644"/>
                    <a:pt x="3664423" y="1155776"/>
                  </a:cubicBezTo>
                  <a:cubicBezTo>
                    <a:pt x="3668531" y="1162350"/>
                    <a:pt x="3671161" y="1169169"/>
                    <a:pt x="3672311" y="1176235"/>
                  </a:cubicBezTo>
                  <a:cubicBezTo>
                    <a:pt x="3673461" y="1183302"/>
                    <a:pt x="3674036" y="1190286"/>
                    <a:pt x="3674036" y="1197188"/>
                  </a:cubicBezTo>
                  <a:cubicBezTo>
                    <a:pt x="3674036" y="1211156"/>
                    <a:pt x="3674036" y="1225165"/>
                    <a:pt x="3674036" y="1239215"/>
                  </a:cubicBezTo>
                  <a:cubicBezTo>
                    <a:pt x="3674036" y="1253266"/>
                    <a:pt x="3674036" y="1267193"/>
                    <a:pt x="3674036" y="1280996"/>
                  </a:cubicBezTo>
                  <a:cubicBezTo>
                    <a:pt x="3674036" y="1286912"/>
                    <a:pt x="3674160" y="1292828"/>
                    <a:pt x="3674406" y="1298744"/>
                  </a:cubicBezTo>
                  <a:cubicBezTo>
                    <a:pt x="3674653" y="1304660"/>
                    <a:pt x="3675680" y="1309837"/>
                    <a:pt x="3677488" y="1314274"/>
                  </a:cubicBezTo>
                  <a:cubicBezTo>
                    <a:pt x="3679460" y="1319532"/>
                    <a:pt x="3682171" y="1322161"/>
                    <a:pt x="3685622" y="1322161"/>
                  </a:cubicBezTo>
                  <a:cubicBezTo>
                    <a:pt x="3692031" y="1321997"/>
                    <a:pt x="3698276" y="1318875"/>
                    <a:pt x="3704356" y="1312795"/>
                  </a:cubicBezTo>
                  <a:cubicBezTo>
                    <a:pt x="3707971" y="1309015"/>
                    <a:pt x="3711216" y="1304783"/>
                    <a:pt x="3714092" y="1300100"/>
                  </a:cubicBezTo>
                  <a:cubicBezTo>
                    <a:pt x="3716968" y="1295417"/>
                    <a:pt x="3719802" y="1290774"/>
                    <a:pt x="3722596" y="1286173"/>
                  </a:cubicBezTo>
                  <a:cubicBezTo>
                    <a:pt x="3727690" y="1277628"/>
                    <a:pt x="3732538" y="1268836"/>
                    <a:pt x="3737140" y="1259798"/>
                  </a:cubicBezTo>
                  <a:cubicBezTo>
                    <a:pt x="3741741" y="1250760"/>
                    <a:pt x="3746260" y="1241639"/>
                    <a:pt x="3750697" y="1232437"/>
                  </a:cubicBezTo>
                  <a:cubicBezTo>
                    <a:pt x="3755134" y="1223398"/>
                    <a:pt x="3759571" y="1214196"/>
                    <a:pt x="3764008" y="1204829"/>
                  </a:cubicBezTo>
                  <a:cubicBezTo>
                    <a:pt x="3768444" y="1195462"/>
                    <a:pt x="3772800" y="1186260"/>
                    <a:pt x="3777072" y="1177221"/>
                  </a:cubicBezTo>
                  <a:lnTo>
                    <a:pt x="3777072" y="1168841"/>
                  </a:lnTo>
                  <a:lnTo>
                    <a:pt x="3777072" y="1000237"/>
                  </a:lnTo>
                  <a:cubicBezTo>
                    <a:pt x="3777072" y="975916"/>
                    <a:pt x="3778715" y="953896"/>
                    <a:pt x="3782002" y="934176"/>
                  </a:cubicBezTo>
                  <a:cubicBezTo>
                    <a:pt x="3785946" y="910841"/>
                    <a:pt x="3793094" y="889313"/>
                    <a:pt x="3803447" y="869594"/>
                  </a:cubicBezTo>
                  <a:cubicBezTo>
                    <a:pt x="3808377" y="860227"/>
                    <a:pt x="3815896" y="851065"/>
                    <a:pt x="3826002" y="842109"/>
                  </a:cubicBezTo>
                  <a:cubicBezTo>
                    <a:pt x="3836108" y="833153"/>
                    <a:pt x="3847816" y="828675"/>
                    <a:pt x="3861128" y="828675"/>
                  </a:cubicBezTo>
                  <a:close/>
                  <a:moveTo>
                    <a:pt x="1365442" y="828675"/>
                  </a:moveTo>
                  <a:cubicBezTo>
                    <a:pt x="1369551" y="828675"/>
                    <a:pt x="1374316" y="829743"/>
                    <a:pt x="1379739" y="831880"/>
                  </a:cubicBezTo>
                  <a:cubicBezTo>
                    <a:pt x="1385162" y="834016"/>
                    <a:pt x="1390174" y="838535"/>
                    <a:pt x="1394776" y="845437"/>
                  </a:cubicBezTo>
                  <a:cubicBezTo>
                    <a:pt x="1403156" y="857762"/>
                    <a:pt x="1405950" y="876824"/>
                    <a:pt x="1403156" y="902624"/>
                  </a:cubicBezTo>
                  <a:cubicBezTo>
                    <a:pt x="1399706" y="935655"/>
                    <a:pt x="1392064" y="965399"/>
                    <a:pt x="1380232" y="991856"/>
                  </a:cubicBezTo>
                  <a:cubicBezTo>
                    <a:pt x="1368400" y="1018313"/>
                    <a:pt x="1355501" y="1044688"/>
                    <a:pt x="1341532" y="1070981"/>
                  </a:cubicBezTo>
                  <a:cubicBezTo>
                    <a:pt x="1337917" y="1077883"/>
                    <a:pt x="1334261" y="1084744"/>
                    <a:pt x="1330563" y="1091564"/>
                  </a:cubicBezTo>
                  <a:cubicBezTo>
                    <a:pt x="1326866" y="1098384"/>
                    <a:pt x="1323292" y="1105327"/>
                    <a:pt x="1319841" y="1112393"/>
                  </a:cubicBezTo>
                  <a:lnTo>
                    <a:pt x="1319841" y="1167855"/>
                  </a:lnTo>
                  <a:cubicBezTo>
                    <a:pt x="1319841" y="1179522"/>
                    <a:pt x="1320292" y="1193819"/>
                    <a:pt x="1321196" y="1210745"/>
                  </a:cubicBezTo>
                  <a:cubicBezTo>
                    <a:pt x="1322100" y="1227671"/>
                    <a:pt x="1323538" y="1244104"/>
                    <a:pt x="1325510" y="1260044"/>
                  </a:cubicBezTo>
                  <a:cubicBezTo>
                    <a:pt x="1326496" y="1267439"/>
                    <a:pt x="1329865" y="1279558"/>
                    <a:pt x="1335616" y="1296403"/>
                  </a:cubicBezTo>
                  <a:cubicBezTo>
                    <a:pt x="1341368" y="1313246"/>
                    <a:pt x="1352214" y="1321668"/>
                    <a:pt x="1368154" y="1321668"/>
                  </a:cubicBezTo>
                  <a:cubicBezTo>
                    <a:pt x="1375713" y="1321668"/>
                    <a:pt x="1382944" y="1319696"/>
                    <a:pt x="1389846" y="1315753"/>
                  </a:cubicBezTo>
                  <a:cubicBezTo>
                    <a:pt x="1396583" y="1311973"/>
                    <a:pt x="1402828" y="1306386"/>
                    <a:pt x="1408579" y="1298991"/>
                  </a:cubicBezTo>
                  <a:cubicBezTo>
                    <a:pt x="1419097" y="1286666"/>
                    <a:pt x="1426820" y="1270233"/>
                    <a:pt x="1431750" y="1249691"/>
                  </a:cubicBezTo>
                  <a:cubicBezTo>
                    <a:pt x="1414167" y="1239503"/>
                    <a:pt x="1401185" y="1225042"/>
                    <a:pt x="1392804" y="1206308"/>
                  </a:cubicBezTo>
                  <a:cubicBezTo>
                    <a:pt x="1390339" y="1200556"/>
                    <a:pt x="1388285" y="1192997"/>
                    <a:pt x="1386641" y="1183630"/>
                  </a:cubicBezTo>
                  <a:cubicBezTo>
                    <a:pt x="1384998" y="1174263"/>
                    <a:pt x="1384669" y="1166211"/>
                    <a:pt x="1385655" y="1159474"/>
                  </a:cubicBezTo>
                  <a:cubicBezTo>
                    <a:pt x="1388778" y="1141233"/>
                    <a:pt x="1398391" y="1132441"/>
                    <a:pt x="1414495" y="1133099"/>
                  </a:cubicBezTo>
                  <a:cubicBezTo>
                    <a:pt x="1416467" y="1132934"/>
                    <a:pt x="1418275" y="1133181"/>
                    <a:pt x="1419918" y="1133838"/>
                  </a:cubicBezTo>
                  <a:cubicBezTo>
                    <a:pt x="1432243" y="1137125"/>
                    <a:pt x="1441117" y="1146902"/>
                    <a:pt x="1446540" y="1163171"/>
                  </a:cubicBezTo>
                  <a:cubicBezTo>
                    <a:pt x="1452127" y="1179604"/>
                    <a:pt x="1454017" y="1197434"/>
                    <a:pt x="1452209" y="1216661"/>
                  </a:cubicBezTo>
                  <a:cubicBezTo>
                    <a:pt x="1451552" y="1224713"/>
                    <a:pt x="1450566" y="1232437"/>
                    <a:pt x="1449251" y="1239832"/>
                  </a:cubicBezTo>
                  <a:cubicBezTo>
                    <a:pt x="1450237" y="1240325"/>
                    <a:pt x="1451881" y="1241064"/>
                    <a:pt x="1454181" y="1242050"/>
                  </a:cubicBezTo>
                  <a:cubicBezTo>
                    <a:pt x="1458947" y="1244515"/>
                    <a:pt x="1465438" y="1246569"/>
                    <a:pt x="1473654" y="1248212"/>
                  </a:cubicBezTo>
                  <a:lnTo>
                    <a:pt x="1477251" y="1248474"/>
                  </a:lnTo>
                  <a:lnTo>
                    <a:pt x="1480970" y="1203104"/>
                  </a:lnTo>
                  <a:cubicBezTo>
                    <a:pt x="1488037" y="1183384"/>
                    <a:pt x="1499211" y="1167362"/>
                    <a:pt x="1514494" y="1155037"/>
                  </a:cubicBezTo>
                  <a:cubicBezTo>
                    <a:pt x="1530927" y="1141562"/>
                    <a:pt x="1550564" y="1134249"/>
                    <a:pt x="1573407" y="1133099"/>
                  </a:cubicBezTo>
                  <a:cubicBezTo>
                    <a:pt x="1573407" y="1133099"/>
                    <a:pt x="1573448" y="1133099"/>
                    <a:pt x="1573530" y="1133099"/>
                  </a:cubicBezTo>
                  <a:cubicBezTo>
                    <a:pt x="1573612" y="1133099"/>
                    <a:pt x="1573653" y="1133099"/>
                    <a:pt x="1573653" y="1133099"/>
                  </a:cubicBezTo>
                  <a:cubicBezTo>
                    <a:pt x="1585485" y="1132606"/>
                    <a:pt x="1595632" y="1136098"/>
                    <a:pt x="1604096" y="1143575"/>
                  </a:cubicBezTo>
                  <a:cubicBezTo>
                    <a:pt x="1612558" y="1151052"/>
                    <a:pt x="1617118" y="1160542"/>
                    <a:pt x="1617776" y="1172045"/>
                  </a:cubicBezTo>
                  <a:cubicBezTo>
                    <a:pt x="1618762" y="1192258"/>
                    <a:pt x="1613750" y="1209841"/>
                    <a:pt x="1602740" y="1224795"/>
                  </a:cubicBezTo>
                  <a:cubicBezTo>
                    <a:pt x="1592222" y="1239092"/>
                    <a:pt x="1577350" y="1249445"/>
                    <a:pt x="1558124" y="1255854"/>
                  </a:cubicBezTo>
                  <a:cubicBezTo>
                    <a:pt x="1544649" y="1260455"/>
                    <a:pt x="1529777" y="1263413"/>
                    <a:pt x="1513508" y="1264728"/>
                  </a:cubicBezTo>
                  <a:cubicBezTo>
                    <a:pt x="1516630" y="1281489"/>
                    <a:pt x="1522546" y="1295047"/>
                    <a:pt x="1531256" y="1305400"/>
                  </a:cubicBezTo>
                  <a:cubicBezTo>
                    <a:pt x="1540130" y="1315753"/>
                    <a:pt x="1550400" y="1321011"/>
                    <a:pt x="1562068" y="1321175"/>
                  </a:cubicBezTo>
                  <a:cubicBezTo>
                    <a:pt x="1562068" y="1321175"/>
                    <a:pt x="1562191" y="1321175"/>
                    <a:pt x="1562438" y="1321175"/>
                  </a:cubicBezTo>
                  <a:cubicBezTo>
                    <a:pt x="1562684" y="1321175"/>
                    <a:pt x="1562972" y="1321175"/>
                    <a:pt x="1563300" y="1321175"/>
                  </a:cubicBezTo>
                  <a:cubicBezTo>
                    <a:pt x="1590579" y="1320682"/>
                    <a:pt x="1613996" y="1307947"/>
                    <a:pt x="1633552" y="1282968"/>
                  </a:cubicBezTo>
                  <a:lnTo>
                    <a:pt x="1645384" y="1292335"/>
                  </a:lnTo>
                  <a:cubicBezTo>
                    <a:pt x="1635524" y="1304825"/>
                    <a:pt x="1623528" y="1314931"/>
                    <a:pt x="1609395" y="1322654"/>
                  </a:cubicBezTo>
                  <a:cubicBezTo>
                    <a:pt x="1594277" y="1331364"/>
                    <a:pt x="1578994" y="1335801"/>
                    <a:pt x="1563547" y="1335965"/>
                  </a:cubicBezTo>
                  <a:cubicBezTo>
                    <a:pt x="1563382" y="1335965"/>
                    <a:pt x="1563300" y="1335965"/>
                    <a:pt x="1563300" y="1335965"/>
                  </a:cubicBezTo>
                  <a:cubicBezTo>
                    <a:pt x="1562972" y="1336129"/>
                    <a:pt x="1562479" y="1336212"/>
                    <a:pt x="1561821" y="1336212"/>
                  </a:cubicBezTo>
                  <a:cubicBezTo>
                    <a:pt x="1538979" y="1336047"/>
                    <a:pt x="1520081" y="1329228"/>
                    <a:pt x="1505127" y="1315753"/>
                  </a:cubicBezTo>
                  <a:cubicBezTo>
                    <a:pt x="1497403" y="1309015"/>
                    <a:pt x="1491118" y="1301271"/>
                    <a:pt x="1486270" y="1292520"/>
                  </a:cubicBezTo>
                  <a:lnTo>
                    <a:pt x="1476075" y="1263348"/>
                  </a:lnTo>
                  <a:lnTo>
                    <a:pt x="1471436" y="1263002"/>
                  </a:lnTo>
                  <a:cubicBezTo>
                    <a:pt x="1462398" y="1261523"/>
                    <a:pt x="1453853" y="1259223"/>
                    <a:pt x="1445800" y="1256100"/>
                  </a:cubicBezTo>
                  <a:cubicBezTo>
                    <a:pt x="1440213" y="1277299"/>
                    <a:pt x="1431668" y="1294718"/>
                    <a:pt x="1420165" y="1308358"/>
                  </a:cubicBezTo>
                  <a:cubicBezTo>
                    <a:pt x="1413263" y="1317231"/>
                    <a:pt x="1405622" y="1323969"/>
                    <a:pt x="1397241" y="1328570"/>
                  </a:cubicBezTo>
                  <a:cubicBezTo>
                    <a:pt x="1388531" y="1333829"/>
                    <a:pt x="1378835" y="1336458"/>
                    <a:pt x="1368154" y="1336458"/>
                  </a:cubicBezTo>
                  <a:cubicBezTo>
                    <a:pt x="1346462" y="1336458"/>
                    <a:pt x="1328632" y="1328899"/>
                    <a:pt x="1314664" y="1313781"/>
                  </a:cubicBezTo>
                  <a:cubicBezTo>
                    <a:pt x="1302504" y="1300634"/>
                    <a:pt x="1294369" y="1283461"/>
                    <a:pt x="1290261" y="1262263"/>
                  </a:cubicBezTo>
                  <a:cubicBezTo>
                    <a:pt x="1288125" y="1249938"/>
                    <a:pt x="1286440" y="1237120"/>
                    <a:pt x="1285208" y="1223809"/>
                  </a:cubicBezTo>
                  <a:cubicBezTo>
                    <a:pt x="1283976" y="1210498"/>
                    <a:pt x="1283113" y="1198174"/>
                    <a:pt x="1282620" y="1186835"/>
                  </a:cubicBezTo>
                  <a:cubicBezTo>
                    <a:pt x="1277361" y="1196695"/>
                    <a:pt x="1272102" y="1206308"/>
                    <a:pt x="1266844" y="1215675"/>
                  </a:cubicBezTo>
                  <a:cubicBezTo>
                    <a:pt x="1261585" y="1225042"/>
                    <a:pt x="1256409" y="1234080"/>
                    <a:pt x="1251315" y="1242790"/>
                  </a:cubicBezTo>
                  <a:lnTo>
                    <a:pt x="1238497" y="1235395"/>
                  </a:lnTo>
                  <a:cubicBezTo>
                    <a:pt x="1245563" y="1223070"/>
                    <a:pt x="1252835" y="1210252"/>
                    <a:pt x="1260312" y="1196941"/>
                  </a:cubicBezTo>
                  <a:cubicBezTo>
                    <a:pt x="1267789" y="1183630"/>
                    <a:pt x="1275060" y="1169909"/>
                    <a:pt x="1282127" y="1155776"/>
                  </a:cubicBezTo>
                  <a:lnTo>
                    <a:pt x="1282127" y="999744"/>
                  </a:lnTo>
                  <a:cubicBezTo>
                    <a:pt x="1282127" y="986926"/>
                    <a:pt x="1282702" y="972383"/>
                    <a:pt x="1283852" y="956114"/>
                  </a:cubicBezTo>
                  <a:cubicBezTo>
                    <a:pt x="1285002" y="939845"/>
                    <a:pt x="1287550" y="923741"/>
                    <a:pt x="1291494" y="907801"/>
                  </a:cubicBezTo>
                  <a:cubicBezTo>
                    <a:pt x="1302011" y="867375"/>
                    <a:pt x="1321155" y="842068"/>
                    <a:pt x="1348927" y="831880"/>
                  </a:cubicBezTo>
                  <a:cubicBezTo>
                    <a:pt x="1354186" y="829743"/>
                    <a:pt x="1359691" y="828675"/>
                    <a:pt x="1365442" y="828675"/>
                  </a:cubicBezTo>
                  <a:close/>
                  <a:moveTo>
                    <a:pt x="368759" y="825224"/>
                  </a:moveTo>
                  <a:lnTo>
                    <a:pt x="375168" y="838535"/>
                  </a:lnTo>
                  <a:lnTo>
                    <a:pt x="360147" y="849189"/>
                  </a:lnTo>
                  <a:lnTo>
                    <a:pt x="370731" y="853571"/>
                  </a:lnTo>
                  <a:cubicBezTo>
                    <a:pt x="414936" y="875756"/>
                    <a:pt x="437039" y="907883"/>
                    <a:pt x="437039" y="949952"/>
                  </a:cubicBezTo>
                  <a:cubicBezTo>
                    <a:pt x="437039" y="982818"/>
                    <a:pt x="426850" y="1009275"/>
                    <a:pt x="406473" y="1029323"/>
                  </a:cubicBezTo>
                  <a:cubicBezTo>
                    <a:pt x="400722" y="1035404"/>
                    <a:pt x="393573" y="1040991"/>
                    <a:pt x="385028" y="1046085"/>
                  </a:cubicBezTo>
                  <a:cubicBezTo>
                    <a:pt x="410828" y="1056931"/>
                    <a:pt x="431862" y="1070488"/>
                    <a:pt x="448131" y="1086757"/>
                  </a:cubicBezTo>
                  <a:cubicBezTo>
                    <a:pt x="475574" y="1114529"/>
                    <a:pt x="489296" y="1148217"/>
                    <a:pt x="489296" y="1187821"/>
                  </a:cubicBezTo>
                  <a:cubicBezTo>
                    <a:pt x="489296" y="1213292"/>
                    <a:pt x="485352" y="1235888"/>
                    <a:pt x="477464" y="1255607"/>
                  </a:cubicBezTo>
                  <a:cubicBezTo>
                    <a:pt x="470398" y="1273848"/>
                    <a:pt x="459963" y="1289295"/>
                    <a:pt x="446159" y="1301949"/>
                  </a:cubicBezTo>
                  <a:cubicBezTo>
                    <a:pt x="421509" y="1324955"/>
                    <a:pt x="390040" y="1336458"/>
                    <a:pt x="351751" y="1336458"/>
                  </a:cubicBezTo>
                  <a:cubicBezTo>
                    <a:pt x="351751" y="1336458"/>
                    <a:pt x="351669" y="1336458"/>
                    <a:pt x="351504" y="1336458"/>
                  </a:cubicBezTo>
                  <a:cubicBezTo>
                    <a:pt x="351340" y="1336458"/>
                    <a:pt x="351176" y="1336458"/>
                    <a:pt x="351011" y="1336458"/>
                  </a:cubicBezTo>
                  <a:cubicBezTo>
                    <a:pt x="351011" y="1336458"/>
                    <a:pt x="350970" y="1336458"/>
                    <a:pt x="350888" y="1336458"/>
                  </a:cubicBezTo>
                  <a:cubicBezTo>
                    <a:pt x="350806" y="1336458"/>
                    <a:pt x="350683" y="1336458"/>
                    <a:pt x="350518" y="1336458"/>
                  </a:cubicBezTo>
                  <a:cubicBezTo>
                    <a:pt x="330141" y="1336458"/>
                    <a:pt x="313051" y="1330131"/>
                    <a:pt x="299247" y="1317478"/>
                  </a:cubicBezTo>
                  <a:cubicBezTo>
                    <a:pt x="286429" y="1305646"/>
                    <a:pt x="279117" y="1290692"/>
                    <a:pt x="277309" y="1272616"/>
                  </a:cubicBezTo>
                  <a:cubicBezTo>
                    <a:pt x="275666" y="1251417"/>
                    <a:pt x="282157" y="1232108"/>
                    <a:pt x="296782" y="1214689"/>
                  </a:cubicBezTo>
                  <a:cubicBezTo>
                    <a:pt x="312887" y="1195955"/>
                    <a:pt x="336386" y="1183630"/>
                    <a:pt x="367280" y="1177714"/>
                  </a:cubicBezTo>
                  <a:lnTo>
                    <a:pt x="369992" y="1192504"/>
                  </a:lnTo>
                  <a:cubicBezTo>
                    <a:pt x="341234" y="1197763"/>
                    <a:pt x="320733" y="1208280"/>
                    <a:pt x="308491" y="1224056"/>
                  </a:cubicBezTo>
                  <a:cubicBezTo>
                    <a:pt x="296248" y="1239832"/>
                    <a:pt x="290866" y="1255607"/>
                    <a:pt x="292345" y="1271383"/>
                  </a:cubicBezTo>
                  <a:cubicBezTo>
                    <a:pt x="293660" y="1285680"/>
                    <a:pt x="299329" y="1297429"/>
                    <a:pt x="309353" y="1306632"/>
                  </a:cubicBezTo>
                  <a:cubicBezTo>
                    <a:pt x="320199" y="1316656"/>
                    <a:pt x="334167" y="1321668"/>
                    <a:pt x="351258" y="1321668"/>
                  </a:cubicBezTo>
                  <a:cubicBezTo>
                    <a:pt x="374922" y="1321504"/>
                    <a:pt x="396613" y="1310658"/>
                    <a:pt x="416333" y="1289131"/>
                  </a:cubicBezTo>
                  <a:cubicBezTo>
                    <a:pt x="436053" y="1267603"/>
                    <a:pt x="445913" y="1233833"/>
                    <a:pt x="445913" y="1187821"/>
                  </a:cubicBezTo>
                  <a:cubicBezTo>
                    <a:pt x="445913" y="1148381"/>
                    <a:pt x="433177" y="1115926"/>
                    <a:pt x="407706" y="1090455"/>
                  </a:cubicBezTo>
                  <a:cubicBezTo>
                    <a:pt x="395381" y="1077965"/>
                    <a:pt x="379523" y="1067202"/>
                    <a:pt x="360132" y="1058164"/>
                  </a:cubicBezTo>
                  <a:cubicBezTo>
                    <a:pt x="340042" y="1065805"/>
                    <a:pt x="316302" y="1070627"/>
                    <a:pt x="288910" y="1072630"/>
                  </a:cubicBezTo>
                  <a:lnTo>
                    <a:pt x="284816" y="1072782"/>
                  </a:lnTo>
                  <a:lnTo>
                    <a:pt x="284704" y="1083060"/>
                  </a:lnTo>
                  <a:lnTo>
                    <a:pt x="284950" y="1094645"/>
                  </a:lnTo>
                  <a:cubicBezTo>
                    <a:pt x="285115" y="1112228"/>
                    <a:pt x="285032" y="1129319"/>
                    <a:pt x="284704" y="1145916"/>
                  </a:cubicBezTo>
                  <a:cubicBezTo>
                    <a:pt x="284375" y="1162514"/>
                    <a:pt x="282978" y="1178700"/>
                    <a:pt x="280513" y="1194476"/>
                  </a:cubicBezTo>
                  <a:cubicBezTo>
                    <a:pt x="274926" y="1230793"/>
                    <a:pt x="262026" y="1261277"/>
                    <a:pt x="241813" y="1285926"/>
                  </a:cubicBezTo>
                  <a:cubicBezTo>
                    <a:pt x="230146" y="1300223"/>
                    <a:pt x="216506" y="1311480"/>
                    <a:pt x="200895" y="1319696"/>
                  </a:cubicBezTo>
                  <a:cubicBezTo>
                    <a:pt x="183476" y="1328899"/>
                    <a:pt x="164578" y="1333829"/>
                    <a:pt x="144201" y="1334486"/>
                  </a:cubicBezTo>
                  <a:cubicBezTo>
                    <a:pt x="107719" y="1336129"/>
                    <a:pt x="76907" y="1328159"/>
                    <a:pt x="51765" y="1310576"/>
                  </a:cubicBezTo>
                  <a:cubicBezTo>
                    <a:pt x="26129" y="1292664"/>
                    <a:pt x="11996" y="1268425"/>
                    <a:pt x="9367" y="1237860"/>
                  </a:cubicBezTo>
                  <a:cubicBezTo>
                    <a:pt x="7066" y="1208116"/>
                    <a:pt x="14215" y="1182973"/>
                    <a:pt x="30812" y="1162432"/>
                  </a:cubicBezTo>
                  <a:cubicBezTo>
                    <a:pt x="47738" y="1141562"/>
                    <a:pt x="69677" y="1131209"/>
                    <a:pt x="96627" y="1131373"/>
                  </a:cubicBezTo>
                  <a:cubicBezTo>
                    <a:pt x="123577" y="1131702"/>
                    <a:pt x="144201" y="1140165"/>
                    <a:pt x="158498" y="1156762"/>
                  </a:cubicBezTo>
                  <a:cubicBezTo>
                    <a:pt x="173780" y="1174510"/>
                    <a:pt x="180600" y="1200063"/>
                    <a:pt x="178957" y="1233423"/>
                  </a:cubicBezTo>
                  <a:lnTo>
                    <a:pt x="163920" y="1232683"/>
                  </a:lnTo>
                  <a:cubicBezTo>
                    <a:pt x="165564" y="1203268"/>
                    <a:pt x="159977" y="1181165"/>
                    <a:pt x="147159" y="1166376"/>
                  </a:cubicBezTo>
                  <a:cubicBezTo>
                    <a:pt x="135984" y="1153393"/>
                    <a:pt x="119058" y="1146738"/>
                    <a:pt x="96380" y="1146409"/>
                  </a:cubicBezTo>
                  <a:cubicBezTo>
                    <a:pt x="74524" y="1145916"/>
                    <a:pt x="56530" y="1154379"/>
                    <a:pt x="42398" y="1171798"/>
                  </a:cubicBezTo>
                  <a:cubicBezTo>
                    <a:pt x="28265" y="1189382"/>
                    <a:pt x="22185" y="1210991"/>
                    <a:pt x="24157" y="1236627"/>
                  </a:cubicBezTo>
                  <a:cubicBezTo>
                    <a:pt x="26458" y="1262591"/>
                    <a:pt x="38536" y="1283215"/>
                    <a:pt x="60392" y="1298498"/>
                  </a:cubicBezTo>
                  <a:cubicBezTo>
                    <a:pt x="82741" y="1314274"/>
                    <a:pt x="110431" y="1321340"/>
                    <a:pt x="143461" y="1319696"/>
                  </a:cubicBezTo>
                  <a:cubicBezTo>
                    <a:pt x="170905" y="1318217"/>
                    <a:pt x="193089" y="1304003"/>
                    <a:pt x="210015" y="1277053"/>
                  </a:cubicBezTo>
                  <a:cubicBezTo>
                    <a:pt x="224969" y="1254375"/>
                    <a:pt x="234418" y="1226192"/>
                    <a:pt x="238362" y="1192504"/>
                  </a:cubicBezTo>
                  <a:cubicBezTo>
                    <a:pt x="240334" y="1176893"/>
                    <a:pt x="241403" y="1160665"/>
                    <a:pt x="241567" y="1143821"/>
                  </a:cubicBezTo>
                  <a:cubicBezTo>
                    <a:pt x="241731" y="1126977"/>
                    <a:pt x="241813" y="1109681"/>
                    <a:pt x="241813" y="1091934"/>
                  </a:cubicBezTo>
                  <a:lnTo>
                    <a:pt x="241567" y="1083060"/>
                  </a:lnTo>
                  <a:lnTo>
                    <a:pt x="241741" y="1071420"/>
                  </a:lnTo>
                  <a:lnTo>
                    <a:pt x="237561" y="1070735"/>
                  </a:lnTo>
                  <a:cubicBezTo>
                    <a:pt x="232262" y="1068763"/>
                    <a:pt x="227681" y="1065805"/>
                    <a:pt x="223819" y="1061861"/>
                  </a:cubicBezTo>
                  <a:cubicBezTo>
                    <a:pt x="220040" y="1058081"/>
                    <a:pt x="218150" y="1053644"/>
                    <a:pt x="218150" y="1048550"/>
                  </a:cubicBezTo>
                  <a:cubicBezTo>
                    <a:pt x="218150" y="1045757"/>
                    <a:pt x="219177" y="1042141"/>
                    <a:pt x="221231" y="1037704"/>
                  </a:cubicBezTo>
                  <a:cubicBezTo>
                    <a:pt x="223285" y="1033267"/>
                    <a:pt x="228010" y="1029652"/>
                    <a:pt x="235404" y="1026859"/>
                  </a:cubicBezTo>
                  <a:lnTo>
                    <a:pt x="242485" y="1024970"/>
                  </a:lnTo>
                  <a:lnTo>
                    <a:pt x="248715" y="965234"/>
                  </a:lnTo>
                  <a:cubicBezTo>
                    <a:pt x="255289" y="932040"/>
                    <a:pt x="269750" y="902953"/>
                    <a:pt x="292099" y="877975"/>
                  </a:cubicBezTo>
                  <a:cubicBezTo>
                    <a:pt x="297193" y="872387"/>
                    <a:pt x="302611" y="867098"/>
                    <a:pt x="308352" y="862106"/>
                  </a:cubicBezTo>
                  <a:lnTo>
                    <a:pt x="317382" y="855118"/>
                  </a:lnTo>
                  <a:lnTo>
                    <a:pt x="295272" y="848487"/>
                  </a:lnTo>
                  <a:cubicBezTo>
                    <a:pt x="278449" y="844482"/>
                    <a:pt x="261369" y="842479"/>
                    <a:pt x="244032" y="842479"/>
                  </a:cubicBezTo>
                  <a:cubicBezTo>
                    <a:pt x="203606" y="842479"/>
                    <a:pt x="168357" y="850367"/>
                    <a:pt x="138285" y="866143"/>
                  </a:cubicBezTo>
                  <a:cubicBezTo>
                    <a:pt x="103447" y="884548"/>
                    <a:pt x="81755" y="911005"/>
                    <a:pt x="73210" y="945515"/>
                  </a:cubicBezTo>
                  <a:cubicBezTo>
                    <a:pt x="67951" y="967699"/>
                    <a:pt x="71156" y="986269"/>
                    <a:pt x="82823" y="1001223"/>
                  </a:cubicBezTo>
                  <a:cubicBezTo>
                    <a:pt x="93833" y="1015027"/>
                    <a:pt x="108459" y="1021929"/>
                    <a:pt x="126699" y="1021929"/>
                  </a:cubicBezTo>
                  <a:cubicBezTo>
                    <a:pt x="149213" y="1021929"/>
                    <a:pt x="168604" y="1012480"/>
                    <a:pt x="184873" y="993581"/>
                  </a:cubicBezTo>
                  <a:cubicBezTo>
                    <a:pt x="200813" y="975341"/>
                    <a:pt x="209111" y="953320"/>
                    <a:pt x="209769" y="927520"/>
                  </a:cubicBezTo>
                  <a:lnTo>
                    <a:pt x="224805" y="928013"/>
                  </a:lnTo>
                  <a:cubicBezTo>
                    <a:pt x="224148" y="956936"/>
                    <a:pt x="214617" y="982078"/>
                    <a:pt x="196212" y="1003441"/>
                  </a:cubicBezTo>
                  <a:cubicBezTo>
                    <a:pt x="176985" y="1025790"/>
                    <a:pt x="153814" y="1036965"/>
                    <a:pt x="126699" y="1036965"/>
                  </a:cubicBezTo>
                  <a:cubicBezTo>
                    <a:pt x="103693" y="1036965"/>
                    <a:pt x="85124" y="1028091"/>
                    <a:pt x="70991" y="1010343"/>
                  </a:cubicBezTo>
                  <a:cubicBezTo>
                    <a:pt x="56366" y="991938"/>
                    <a:pt x="52257" y="969178"/>
                    <a:pt x="58666" y="942064"/>
                  </a:cubicBezTo>
                  <a:cubicBezTo>
                    <a:pt x="63761" y="921851"/>
                    <a:pt x="72799" y="904021"/>
                    <a:pt x="85781" y="888574"/>
                  </a:cubicBezTo>
                  <a:cubicBezTo>
                    <a:pt x="98270" y="874277"/>
                    <a:pt x="113389" y="862445"/>
                    <a:pt x="131136" y="853078"/>
                  </a:cubicBezTo>
                  <a:cubicBezTo>
                    <a:pt x="163838" y="835988"/>
                    <a:pt x="201470" y="827443"/>
                    <a:pt x="244032" y="827443"/>
                  </a:cubicBezTo>
                  <a:cubicBezTo>
                    <a:pt x="268764" y="827443"/>
                    <a:pt x="291688" y="829620"/>
                    <a:pt x="312804" y="833975"/>
                  </a:cubicBezTo>
                  <a:lnTo>
                    <a:pt x="338309" y="840844"/>
                  </a:lnTo>
                  <a:lnTo>
                    <a:pt x="346682" y="835731"/>
                  </a:lnTo>
                  <a:cubicBezTo>
                    <a:pt x="353718" y="831931"/>
                    <a:pt x="361077" y="828429"/>
                    <a:pt x="368759" y="825224"/>
                  </a:cubicBezTo>
                  <a:close/>
                  <a:moveTo>
                    <a:pt x="6001918" y="564231"/>
                  </a:moveTo>
                  <a:cubicBezTo>
                    <a:pt x="5995673" y="573762"/>
                    <a:pt x="5990661" y="581814"/>
                    <a:pt x="5986881" y="588388"/>
                  </a:cubicBezTo>
                  <a:cubicBezTo>
                    <a:pt x="5970941" y="615338"/>
                    <a:pt x="5958863" y="641467"/>
                    <a:pt x="5950646" y="666774"/>
                  </a:cubicBezTo>
                  <a:cubicBezTo>
                    <a:pt x="5941279" y="695696"/>
                    <a:pt x="5935528" y="720099"/>
                    <a:pt x="5933391" y="739983"/>
                  </a:cubicBezTo>
                  <a:cubicBezTo>
                    <a:pt x="5931091" y="762332"/>
                    <a:pt x="5933062" y="778108"/>
                    <a:pt x="5939307" y="787310"/>
                  </a:cubicBezTo>
                  <a:cubicBezTo>
                    <a:pt x="5943744" y="794212"/>
                    <a:pt x="5949167" y="797663"/>
                    <a:pt x="5955576" y="797663"/>
                  </a:cubicBezTo>
                  <a:cubicBezTo>
                    <a:pt x="5957548" y="797663"/>
                    <a:pt x="5959766" y="797006"/>
                    <a:pt x="5962232" y="795691"/>
                  </a:cubicBezTo>
                  <a:cubicBezTo>
                    <a:pt x="5971434" y="790597"/>
                    <a:pt x="5978829" y="780573"/>
                    <a:pt x="5984416" y="765619"/>
                  </a:cubicBezTo>
                  <a:cubicBezTo>
                    <a:pt x="5985402" y="762825"/>
                    <a:pt x="5987004" y="757566"/>
                    <a:pt x="5989222" y="749843"/>
                  </a:cubicBezTo>
                  <a:cubicBezTo>
                    <a:pt x="5991441" y="742119"/>
                    <a:pt x="5993619" y="731849"/>
                    <a:pt x="5995755" y="719031"/>
                  </a:cubicBezTo>
                  <a:cubicBezTo>
                    <a:pt x="5999864" y="694710"/>
                    <a:pt x="6001918" y="668663"/>
                    <a:pt x="6001918" y="640891"/>
                  </a:cubicBezTo>
                  <a:close/>
                  <a:moveTo>
                    <a:pt x="5537480" y="564231"/>
                  </a:moveTo>
                  <a:cubicBezTo>
                    <a:pt x="5531236" y="573762"/>
                    <a:pt x="5526224" y="581814"/>
                    <a:pt x="5522444" y="588388"/>
                  </a:cubicBezTo>
                  <a:cubicBezTo>
                    <a:pt x="5506504" y="615338"/>
                    <a:pt x="5494426" y="641467"/>
                    <a:pt x="5486209" y="666774"/>
                  </a:cubicBezTo>
                  <a:cubicBezTo>
                    <a:pt x="5476842" y="695696"/>
                    <a:pt x="5471091" y="720099"/>
                    <a:pt x="5468954" y="739983"/>
                  </a:cubicBezTo>
                  <a:cubicBezTo>
                    <a:pt x="5466654" y="762332"/>
                    <a:pt x="5468626" y="778108"/>
                    <a:pt x="5474870" y="787310"/>
                  </a:cubicBezTo>
                  <a:cubicBezTo>
                    <a:pt x="5479308" y="794212"/>
                    <a:pt x="5484730" y="797663"/>
                    <a:pt x="5491139" y="797663"/>
                  </a:cubicBezTo>
                  <a:cubicBezTo>
                    <a:pt x="5493111" y="797663"/>
                    <a:pt x="5495330" y="797006"/>
                    <a:pt x="5497794" y="795691"/>
                  </a:cubicBezTo>
                  <a:cubicBezTo>
                    <a:pt x="5506997" y="790597"/>
                    <a:pt x="5514392" y="780573"/>
                    <a:pt x="5519979" y="765619"/>
                  </a:cubicBezTo>
                  <a:cubicBezTo>
                    <a:pt x="5520965" y="762825"/>
                    <a:pt x="5522568" y="757566"/>
                    <a:pt x="5524786" y="749843"/>
                  </a:cubicBezTo>
                  <a:cubicBezTo>
                    <a:pt x="5527004" y="742119"/>
                    <a:pt x="5529182" y="731849"/>
                    <a:pt x="5531318" y="719031"/>
                  </a:cubicBezTo>
                  <a:cubicBezTo>
                    <a:pt x="5535426" y="694710"/>
                    <a:pt x="5537480" y="668663"/>
                    <a:pt x="5537480" y="640891"/>
                  </a:cubicBezTo>
                  <a:close/>
                  <a:moveTo>
                    <a:pt x="4048623" y="560780"/>
                  </a:moveTo>
                  <a:cubicBezTo>
                    <a:pt x="4046158" y="565381"/>
                    <a:pt x="4043693" y="570024"/>
                    <a:pt x="4041228" y="574707"/>
                  </a:cubicBezTo>
                  <a:cubicBezTo>
                    <a:pt x="4038763" y="579391"/>
                    <a:pt x="4036298" y="584033"/>
                    <a:pt x="4033833" y="588634"/>
                  </a:cubicBezTo>
                  <a:cubicBezTo>
                    <a:pt x="4027588" y="599973"/>
                    <a:pt x="4021056" y="612503"/>
                    <a:pt x="4014236" y="626225"/>
                  </a:cubicBezTo>
                  <a:cubicBezTo>
                    <a:pt x="4007416" y="639946"/>
                    <a:pt x="4001788" y="653627"/>
                    <a:pt x="3997352" y="667267"/>
                  </a:cubicBezTo>
                  <a:cubicBezTo>
                    <a:pt x="3987985" y="696189"/>
                    <a:pt x="3982233" y="720674"/>
                    <a:pt x="3980097" y="740723"/>
                  </a:cubicBezTo>
                  <a:cubicBezTo>
                    <a:pt x="3977796" y="762907"/>
                    <a:pt x="3979768" y="778683"/>
                    <a:pt x="3986013" y="788050"/>
                  </a:cubicBezTo>
                  <a:cubicBezTo>
                    <a:pt x="3990614" y="794787"/>
                    <a:pt x="3996037" y="798156"/>
                    <a:pt x="4002282" y="798156"/>
                  </a:cubicBezTo>
                  <a:cubicBezTo>
                    <a:pt x="4002282" y="798156"/>
                    <a:pt x="4002364" y="798156"/>
                    <a:pt x="4002528" y="798156"/>
                  </a:cubicBezTo>
                  <a:cubicBezTo>
                    <a:pt x="4004664" y="798156"/>
                    <a:pt x="4006800" y="797581"/>
                    <a:pt x="4008937" y="796431"/>
                  </a:cubicBezTo>
                  <a:cubicBezTo>
                    <a:pt x="4017975" y="791665"/>
                    <a:pt x="4025370" y="781641"/>
                    <a:pt x="4031122" y="766358"/>
                  </a:cubicBezTo>
                  <a:cubicBezTo>
                    <a:pt x="4032108" y="763565"/>
                    <a:pt x="4033710" y="758306"/>
                    <a:pt x="4035928" y="750582"/>
                  </a:cubicBezTo>
                  <a:cubicBezTo>
                    <a:pt x="4038147" y="742859"/>
                    <a:pt x="4040406" y="732588"/>
                    <a:pt x="4042707" y="719770"/>
                  </a:cubicBezTo>
                  <a:cubicBezTo>
                    <a:pt x="4046651" y="695121"/>
                    <a:pt x="4048623" y="668992"/>
                    <a:pt x="4048623" y="641384"/>
                  </a:cubicBezTo>
                  <a:close/>
                  <a:moveTo>
                    <a:pt x="4417982" y="536623"/>
                  </a:moveTo>
                  <a:cubicBezTo>
                    <a:pt x="4424062" y="536623"/>
                    <a:pt x="4429238" y="538760"/>
                    <a:pt x="4433511" y="543032"/>
                  </a:cubicBezTo>
                  <a:cubicBezTo>
                    <a:pt x="4437784" y="547305"/>
                    <a:pt x="4439920" y="552481"/>
                    <a:pt x="4439920" y="558562"/>
                  </a:cubicBezTo>
                  <a:cubicBezTo>
                    <a:pt x="4439920" y="564642"/>
                    <a:pt x="4437784" y="569859"/>
                    <a:pt x="4433511" y="574214"/>
                  </a:cubicBezTo>
                  <a:cubicBezTo>
                    <a:pt x="4429238" y="578569"/>
                    <a:pt x="4424062" y="580746"/>
                    <a:pt x="4417982" y="580746"/>
                  </a:cubicBezTo>
                  <a:cubicBezTo>
                    <a:pt x="4411901" y="580746"/>
                    <a:pt x="4406725" y="578569"/>
                    <a:pt x="4402452" y="574214"/>
                  </a:cubicBezTo>
                  <a:cubicBezTo>
                    <a:pt x="4398180" y="569859"/>
                    <a:pt x="4396044" y="564642"/>
                    <a:pt x="4396044" y="558562"/>
                  </a:cubicBezTo>
                  <a:cubicBezTo>
                    <a:pt x="4396044" y="552481"/>
                    <a:pt x="4398180" y="547305"/>
                    <a:pt x="4402452" y="543032"/>
                  </a:cubicBezTo>
                  <a:cubicBezTo>
                    <a:pt x="4406725" y="538760"/>
                    <a:pt x="4411902" y="536623"/>
                    <a:pt x="4417982" y="536623"/>
                  </a:cubicBezTo>
                  <a:close/>
                  <a:moveTo>
                    <a:pt x="5195283" y="375168"/>
                  </a:moveTo>
                  <a:lnTo>
                    <a:pt x="5195283" y="375661"/>
                  </a:lnTo>
                  <a:lnTo>
                    <a:pt x="5195280" y="375664"/>
                  </a:lnTo>
                  <a:close/>
                  <a:moveTo>
                    <a:pt x="3709383" y="375168"/>
                  </a:moveTo>
                  <a:lnTo>
                    <a:pt x="3709383" y="375661"/>
                  </a:lnTo>
                  <a:lnTo>
                    <a:pt x="3709380" y="375664"/>
                  </a:lnTo>
                  <a:close/>
                  <a:moveTo>
                    <a:pt x="3999816" y="319953"/>
                  </a:moveTo>
                  <a:cubicBezTo>
                    <a:pt x="3981576" y="320282"/>
                    <a:pt x="3966375" y="329977"/>
                    <a:pt x="3954215" y="349039"/>
                  </a:cubicBezTo>
                  <a:cubicBezTo>
                    <a:pt x="3948710" y="357667"/>
                    <a:pt x="3944581" y="366643"/>
                    <a:pt x="3941828" y="375969"/>
                  </a:cubicBezTo>
                  <a:lnTo>
                    <a:pt x="3937704" y="404957"/>
                  </a:lnTo>
                  <a:lnTo>
                    <a:pt x="3947006" y="408445"/>
                  </a:lnTo>
                  <a:lnTo>
                    <a:pt x="3940112" y="425272"/>
                  </a:lnTo>
                  <a:lnTo>
                    <a:pt x="3941335" y="435560"/>
                  </a:lnTo>
                  <a:cubicBezTo>
                    <a:pt x="3943759" y="445173"/>
                    <a:pt x="3947395" y="454211"/>
                    <a:pt x="3952243" y="462674"/>
                  </a:cubicBezTo>
                  <a:cubicBezTo>
                    <a:pt x="3956351" y="469905"/>
                    <a:pt x="3962226" y="476684"/>
                    <a:pt x="3969867" y="483010"/>
                  </a:cubicBezTo>
                  <a:cubicBezTo>
                    <a:pt x="3977508" y="489337"/>
                    <a:pt x="3986259" y="492583"/>
                    <a:pt x="3996119" y="492747"/>
                  </a:cubicBezTo>
                  <a:cubicBezTo>
                    <a:pt x="4007458" y="493076"/>
                    <a:pt x="4017194" y="489666"/>
                    <a:pt x="4025329" y="482517"/>
                  </a:cubicBezTo>
                  <a:cubicBezTo>
                    <a:pt x="4033463" y="475369"/>
                    <a:pt x="4039996" y="468344"/>
                    <a:pt x="4044926" y="461442"/>
                  </a:cubicBezTo>
                  <a:cubicBezTo>
                    <a:pt x="4046240" y="459963"/>
                    <a:pt x="4047472" y="457909"/>
                    <a:pt x="4048623" y="455279"/>
                  </a:cubicBezTo>
                  <a:lnTo>
                    <a:pt x="4048623" y="356434"/>
                  </a:lnTo>
                  <a:cubicBezTo>
                    <a:pt x="4047472" y="353969"/>
                    <a:pt x="4046076" y="351176"/>
                    <a:pt x="4044432" y="348053"/>
                  </a:cubicBezTo>
                  <a:cubicBezTo>
                    <a:pt x="4041310" y="342631"/>
                    <a:pt x="4036092" y="336550"/>
                    <a:pt x="4028780" y="329813"/>
                  </a:cubicBezTo>
                  <a:cubicBezTo>
                    <a:pt x="4021467" y="323075"/>
                    <a:pt x="4011812" y="319789"/>
                    <a:pt x="3999816" y="319953"/>
                  </a:cubicBezTo>
                  <a:close/>
                  <a:moveTo>
                    <a:pt x="5700689" y="319706"/>
                  </a:moveTo>
                  <a:cubicBezTo>
                    <a:pt x="5682448" y="320364"/>
                    <a:pt x="5667248" y="330059"/>
                    <a:pt x="5655088" y="348793"/>
                  </a:cubicBezTo>
                  <a:cubicBezTo>
                    <a:pt x="5644077" y="366048"/>
                    <a:pt x="5638572" y="384781"/>
                    <a:pt x="5638572" y="404994"/>
                  </a:cubicBezTo>
                  <a:lnTo>
                    <a:pt x="5638691" y="405979"/>
                  </a:lnTo>
                  <a:lnTo>
                    <a:pt x="5641748" y="407213"/>
                  </a:lnTo>
                  <a:lnTo>
                    <a:pt x="5639438" y="412169"/>
                  </a:lnTo>
                  <a:lnTo>
                    <a:pt x="5642270" y="435621"/>
                  </a:lnTo>
                  <a:cubicBezTo>
                    <a:pt x="5644734" y="445194"/>
                    <a:pt x="5648432" y="454129"/>
                    <a:pt x="5653362" y="462428"/>
                  </a:cubicBezTo>
                  <a:cubicBezTo>
                    <a:pt x="5657470" y="469658"/>
                    <a:pt x="5663304" y="476478"/>
                    <a:pt x="5670863" y="482887"/>
                  </a:cubicBezTo>
                  <a:cubicBezTo>
                    <a:pt x="5678422" y="489296"/>
                    <a:pt x="5687132" y="492583"/>
                    <a:pt x="5696992" y="492747"/>
                  </a:cubicBezTo>
                  <a:cubicBezTo>
                    <a:pt x="5708330" y="493076"/>
                    <a:pt x="5718067" y="489666"/>
                    <a:pt x="5726202" y="482517"/>
                  </a:cubicBezTo>
                  <a:cubicBezTo>
                    <a:pt x="5734336" y="475369"/>
                    <a:pt x="5740868" y="468344"/>
                    <a:pt x="5745798" y="461442"/>
                  </a:cubicBezTo>
                  <a:lnTo>
                    <a:pt x="5749838" y="454313"/>
                  </a:lnTo>
                  <a:lnTo>
                    <a:pt x="5749742" y="452321"/>
                  </a:lnTo>
                  <a:lnTo>
                    <a:pt x="5749742" y="449117"/>
                  </a:lnTo>
                  <a:cubicBezTo>
                    <a:pt x="5749742" y="449117"/>
                    <a:pt x="5749742" y="444187"/>
                    <a:pt x="5749742" y="434327"/>
                  </a:cubicBezTo>
                  <a:cubicBezTo>
                    <a:pt x="5749742" y="424467"/>
                    <a:pt x="5749742" y="413580"/>
                    <a:pt x="5749742" y="401666"/>
                  </a:cubicBezTo>
                  <a:cubicBezTo>
                    <a:pt x="5749742" y="389752"/>
                    <a:pt x="5749742" y="378824"/>
                    <a:pt x="5749742" y="368882"/>
                  </a:cubicBezTo>
                  <a:cubicBezTo>
                    <a:pt x="5749742" y="366397"/>
                    <a:pt x="5749742" y="364222"/>
                    <a:pt x="5749742" y="362358"/>
                  </a:cubicBezTo>
                  <a:lnTo>
                    <a:pt x="5749742" y="358474"/>
                  </a:lnTo>
                  <a:lnTo>
                    <a:pt x="5745552" y="347807"/>
                  </a:lnTo>
                  <a:cubicBezTo>
                    <a:pt x="5742265" y="342548"/>
                    <a:pt x="5736966" y="336550"/>
                    <a:pt x="5729652" y="329813"/>
                  </a:cubicBezTo>
                  <a:cubicBezTo>
                    <a:pt x="5722340" y="323075"/>
                    <a:pt x="5712686" y="319706"/>
                    <a:pt x="5700689" y="319706"/>
                  </a:cubicBezTo>
                  <a:close/>
                  <a:moveTo>
                    <a:pt x="5491139" y="319706"/>
                  </a:moveTo>
                  <a:cubicBezTo>
                    <a:pt x="5472898" y="320364"/>
                    <a:pt x="5457698" y="330059"/>
                    <a:pt x="5445538" y="348793"/>
                  </a:cubicBezTo>
                  <a:cubicBezTo>
                    <a:pt x="5434527" y="366048"/>
                    <a:pt x="5429022" y="384781"/>
                    <a:pt x="5429022" y="404994"/>
                  </a:cubicBezTo>
                  <a:lnTo>
                    <a:pt x="5429274" y="407083"/>
                  </a:lnTo>
                  <a:lnTo>
                    <a:pt x="5432906" y="408445"/>
                  </a:lnTo>
                  <a:lnTo>
                    <a:pt x="5430228" y="414981"/>
                  </a:lnTo>
                  <a:lnTo>
                    <a:pt x="5432720" y="435621"/>
                  </a:lnTo>
                  <a:cubicBezTo>
                    <a:pt x="5435184" y="445194"/>
                    <a:pt x="5438882" y="454129"/>
                    <a:pt x="5443812" y="462428"/>
                  </a:cubicBezTo>
                  <a:cubicBezTo>
                    <a:pt x="5447920" y="469658"/>
                    <a:pt x="5453754" y="476478"/>
                    <a:pt x="5461313" y="482887"/>
                  </a:cubicBezTo>
                  <a:cubicBezTo>
                    <a:pt x="5468872" y="489296"/>
                    <a:pt x="5477582" y="492583"/>
                    <a:pt x="5487442" y="492747"/>
                  </a:cubicBezTo>
                  <a:cubicBezTo>
                    <a:pt x="5498780" y="493076"/>
                    <a:pt x="5508517" y="489666"/>
                    <a:pt x="5516652" y="482517"/>
                  </a:cubicBezTo>
                  <a:cubicBezTo>
                    <a:pt x="5524786" y="475369"/>
                    <a:pt x="5531318" y="468344"/>
                    <a:pt x="5536248" y="461442"/>
                  </a:cubicBezTo>
                  <a:lnTo>
                    <a:pt x="5537480" y="459267"/>
                  </a:lnTo>
                  <a:lnTo>
                    <a:pt x="5537480" y="351572"/>
                  </a:lnTo>
                  <a:lnTo>
                    <a:pt x="5536002" y="347807"/>
                  </a:lnTo>
                  <a:cubicBezTo>
                    <a:pt x="5532715" y="342548"/>
                    <a:pt x="5527416" y="336550"/>
                    <a:pt x="5520102" y="329813"/>
                  </a:cubicBezTo>
                  <a:cubicBezTo>
                    <a:pt x="5512790" y="323075"/>
                    <a:pt x="5503136" y="319706"/>
                    <a:pt x="5491139" y="319706"/>
                  </a:cubicBezTo>
                  <a:close/>
                  <a:moveTo>
                    <a:pt x="3281340" y="319706"/>
                  </a:moveTo>
                  <a:cubicBezTo>
                    <a:pt x="3263099" y="320364"/>
                    <a:pt x="3247898" y="330059"/>
                    <a:pt x="3235738" y="348793"/>
                  </a:cubicBezTo>
                  <a:cubicBezTo>
                    <a:pt x="3230232" y="357420"/>
                    <a:pt x="3226104" y="366417"/>
                    <a:pt x="3223351" y="375784"/>
                  </a:cubicBezTo>
                  <a:lnTo>
                    <a:pt x="3219287" y="404535"/>
                  </a:lnTo>
                  <a:lnTo>
                    <a:pt x="3229901" y="408445"/>
                  </a:lnTo>
                  <a:lnTo>
                    <a:pt x="3222024" y="428198"/>
                  </a:lnTo>
                  <a:lnTo>
                    <a:pt x="3222920" y="435621"/>
                  </a:lnTo>
                  <a:cubicBezTo>
                    <a:pt x="3225385" y="445194"/>
                    <a:pt x="3229082" y="454129"/>
                    <a:pt x="3234012" y="462428"/>
                  </a:cubicBezTo>
                  <a:cubicBezTo>
                    <a:pt x="3238120" y="469658"/>
                    <a:pt x="3243954" y="476478"/>
                    <a:pt x="3251513" y="482887"/>
                  </a:cubicBezTo>
                  <a:cubicBezTo>
                    <a:pt x="3259072" y="489296"/>
                    <a:pt x="3267782" y="492583"/>
                    <a:pt x="3277642" y="492747"/>
                  </a:cubicBezTo>
                  <a:cubicBezTo>
                    <a:pt x="3288981" y="493076"/>
                    <a:pt x="3298718" y="489666"/>
                    <a:pt x="3306852" y="482517"/>
                  </a:cubicBezTo>
                  <a:cubicBezTo>
                    <a:pt x="3314986" y="475369"/>
                    <a:pt x="3321518" y="468344"/>
                    <a:pt x="3326448" y="461442"/>
                  </a:cubicBezTo>
                  <a:lnTo>
                    <a:pt x="3330488" y="454313"/>
                  </a:lnTo>
                  <a:lnTo>
                    <a:pt x="3330392" y="452321"/>
                  </a:lnTo>
                  <a:lnTo>
                    <a:pt x="3330392" y="449117"/>
                  </a:lnTo>
                  <a:cubicBezTo>
                    <a:pt x="3330392" y="449117"/>
                    <a:pt x="3330392" y="444187"/>
                    <a:pt x="3330392" y="434327"/>
                  </a:cubicBezTo>
                  <a:cubicBezTo>
                    <a:pt x="3330392" y="424467"/>
                    <a:pt x="3330392" y="413580"/>
                    <a:pt x="3330392" y="401666"/>
                  </a:cubicBezTo>
                  <a:cubicBezTo>
                    <a:pt x="3330392" y="389752"/>
                    <a:pt x="3330392" y="378824"/>
                    <a:pt x="3330392" y="368882"/>
                  </a:cubicBezTo>
                  <a:cubicBezTo>
                    <a:pt x="3330392" y="366397"/>
                    <a:pt x="3330392" y="364222"/>
                    <a:pt x="3330392" y="362358"/>
                  </a:cubicBezTo>
                  <a:lnTo>
                    <a:pt x="3330392" y="358474"/>
                  </a:lnTo>
                  <a:lnTo>
                    <a:pt x="3326202" y="347807"/>
                  </a:lnTo>
                  <a:cubicBezTo>
                    <a:pt x="3322915" y="342548"/>
                    <a:pt x="3317616" y="336550"/>
                    <a:pt x="3310303" y="329813"/>
                  </a:cubicBezTo>
                  <a:cubicBezTo>
                    <a:pt x="3302990" y="323075"/>
                    <a:pt x="3293336" y="319706"/>
                    <a:pt x="3281340" y="319706"/>
                  </a:cubicBezTo>
                  <a:close/>
                  <a:moveTo>
                    <a:pt x="6744988" y="319460"/>
                  </a:moveTo>
                  <a:cubicBezTo>
                    <a:pt x="6729212" y="319460"/>
                    <a:pt x="6715408" y="327594"/>
                    <a:pt x="6703577" y="343863"/>
                  </a:cubicBezTo>
                  <a:cubicBezTo>
                    <a:pt x="6697497" y="352573"/>
                    <a:pt x="6692936" y="362104"/>
                    <a:pt x="6689896" y="372457"/>
                  </a:cubicBezTo>
                  <a:lnTo>
                    <a:pt x="6685543" y="404459"/>
                  </a:lnTo>
                  <a:lnTo>
                    <a:pt x="6697024" y="409678"/>
                  </a:lnTo>
                  <a:lnTo>
                    <a:pt x="6690862" y="424221"/>
                  </a:lnTo>
                  <a:lnTo>
                    <a:pt x="6688536" y="429635"/>
                  </a:lnTo>
                  <a:lnTo>
                    <a:pt x="6689896" y="439689"/>
                  </a:lnTo>
                  <a:cubicBezTo>
                    <a:pt x="6692936" y="450000"/>
                    <a:pt x="6697497" y="459388"/>
                    <a:pt x="6703577" y="467851"/>
                  </a:cubicBezTo>
                  <a:cubicBezTo>
                    <a:pt x="6715244" y="484120"/>
                    <a:pt x="6729048" y="492254"/>
                    <a:pt x="6744988" y="492254"/>
                  </a:cubicBezTo>
                  <a:cubicBezTo>
                    <a:pt x="6764215" y="492254"/>
                    <a:pt x="6780730" y="484037"/>
                    <a:pt x="6794534" y="467604"/>
                  </a:cubicBezTo>
                  <a:cubicBezTo>
                    <a:pt x="6808667" y="450843"/>
                    <a:pt x="6815732" y="430301"/>
                    <a:pt x="6815732" y="405980"/>
                  </a:cubicBezTo>
                  <a:cubicBezTo>
                    <a:pt x="6815732" y="381659"/>
                    <a:pt x="6808666" y="361118"/>
                    <a:pt x="6794534" y="344356"/>
                  </a:cubicBezTo>
                  <a:cubicBezTo>
                    <a:pt x="6780730" y="327759"/>
                    <a:pt x="6764215" y="319460"/>
                    <a:pt x="6744988" y="319460"/>
                  </a:cubicBezTo>
                  <a:close/>
                  <a:moveTo>
                    <a:pt x="2803857" y="319460"/>
                  </a:moveTo>
                  <a:cubicBezTo>
                    <a:pt x="2785616" y="319789"/>
                    <a:pt x="2770498" y="329484"/>
                    <a:pt x="2758502" y="348546"/>
                  </a:cubicBezTo>
                  <a:cubicBezTo>
                    <a:pt x="2747492" y="365144"/>
                    <a:pt x="2741986" y="383795"/>
                    <a:pt x="2741986" y="404501"/>
                  </a:cubicBezTo>
                  <a:cubicBezTo>
                    <a:pt x="2741986" y="426522"/>
                    <a:pt x="2746834" y="445748"/>
                    <a:pt x="2756530" y="462181"/>
                  </a:cubicBezTo>
                  <a:cubicBezTo>
                    <a:pt x="2760638" y="469412"/>
                    <a:pt x="2766472" y="476191"/>
                    <a:pt x="2774031" y="482517"/>
                  </a:cubicBezTo>
                  <a:cubicBezTo>
                    <a:pt x="2781590" y="488844"/>
                    <a:pt x="2790300" y="492090"/>
                    <a:pt x="2800160" y="492254"/>
                  </a:cubicBezTo>
                  <a:cubicBezTo>
                    <a:pt x="2811662" y="492583"/>
                    <a:pt x="2821440" y="489173"/>
                    <a:pt x="2829492" y="482024"/>
                  </a:cubicBezTo>
                  <a:cubicBezTo>
                    <a:pt x="2837545" y="474876"/>
                    <a:pt x="2844118" y="467851"/>
                    <a:pt x="2849212" y="460949"/>
                  </a:cubicBezTo>
                  <a:cubicBezTo>
                    <a:pt x="2851184" y="457662"/>
                    <a:pt x="2852006" y="456348"/>
                    <a:pt x="2851677" y="457005"/>
                  </a:cubicBezTo>
                  <a:cubicBezTo>
                    <a:pt x="2851677" y="456183"/>
                    <a:pt x="2851677" y="455362"/>
                    <a:pt x="2851677" y="454540"/>
                  </a:cubicBezTo>
                  <a:cubicBezTo>
                    <a:pt x="2851677" y="453718"/>
                    <a:pt x="2851677" y="452814"/>
                    <a:pt x="2851677" y="451828"/>
                  </a:cubicBezTo>
                  <a:lnTo>
                    <a:pt x="2851677" y="448624"/>
                  </a:lnTo>
                  <a:lnTo>
                    <a:pt x="2851677" y="428165"/>
                  </a:lnTo>
                  <a:lnTo>
                    <a:pt x="2851677" y="353476"/>
                  </a:lnTo>
                  <a:lnTo>
                    <a:pt x="2851677" y="352983"/>
                  </a:lnTo>
                  <a:cubicBezTo>
                    <a:pt x="2851020" y="351669"/>
                    <a:pt x="2850034" y="349861"/>
                    <a:pt x="2848719" y="347560"/>
                  </a:cubicBezTo>
                  <a:cubicBezTo>
                    <a:pt x="2845432" y="342138"/>
                    <a:pt x="2840174" y="336057"/>
                    <a:pt x="2832944" y="329320"/>
                  </a:cubicBezTo>
                  <a:cubicBezTo>
                    <a:pt x="2825713" y="322582"/>
                    <a:pt x="2816018" y="319296"/>
                    <a:pt x="2803857" y="319460"/>
                  </a:cubicBezTo>
                  <a:close/>
                  <a:moveTo>
                    <a:pt x="2477788" y="319460"/>
                  </a:moveTo>
                  <a:cubicBezTo>
                    <a:pt x="2462013" y="319460"/>
                    <a:pt x="2448209" y="327594"/>
                    <a:pt x="2436377" y="343863"/>
                  </a:cubicBezTo>
                  <a:cubicBezTo>
                    <a:pt x="2430297" y="352573"/>
                    <a:pt x="2425737" y="362104"/>
                    <a:pt x="2422696" y="372457"/>
                  </a:cubicBezTo>
                  <a:lnTo>
                    <a:pt x="2418759" y="401401"/>
                  </a:lnTo>
                  <a:lnTo>
                    <a:pt x="2423566" y="402529"/>
                  </a:lnTo>
                  <a:cubicBezTo>
                    <a:pt x="2428086" y="404501"/>
                    <a:pt x="2429852" y="406720"/>
                    <a:pt x="2428866" y="409185"/>
                  </a:cubicBezTo>
                  <a:lnTo>
                    <a:pt x="2422457" y="423974"/>
                  </a:lnTo>
                  <a:lnTo>
                    <a:pt x="2421018" y="427285"/>
                  </a:lnTo>
                  <a:lnTo>
                    <a:pt x="2422696" y="439689"/>
                  </a:lnTo>
                  <a:cubicBezTo>
                    <a:pt x="2425737" y="450000"/>
                    <a:pt x="2430297" y="459388"/>
                    <a:pt x="2436377" y="467851"/>
                  </a:cubicBezTo>
                  <a:cubicBezTo>
                    <a:pt x="2448045" y="484120"/>
                    <a:pt x="2461848" y="492254"/>
                    <a:pt x="2477788" y="492254"/>
                  </a:cubicBezTo>
                  <a:cubicBezTo>
                    <a:pt x="2497015" y="492254"/>
                    <a:pt x="2513530" y="484037"/>
                    <a:pt x="2527334" y="467604"/>
                  </a:cubicBezTo>
                  <a:cubicBezTo>
                    <a:pt x="2541467" y="450843"/>
                    <a:pt x="2548533" y="430301"/>
                    <a:pt x="2548533" y="405980"/>
                  </a:cubicBezTo>
                  <a:cubicBezTo>
                    <a:pt x="2548533" y="381659"/>
                    <a:pt x="2541467" y="361118"/>
                    <a:pt x="2527334" y="344356"/>
                  </a:cubicBezTo>
                  <a:cubicBezTo>
                    <a:pt x="2513530" y="327759"/>
                    <a:pt x="2497015" y="319460"/>
                    <a:pt x="2477788" y="319460"/>
                  </a:cubicBezTo>
                  <a:close/>
                  <a:moveTo>
                    <a:pt x="1839614" y="319460"/>
                  </a:moveTo>
                  <a:cubicBezTo>
                    <a:pt x="1823838" y="319460"/>
                    <a:pt x="1810034" y="327594"/>
                    <a:pt x="1798202" y="343863"/>
                  </a:cubicBezTo>
                  <a:cubicBezTo>
                    <a:pt x="1786042" y="361282"/>
                    <a:pt x="1779961" y="381988"/>
                    <a:pt x="1779961" y="405980"/>
                  </a:cubicBezTo>
                  <a:lnTo>
                    <a:pt x="1780059" y="406701"/>
                  </a:lnTo>
                  <a:lnTo>
                    <a:pt x="1784710" y="408445"/>
                  </a:lnTo>
                  <a:lnTo>
                    <a:pt x="1781391" y="416546"/>
                  </a:lnTo>
                  <a:lnTo>
                    <a:pt x="1784522" y="439689"/>
                  </a:lnTo>
                  <a:cubicBezTo>
                    <a:pt x="1787562" y="450000"/>
                    <a:pt x="1792122" y="459388"/>
                    <a:pt x="1798202" y="467851"/>
                  </a:cubicBezTo>
                  <a:cubicBezTo>
                    <a:pt x="1809870" y="484120"/>
                    <a:pt x="1823673" y="492254"/>
                    <a:pt x="1839614" y="492254"/>
                  </a:cubicBezTo>
                  <a:cubicBezTo>
                    <a:pt x="1858840" y="492254"/>
                    <a:pt x="1875356" y="484037"/>
                    <a:pt x="1889159" y="467604"/>
                  </a:cubicBezTo>
                  <a:cubicBezTo>
                    <a:pt x="1903292" y="450843"/>
                    <a:pt x="1910358" y="430301"/>
                    <a:pt x="1910358" y="405980"/>
                  </a:cubicBezTo>
                  <a:cubicBezTo>
                    <a:pt x="1910358" y="381659"/>
                    <a:pt x="1903292" y="361118"/>
                    <a:pt x="1889159" y="344356"/>
                  </a:cubicBezTo>
                  <a:cubicBezTo>
                    <a:pt x="1875356" y="327759"/>
                    <a:pt x="1858840" y="319460"/>
                    <a:pt x="1839614" y="319460"/>
                  </a:cubicBezTo>
                  <a:close/>
                  <a:moveTo>
                    <a:pt x="5276626" y="303931"/>
                  </a:moveTo>
                  <a:cubicBezTo>
                    <a:pt x="5276626" y="303931"/>
                    <a:pt x="5276668" y="303931"/>
                    <a:pt x="5276750" y="303931"/>
                  </a:cubicBezTo>
                  <a:cubicBezTo>
                    <a:pt x="5276832" y="303931"/>
                    <a:pt x="5276873" y="303931"/>
                    <a:pt x="5276873" y="303931"/>
                  </a:cubicBezTo>
                  <a:cubicBezTo>
                    <a:pt x="5301358" y="303766"/>
                    <a:pt x="5318613" y="311161"/>
                    <a:pt x="5328638" y="326115"/>
                  </a:cubicBezTo>
                  <a:cubicBezTo>
                    <a:pt x="5332910" y="332689"/>
                    <a:pt x="5335540" y="339508"/>
                    <a:pt x="5336526" y="346574"/>
                  </a:cubicBezTo>
                  <a:cubicBezTo>
                    <a:pt x="5337512" y="353641"/>
                    <a:pt x="5338004" y="360625"/>
                    <a:pt x="5338004" y="367527"/>
                  </a:cubicBezTo>
                  <a:cubicBezTo>
                    <a:pt x="5338004" y="367527"/>
                    <a:pt x="5338004" y="373525"/>
                    <a:pt x="5338004" y="385521"/>
                  </a:cubicBezTo>
                  <a:cubicBezTo>
                    <a:pt x="5338004" y="397517"/>
                    <a:pt x="5338004" y="403515"/>
                    <a:pt x="5338004" y="403515"/>
                  </a:cubicBezTo>
                  <a:cubicBezTo>
                    <a:pt x="5338004" y="403515"/>
                    <a:pt x="5338004" y="408568"/>
                    <a:pt x="5338004" y="418675"/>
                  </a:cubicBezTo>
                  <a:cubicBezTo>
                    <a:pt x="5338004" y="428781"/>
                    <a:pt x="5338004" y="433834"/>
                    <a:pt x="5338004" y="433834"/>
                  </a:cubicBezTo>
                  <a:cubicBezTo>
                    <a:pt x="5338004" y="433834"/>
                    <a:pt x="5338004" y="436381"/>
                    <a:pt x="5338004" y="441476"/>
                  </a:cubicBezTo>
                  <a:cubicBezTo>
                    <a:pt x="5338004" y="446570"/>
                    <a:pt x="5338004" y="449117"/>
                    <a:pt x="5338004" y="449117"/>
                  </a:cubicBezTo>
                  <a:lnTo>
                    <a:pt x="5338004" y="452568"/>
                  </a:lnTo>
                  <a:cubicBezTo>
                    <a:pt x="5338004" y="458484"/>
                    <a:pt x="5338169" y="464277"/>
                    <a:pt x="5338498" y="469946"/>
                  </a:cubicBezTo>
                  <a:cubicBezTo>
                    <a:pt x="5338826" y="475615"/>
                    <a:pt x="5339812" y="480669"/>
                    <a:pt x="5341455" y="485106"/>
                  </a:cubicBezTo>
                  <a:cubicBezTo>
                    <a:pt x="5343592" y="490200"/>
                    <a:pt x="5345810" y="492747"/>
                    <a:pt x="5348110" y="492747"/>
                  </a:cubicBezTo>
                  <a:cubicBezTo>
                    <a:pt x="5362408" y="492747"/>
                    <a:pt x="5375718" y="484037"/>
                    <a:pt x="5388043" y="466618"/>
                  </a:cubicBezTo>
                  <a:cubicBezTo>
                    <a:pt x="5390754" y="463003"/>
                    <a:pt x="5393508" y="458771"/>
                    <a:pt x="5396300" y="453924"/>
                  </a:cubicBezTo>
                  <a:lnTo>
                    <a:pt x="5400365" y="446090"/>
                  </a:lnTo>
                  <a:lnTo>
                    <a:pt x="5397100" y="440058"/>
                  </a:lnTo>
                  <a:cubicBezTo>
                    <a:pt x="5393403" y="429089"/>
                    <a:pt x="5391554" y="417401"/>
                    <a:pt x="5391554" y="404994"/>
                  </a:cubicBezTo>
                  <a:cubicBezTo>
                    <a:pt x="5391554" y="381166"/>
                    <a:pt x="5399936" y="359474"/>
                    <a:pt x="5416697" y="339919"/>
                  </a:cubicBezTo>
                  <a:cubicBezTo>
                    <a:pt x="5436252" y="317241"/>
                    <a:pt x="5460984" y="305574"/>
                    <a:pt x="5490892" y="304917"/>
                  </a:cubicBezTo>
                  <a:cubicBezTo>
                    <a:pt x="5506668" y="304588"/>
                    <a:pt x="5519240" y="308737"/>
                    <a:pt x="5528606" y="317365"/>
                  </a:cubicBezTo>
                  <a:lnTo>
                    <a:pt x="5537480" y="327375"/>
                  </a:lnTo>
                  <a:lnTo>
                    <a:pt x="5537480" y="304670"/>
                  </a:lnTo>
                  <a:lnTo>
                    <a:pt x="5575194" y="304670"/>
                  </a:lnTo>
                  <a:lnTo>
                    <a:pt x="5575194" y="488557"/>
                  </a:lnTo>
                  <a:cubicBezTo>
                    <a:pt x="5585548" y="474753"/>
                    <a:pt x="5595160" y="461072"/>
                    <a:pt x="5604034" y="447515"/>
                  </a:cubicBezTo>
                  <a:lnTo>
                    <a:pt x="5607477" y="441584"/>
                  </a:lnTo>
                  <a:lnTo>
                    <a:pt x="5606650" y="440058"/>
                  </a:lnTo>
                  <a:cubicBezTo>
                    <a:pt x="5602953" y="429089"/>
                    <a:pt x="5601104" y="417401"/>
                    <a:pt x="5601104" y="404994"/>
                  </a:cubicBezTo>
                  <a:cubicBezTo>
                    <a:pt x="5601104" y="381166"/>
                    <a:pt x="5609486" y="359474"/>
                    <a:pt x="5626247" y="339919"/>
                  </a:cubicBezTo>
                  <a:cubicBezTo>
                    <a:pt x="5645802" y="317241"/>
                    <a:pt x="5670534" y="305574"/>
                    <a:pt x="5700442" y="304917"/>
                  </a:cubicBezTo>
                  <a:cubicBezTo>
                    <a:pt x="5716218" y="304588"/>
                    <a:pt x="5728790" y="308737"/>
                    <a:pt x="5738156" y="317365"/>
                  </a:cubicBezTo>
                  <a:lnTo>
                    <a:pt x="5749742" y="330434"/>
                  </a:lnTo>
                  <a:lnTo>
                    <a:pt x="5749742" y="304670"/>
                  </a:lnTo>
                  <a:lnTo>
                    <a:pt x="5787210" y="304670"/>
                  </a:lnTo>
                  <a:cubicBezTo>
                    <a:pt x="5787210" y="304670"/>
                    <a:pt x="5787210" y="312887"/>
                    <a:pt x="5787210" y="329320"/>
                  </a:cubicBezTo>
                  <a:cubicBezTo>
                    <a:pt x="5787210" y="345753"/>
                    <a:pt x="5787210" y="353969"/>
                    <a:pt x="5787210" y="353969"/>
                  </a:cubicBezTo>
                  <a:lnTo>
                    <a:pt x="5787210" y="449117"/>
                  </a:lnTo>
                  <a:lnTo>
                    <a:pt x="5787210" y="452568"/>
                  </a:lnTo>
                  <a:cubicBezTo>
                    <a:pt x="5787210" y="458484"/>
                    <a:pt x="5787332" y="464277"/>
                    <a:pt x="5787579" y="469946"/>
                  </a:cubicBezTo>
                  <a:cubicBezTo>
                    <a:pt x="5787826" y="475615"/>
                    <a:pt x="5788770" y="480669"/>
                    <a:pt x="5790414" y="485106"/>
                  </a:cubicBezTo>
                  <a:cubicBezTo>
                    <a:pt x="5792386" y="490200"/>
                    <a:pt x="5794686" y="492747"/>
                    <a:pt x="5797316" y="492747"/>
                  </a:cubicBezTo>
                  <a:cubicBezTo>
                    <a:pt x="5811284" y="492747"/>
                    <a:pt x="5824595" y="484037"/>
                    <a:pt x="5837248" y="466618"/>
                  </a:cubicBezTo>
                  <a:cubicBezTo>
                    <a:pt x="5842671" y="459059"/>
                    <a:pt x="5848176" y="449364"/>
                    <a:pt x="5853764" y="437532"/>
                  </a:cubicBezTo>
                  <a:cubicBezTo>
                    <a:pt x="5856146" y="432437"/>
                    <a:pt x="5858530" y="427035"/>
                    <a:pt x="5860912" y="421325"/>
                  </a:cubicBezTo>
                  <a:lnTo>
                    <a:pt x="5863632" y="414452"/>
                  </a:lnTo>
                  <a:lnTo>
                    <a:pt x="5863632" y="408359"/>
                  </a:lnTo>
                  <a:lnTo>
                    <a:pt x="5849829" y="403515"/>
                  </a:lnTo>
                  <a:cubicBezTo>
                    <a:pt x="5853116" y="394641"/>
                    <a:pt x="5856156" y="384781"/>
                    <a:pt x="5858949" y="373936"/>
                  </a:cubicBezTo>
                  <a:cubicBezTo>
                    <a:pt x="5860428" y="368513"/>
                    <a:pt x="5861784" y="363295"/>
                    <a:pt x="5863016" y="358283"/>
                  </a:cubicBezTo>
                  <a:lnTo>
                    <a:pt x="5863632" y="355744"/>
                  </a:lnTo>
                  <a:lnTo>
                    <a:pt x="5863632" y="304670"/>
                  </a:lnTo>
                  <a:lnTo>
                    <a:pt x="5874725" y="304670"/>
                  </a:lnTo>
                  <a:lnTo>
                    <a:pt x="5882366" y="304670"/>
                  </a:lnTo>
                  <a:lnTo>
                    <a:pt x="5901346" y="304670"/>
                  </a:lnTo>
                  <a:cubicBezTo>
                    <a:pt x="5901346" y="304670"/>
                    <a:pt x="5901306" y="327923"/>
                    <a:pt x="5901224" y="374429"/>
                  </a:cubicBezTo>
                  <a:cubicBezTo>
                    <a:pt x="5901142" y="420934"/>
                    <a:pt x="5901100" y="444187"/>
                    <a:pt x="5901100" y="444187"/>
                  </a:cubicBezTo>
                  <a:cubicBezTo>
                    <a:pt x="5901100" y="450267"/>
                    <a:pt x="5901346" y="456348"/>
                    <a:pt x="5901840" y="462428"/>
                  </a:cubicBezTo>
                  <a:cubicBezTo>
                    <a:pt x="5902332" y="468508"/>
                    <a:pt x="5903565" y="474095"/>
                    <a:pt x="5905537" y="479190"/>
                  </a:cubicBezTo>
                  <a:cubicBezTo>
                    <a:pt x="5909152" y="488885"/>
                    <a:pt x="5917205" y="493404"/>
                    <a:pt x="5929694" y="492747"/>
                  </a:cubicBezTo>
                  <a:cubicBezTo>
                    <a:pt x="5929858" y="492747"/>
                    <a:pt x="5929982" y="492747"/>
                    <a:pt x="5930064" y="492747"/>
                  </a:cubicBezTo>
                  <a:cubicBezTo>
                    <a:pt x="5930146" y="492747"/>
                    <a:pt x="5930187" y="492747"/>
                    <a:pt x="5930187" y="492747"/>
                  </a:cubicBezTo>
                  <a:cubicBezTo>
                    <a:pt x="5944320" y="492583"/>
                    <a:pt x="5958945" y="480669"/>
                    <a:pt x="5974063" y="457005"/>
                  </a:cubicBezTo>
                  <a:cubicBezTo>
                    <a:pt x="5980965" y="445830"/>
                    <a:pt x="5988730" y="429562"/>
                    <a:pt x="5997357" y="408199"/>
                  </a:cubicBezTo>
                  <a:lnTo>
                    <a:pt x="6001918" y="396116"/>
                  </a:lnTo>
                  <a:lnTo>
                    <a:pt x="6001918" y="304670"/>
                  </a:lnTo>
                  <a:lnTo>
                    <a:pt x="6039631" y="304670"/>
                  </a:lnTo>
                  <a:lnTo>
                    <a:pt x="6039631" y="488557"/>
                  </a:lnTo>
                  <a:cubicBezTo>
                    <a:pt x="6049984" y="474753"/>
                    <a:pt x="6059598" y="461072"/>
                    <a:pt x="6068472" y="447515"/>
                  </a:cubicBezTo>
                  <a:cubicBezTo>
                    <a:pt x="6077345" y="433957"/>
                    <a:pt x="6085233" y="418634"/>
                    <a:pt x="6092135" y="401543"/>
                  </a:cubicBezTo>
                  <a:lnTo>
                    <a:pt x="6106186" y="407213"/>
                  </a:lnTo>
                  <a:cubicBezTo>
                    <a:pt x="6097969" y="427425"/>
                    <a:pt x="6088356" y="445461"/>
                    <a:pt x="6077345" y="461319"/>
                  </a:cubicBezTo>
                  <a:cubicBezTo>
                    <a:pt x="6066336" y="477177"/>
                    <a:pt x="6054832" y="492911"/>
                    <a:pt x="6042836" y="508523"/>
                  </a:cubicBezTo>
                  <a:cubicBezTo>
                    <a:pt x="6042014" y="509344"/>
                    <a:pt x="6040946" y="510741"/>
                    <a:pt x="6039631" y="512713"/>
                  </a:cubicBezTo>
                  <a:lnTo>
                    <a:pt x="6039631" y="640891"/>
                  </a:lnTo>
                  <a:cubicBezTo>
                    <a:pt x="6039631" y="668499"/>
                    <a:pt x="6036592" y="695531"/>
                    <a:pt x="6030511" y="721989"/>
                  </a:cubicBezTo>
                  <a:cubicBezTo>
                    <a:pt x="6027389" y="735135"/>
                    <a:pt x="6024184" y="745776"/>
                    <a:pt x="6020898" y="753910"/>
                  </a:cubicBezTo>
                  <a:cubicBezTo>
                    <a:pt x="6017611" y="762044"/>
                    <a:pt x="6015064" y="768001"/>
                    <a:pt x="6013256" y="771781"/>
                  </a:cubicBezTo>
                  <a:cubicBezTo>
                    <a:pt x="6003232" y="790350"/>
                    <a:pt x="5989675" y="802922"/>
                    <a:pt x="5972584" y="809495"/>
                  </a:cubicBezTo>
                  <a:cubicBezTo>
                    <a:pt x="5966012" y="811631"/>
                    <a:pt x="5960342" y="812617"/>
                    <a:pt x="5955576" y="812453"/>
                  </a:cubicBezTo>
                  <a:cubicBezTo>
                    <a:pt x="5943908" y="812453"/>
                    <a:pt x="5934377" y="806866"/>
                    <a:pt x="5926982" y="795691"/>
                  </a:cubicBezTo>
                  <a:cubicBezTo>
                    <a:pt x="5918602" y="783366"/>
                    <a:pt x="5915808" y="764304"/>
                    <a:pt x="5918602" y="738504"/>
                  </a:cubicBezTo>
                  <a:cubicBezTo>
                    <a:pt x="5920574" y="717798"/>
                    <a:pt x="5926490" y="692327"/>
                    <a:pt x="5936349" y="662090"/>
                  </a:cubicBezTo>
                  <a:cubicBezTo>
                    <a:pt x="5945059" y="635797"/>
                    <a:pt x="5957630" y="608682"/>
                    <a:pt x="5974063" y="580746"/>
                  </a:cubicBezTo>
                  <a:cubicBezTo>
                    <a:pt x="5981951" y="567271"/>
                    <a:pt x="5991236" y="552974"/>
                    <a:pt x="6001918" y="537856"/>
                  </a:cubicBezTo>
                  <a:lnTo>
                    <a:pt x="6001918" y="435550"/>
                  </a:lnTo>
                  <a:lnTo>
                    <a:pt x="5998436" y="443078"/>
                  </a:lnTo>
                  <a:cubicBezTo>
                    <a:pt x="5994266" y="451623"/>
                    <a:pt x="5990250" y="458895"/>
                    <a:pt x="5986388" y="464893"/>
                  </a:cubicBezTo>
                  <a:cubicBezTo>
                    <a:pt x="5981458" y="472781"/>
                    <a:pt x="5974104" y="481819"/>
                    <a:pt x="5964326" y="492007"/>
                  </a:cubicBezTo>
                  <a:cubicBezTo>
                    <a:pt x="5954549" y="502196"/>
                    <a:pt x="5943334" y="507455"/>
                    <a:pt x="5930680" y="507783"/>
                  </a:cubicBezTo>
                  <a:cubicBezTo>
                    <a:pt x="5930680" y="507783"/>
                    <a:pt x="5930639" y="507783"/>
                    <a:pt x="5930556" y="507783"/>
                  </a:cubicBezTo>
                  <a:cubicBezTo>
                    <a:pt x="5930474" y="507783"/>
                    <a:pt x="5930434" y="507783"/>
                    <a:pt x="5930434" y="507783"/>
                  </a:cubicBezTo>
                  <a:cubicBezTo>
                    <a:pt x="5930105" y="507783"/>
                    <a:pt x="5929776" y="507783"/>
                    <a:pt x="5929448" y="507783"/>
                  </a:cubicBezTo>
                  <a:cubicBezTo>
                    <a:pt x="5929119" y="507783"/>
                    <a:pt x="5928708" y="507783"/>
                    <a:pt x="5928215" y="507783"/>
                  </a:cubicBezTo>
                  <a:cubicBezTo>
                    <a:pt x="5928215" y="507783"/>
                    <a:pt x="5928133" y="507783"/>
                    <a:pt x="5927968" y="507783"/>
                  </a:cubicBezTo>
                  <a:cubicBezTo>
                    <a:pt x="5927804" y="507783"/>
                    <a:pt x="5927640" y="507783"/>
                    <a:pt x="5927476" y="507783"/>
                  </a:cubicBezTo>
                  <a:cubicBezTo>
                    <a:pt x="5899704" y="507783"/>
                    <a:pt x="5881380" y="500388"/>
                    <a:pt x="5872506" y="485599"/>
                  </a:cubicBezTo>
                  <a:cubicBezTo>
                    <a:pt x="5868562" y="479190"/>
                    <a:pt x="5866098" y="472411"/>
                    <a:pt x="5865112" y="465263"/>
                  </a:cubicBezTo>
                  <a:lnTo>
                    <a:pt x="5864054" y="450179"/>
                  </a:lnTo>
                  <a:lnTo>
                    <a:pt x="5858508" y="460764"/>
                  </a:lnTo>
                  <a:cubicBezTo>
                    <a:pt x="5855510" y="465982"/>
                    <a:pt x="5852449" y="470809"/>
                    <a:pt x="5849326" y="475246"/>
                  </a:cubicBezTo>
                  <a:cubicBezTo>
                    <a:pt x="5833716" y="496937"/>
                    <a:pt x="5816378" y="507783"/>
                    <a:pt x="5797316" y="507783"/>
                  </a:cubicBezTo>
                  <a:cubicBezTo>
                    <a:pt x="5781047" y="507783"/>
                    <a:pt x="5768640" y="502689"/>
                    <a:pt x="5760095" y="492500"/>
                  </a:cubicBezTo>
                  <a:lnTo>
                    <a:pt x="5752584" y="476689"/>
                  </a:lnTo>
                  <a:lnTo>
                    <a:pt x="5746106" y="484489"/>
                  </a:lnTo>
                  <a:cubicBezTo>
                    <a:pt x="5742122" y="488680"/>
                    <a:pt x="5738074" y="492336"/>
                    <a:pt x="5733966" y="495458"/>
                  </a:cubicBezTo>
                  <a:cubicBezTo>
                    <a:pt x="5722463" y="503675"/>
                    <a:pt x="5710056" y="507701"/>
                    <a:pt x="5696745" y="507537"/>
                  </a:cubicBezTo>
                  <a:cubicBezTo>
                    <a:pt x="5666344" y="507372"/>
                    <a:pt x="5641858" y="495130"/>
                    <a:pt x="5623289" y="470809"/>
                  </a:cubicBezTo>
                  <a:lnTo>
                    <a:pt x="5615685" y="456755"/>
                  </a:lnTo>
                  <a:lnTo>
                    <a:pt x="5612908" y="461319"/>
                  </a:lnTo>
                  <a:cubicBezTo>
                    <a:pt x="5601898" y="477177"/>
                    <a:pt x="5590396" y="492911"/>
                    <a:pt x="5578399" y="508523"/>
                  </a:cubicBezTo>
                  <a:cubicBezTo>
                    <a:pt x="5577578" y="509344"/>
                    <a:pt x="5576509" y="510741"/>
                    <a:pt x="5575194" y="512713"/>
                  </a:cubicBezTo>
                  <a:lnTo>
                    <a:pt x="5575194" y="640891"/>
                  </a:lnTo>
                  <a:cubicBezTo>
                    <a:pt x="5575194" y="668499"/>
                    <a:pt x="5572154" y="695531"/>
                    <a:pt x="5566074" y="721989"/>
                  </a:cubicBezTo>
                  <a:cubicBezTo>
                    <a:pt x="5562952" y="735135"/>
                    <a:pt x="5559747" y="745776"/>
                    <a:pt x="5556460" y="753910"/>
                  </a:cubicBezTo>
                  <a:cubicBezTo>
                    <a:pt x="5553174" y="762044"/>
                    <a:pt x="5550627" y="768001"/>
                    <a:pt x="5548820" y="771781"/>
                  </a:cubicBezTo>
                  <a:cubicBezTo>
                    <a:pt x="5538795" y="790350"/>
                    <a:pt x="5525238" y="802922"/>
                    <a:pt x="5508148" y="809495"/>
                  </a:cubicBezTo>
                  <a:cubicBezTo>
                    <a:pt x="5501574" y="811631"/>
                    <a:pt x="5495904" y="812617"/>
                    <a:pt x="5491139" y="812453"/>
                  </a:cubicBezTo>
                  <a:cubicBezTo>
                    <a:pt x="5479472" y="812453"/>
                    <a:pt x="5469940" y="806866"/>
                    <a:pt x="5462546" y="795691"/>
                  </a:cubicBezTo>
                  <a:cubicBezTo>
                    <a:pt x="5454164" y="783366"/>
                    <a:pt x="5451371" y="764304"/>
                    <a:pt x="5454164" y="738504"/>
                  </a:cubicBezTo>
                  <a:cubicBezTo>
                    <a:pt x="5456136" y="717798"/>
                    <a:pt x="5462052" y="692327"/>
                    <a:pt x="5471912" y="662090"/>
                  </a:cubicBezTo>
                  <a:cubicBezTo>
                    <a:pt x="5480622" y="635797"/>
                    <a:pt x="5493193" y="608682"/>
                    <a:pt x="5509626" y="580746"/>
                  </a:cubicBezTo>
                  <a:cubicBezTo>
                    <a:pt x="5517514" y="567271"/>
                    <a:pt x="5526799" y="552974"/>
                    <a:pt x="5537480" y="537856"/>
                  </a:cubicBezTo>
                  <a:lnTo>
                    <a:pt x="5537480" y="483376"/>
                  </a:lnTo>
                  <a:lnTo>
                    <a:pt x="5536556" y="484489"/>
                  </a:lnTo>
                  <a:cubicBezTo>
                    <a:pt x="5532572" y="488680"/>
                    <a:pt x="5528524" y="492336"/>
                    <a:pt x="5524416" y="495458"/>
                  </a:cubicBezTo>
                  <a:cubicBezTo>
                    <a:pt x="5512913" y="503675"/>
                    <a:pt x="5500506" y="507701"/>
                    <a:pt x="5487195" y="507537"/>
                  </a:cubicBezTo>
                  <a:cubicBezTo>
                    <a:pt x="5456794" y="507372"/>
                    <a:pt x="5432308" y="495130"/>
                    <a:pt x="5413739" y="470809"/>
                  </a:cubicBezTo>
                  <a:lnTo>
                    <a:pt x="5408912" y="461887"/>
                  </a:lnTo>
                  <a:lnTo>
                    <a:pt x="5400122" y="475246"/>
                  </a:lnTo>
                  <a:cubicBezTo>
                    <a:pt x="5384838" y="496937"/>
                    <a:pt x="5367502" y="507783"/>
                    <a:pt x="5348110" y="507783"/>
                  </a:cubicBezTo>
                  <a:cubicBezTo>
                    <a:pt x="5332006" y="507783"/>
                    <a:pt x="5319599" y="502689"/>
                    <a:pt x="5310890" y="492500"/>
                  </a:cubicBezTo>
                  <a:cubicBezTo>
                    <a:pt x="5305632" y="486420"/>
                    <a:pt x="5302591" y="479847"/>
                    <a:pt x="5301770" y="472781"/>
                  </a:cubicBezTo>
                  <a:cubicBezTo>
                    <a:pt x="5300948" y="465714"/>
                    <a:pt x="5300537" y="458895"/>
                    <a:pt x="5300537" y="452321"/>
                  </a:cubicBezTo>
                  <a:cubicBezTo>
                    <a:pt x="5300537" y="452321"/>
                    <a:pt x="5300537" y="451787"/>
                    <a:pt x="5300537" y="450719"/>
                  </a:cubicBezTo>
                  <a:cubicBezTo>
                    <a:pt x="5300537" y="449651"/>
                    <a:pt x="5300537" y="449117"/>
                    <a:pt x="5300537" y="449117"/>
                  </a:cubicBezTo>
                  <a:cubicBezTo>
                    <a:pt x="5300537" y="449117"/>
                    <a:pt x="5300537" y="446570"/>
                    <a:pt x="5300537" y="441476"/>
                  </a:cubicBezTo>
                  <a:cubicBezTo>
                    <a:pt x="5300537" y="436381"/>
                    <a:pt x="5300537" y="433834"/>
                    <a:pt x="5300537" y="433834"/>
                  </a:cubicBezTo>
                  <a:cubicBezTo>
                    <a:pt x="5300537" y="433834"/>
                    <a:pt x="5300537" y="428781"/>
                    <a:pt x="5300537" y="418675"/>
                  </a:cubicBezTo>
                  <a:cubicBezTo>
                    <a:pt x="5300537" y="408568"/>
                    <a:pt x="5300537" y="403515"/>
                    <a:pt x="5300537" y="403515"/>
                  </a:cubicBezTo>
                  <a:cubicBezTo>
                    <a:pt x="5300537" y="403515"/>
                    <a:pt x="5300537" y="397517"/>
                    <a:pt x="5300537" y="385521"/>
                  </a:cubicBezTo>
                  <a:cubicBezTo>
                    <a:pt x="5300537" y="373525"/>
                    <a:pt x="5300537" y="367527"/>
                    <a:pt x="5300537" y="367527"/>
                  </a:cubicBezTo>
                  <a:cubicBezTo>
                    <a:pt x="5300537" y="361611"/>
                    <a:pt x="5300290" y="355654"/>
                    <a:pt x="5299798" y="349656"/>
                  </a:cubicBezTo>
                  <a:cubicBezTo>
                    <a:pt x="5299304" y="343658"/>
                    <a:pt x="5298072" y="338111"/>
                    <a:pt x="5296100" y="333017"/>
                  </a:cubicBezTo>
                  <a:cubicBezTo>
                    <a:pt x="5292814" y="323650"/>
                    <a:pt x="5286404" y="318967"/>
                    <a:pt x="5276873" y="318967"/>
                  </a:cubicBezTo>
                  <a:cubicBezTo>
                    <a:pt x="5263891" y="319131"/>
                    <a:pt x="5252716" y="323856"/>
                    <a:pt x="5243350" y="333140"/>
                  </a:cubicBezTo>
                  <a:cubicBezTo>
                    <a:pt x="5233982" y="342425"/>
                    <a:pt x="5227410" y="349779"/>
                    <a:pt x="5223630" y="355202"/>
                  </a:cubicBezTo>
                  <a:cubicBezTo>
                    <a:pt x="5216235" y="366376"/>
                    <a:pt x="5208018" y="382522"/>
                    <a:pt x="5198980" y="403638"/>
                  </a:cubicBezTo>
                  <a:lnTo>
                    <a:pt x="5195045" y="413477"/>
                  </a:lnTo>
                  <a:lnTo>
                    <a:pt x="5195036" y="414854"/>
                  </a:lnTo>
                  <a:lnTo>
                    <a:pt x="5195036" y="507537"/>
                  </a:lnTo>
                  <a:lnTo>
                    <a:pt x="5195036" y="507783"/>
                  </a:lnTo>
                  <a:lnTo>
                    <a:pt x="5157322" y="507783"/>
                  </a:lnTo>
                  <a:lnTo>
                    <a:pt x="5157322" y="507537"/>
                  </a:lnTo>
                  <a:cubicBezTo>
                    <a:pt x="5157322" y="507537"/>
                    <a:pt x="5157322" y="482805"/>
                    <a:pt x="5157322" y="433341"/>
                  </a:cubicBezTo>
                  <a:cubicBezTo>
                    <a:pt x="5157322" y="383878"/>
                    <a:pt x="5157076" y="356147"/>
                    <a:pt x="5156583" y="350149"/>
                  </a:cubicBezTo>
                  <a:cubicBezTo>
                    <a:pt x="5156090" y="344151"/>
                    <a:pt x="5154940" y="338604"/>
                    <a:pt x="5153132" y="333510"/>
                  </a:cubicBezTo>
                  <a:cubicBezTo>
                    <a:pt x="5151160" y="328909"/>
                    <a:pt x="5148695" y="325540"/>
                    <a:pt x="5145737" y="323404"/>
                  </a:cubicBezTo>
                  <a:cubicBezTo>
                    <a:pt x="5142450" y="320939"/>
                    <a:pt x="5138753" y="319706"/>
                    <a:pt x="5134644" y="319706"/>
                  </a:cubicBezTo>
                  <a:cubicBezTo>
                    <a:pt x="5127414" y="319542"/>
                    <a:pt x="5120266" y="321350"/>
                    <a:pt x="5113200" y="325129"/>
                  </a:cubicBezTo>
                  <a:cubicBezTo>
                    <a:pt x="5108270" y="327759"/>
                    <a:pt x="5103504" y="331127"/>
                    <a:pt x="5098902" y="335236"/>
                  </a:cubicBezTo>
                  <a:cubicBezTo>
                    <a:pt x="5091343" y="341809"/>
                    <a:pt x="5084852" y="349286"/>
                    <a:pt x="5079430" y="357667"/>
                  </a:cubicBezTo>
                  <a:lnTo>
                    <a:pt x="5067104" y="349779"/>
                  </a:lnTo>
                  <a:cubicBezTo>
                    <a:pt x="5073514" y="339919"/>
                    <a:pt x="5080826" y="331292"/>
                    <a:pt x="5089042" y="323897"/>
                  </a:cubicBezTo>
                  <a:cubicBezTo>
                    <a:pt x="5094301" y="319296"/>
                    <a:pt x="5099970" y="315269"/>
                    <a:pt x="5106051" y="311818"/>
                  </a:cubicBezTo>
                  <a:cubicBezTo>
                    <a:pt x="5114760" y="307053"/>
                    <a:pt x="5124374" y="304670"/>
                    <a:pt x="5134891" y="304670"/>
                  </a:cubicBezTo>
                  <a:cubicBezTo>
                    <a:pt x="5158720" y="304670"/>
                    <a:pt x="5175563" y="312065"/>
                    <a:pt x="5185423" y="326855"/>
                  </a:cubicBezTo>
                  <a:cubicBezTo>
                    <a:pt x="5189532" y="333264"/>
                    <a:pt x="5192160" y="340001"/>
                    <a:pt x="5193311" y="347067"/>
                  </a:cubicBezTo>
                  <a:cubicBezTo>
                    <a:pt x="5194462" y="354134"/>
                    <a:pt x="5195036" y="361118"/>
                    <a:pt x="5195036" y="368020"/>
                  </a:cubicBezTo>
                  <a:cubicBezTo>
                    <a:pt x="5195036" y="368020"/>
                    <a:pt x="5194995" y="368759"/>
                    <a:pt x="5194913" y="370238"/>
                  </a:cubicBezTo>
                  <a:cubicBezTo>
                    <a:pt x="5194831" y="371717"/>
                    <a:pt x="5194790" y="373689"/>
                    <a:pt x="5194790" y="376154"/>
                  </a:cubicBezTo>
                  <a:lnTo>
                    <a:pt x="5195280" y="375664"/>
                  </a:lnTo>
                  <a:lnTo>
                    <a:pt x="5195280" y="375737"/>
                  </a:lnTo>
                  <a:lnTo>
                    <a:pt x="5198764" y="368543"/>
                  </a:lnTo>
                  <a:cubicBezTo>
                    <a:pt x="5203099" y="360060"/>
                    <a:pt x="5207279" y="352819"/>
                    <a:pt x="5211305" y="346821"/>
                  </a:cubicBezTo>
                  <a:cubicBezTo>
                    <a:pt x="5215742" y="340412"/>
                    <a:pt x="5223630" y="331744"/>
                    <a:pt x="5234968" y="320816"/>
                  </a:cubicBezTo>
                  <a:cubicBezTo>
                    <a:pt x="5246308" y="309888"/>
                    <a:pt x="5260194" y="304259"/>
                    <a:pt x="5276626" y="303931"/>
                  </a:cubicBezTo>
                  <a:close/>
                  <a:moveTo>
                    <a:pt x="2191490" y="287908"/>
                  </a:moveTo>
                  <a:cubicBezTo>
                    <a:pt x="2190668" y="288566"/>
                    <a:pt x="2190504" y="289880"/>
                    <a:pt x="2190997" y="291852"/>
                  </a:cubicBezTo>
                  <a:cubicBezTo>
                    <a:pt x="2192969" y="297111"/>
                    <a:pt x="2196173" y="300315"/>
                    <a:pt x="2200610" y="301466"/>
                  </a:cubicBezTo>
                  <a:cubicBezTo>
                    <a:pt x="2202254" y="302123"/>
                    <a:pt x="2205211" y="302780"/>
                    <a:pt x="2209484" y="303438"/>
                  </a:cubicBezTo>
                  <a:cubicBezTo>
                    <a:pt x="2209484" y="303273"/>
                    <a:pt x="2209443" y="303109"/>
                    <a:pt x="2209361" y="302945"/>
                  </a:cubicBezTo>
                  <a:cubicBezTo>
                    <a:pt x="2209278" y="302780"/>
                    <a:pt x="2209238" y="302534"/>
                    <a:pt x="2209238" y="302205"/>
                  </a:cubicBezTo>
                  <a:cubicBezTo>
                    <a:pt x="2207923" y="298590"/>
                    <a:pt x="2205951" y="295385"/>
                    <a:pt x="2203322" y="292592"/>
                  </a:cubicBezTo>
                  <a:lnTo>
                    <a:pt x="2203075" y="292592"/>
                  </a:lnTo>
                  <a:cubicBezTo>
                    <a:pt x="2198474" y="287990"/>
                    <a:pt x="2194612" y="286429"/>
                    <a:pt x="2191490" y="287908"/>
                  </a:cubicBezTo>
                  <a:close/>
                  <a:moveTo>
                    <a:pt x="4415763" y="231461"/>
                  </a:moveTo>
                  <a:cubicBezTo>
                    <a:pt x="4421844" y="231461"/>
                    <a:pt x="4427020" y="233597"/>
                    <a:pt x="4431292" y="237870"/>
                  </a:cubicBezTo>
                  <a:cubicBezTo>
                    <a:pt x="4435565" y="242142"/>
                    <a:pt x="4437702" y="247319"/>
                    <a:pt x="4437702" y="253399"/>
                  </a:cubicBezTo>
                  <a:cubicBezTo>
                    <a:pt x="4437702" y="259479"/>
                    <a:pt x="4435565" y="264697"/>
                    <a:pt x="4431292" y="269051"/>
                  </a:cubicBezTo>
                  <a:cubicBezTo>
                    <a:pt x="4427020" y="273406"/>
                    <a:pt x="4421844" y="275583"/>
                    <a:pt x="4415763" y="275583"/>
                  </a:cubicBezTo>
                  <a:cubicBezTo>
                    <a:pt x="4409683" y="275583"/>
                    <a:pt x="4404466" y="273406"/>
                    <a:pt x="4400110" y="269051"/>
                  </a:cubicBezTo>
                  <a:cubicBezTo>
                    <a:pt x="4395756" y="264697"/>
                    <a:pt x="4393578" y="259479"/>
                    <a:pt x="4393578" y="253399"/>
                  </a:cubicBezTo>
                  <a:cubicBezTo>
                    <a:pt x="4393578" y="247319"/>
                    <a:pt x="4395756" y="242142"/>
                    <a:pt x="4400110" y="237870"/>
                  </a:cubicBezTo>
                  <a:cubicBezTo>
                    <a:pt x="4404466" y="233597"/>
                    <a:pt x="4409683" y="231461"/>
                    <a:pt x="4415763" y="231461"/>
                  </a:cubicBezTo>
                  <a:close/>
                  <a:moveTo>
                    <a:pt x="5707098" y="225791"/>
                  </a:moveTo>
                  <a:lnTo>
                    <a:pt x="5711535" y="229982"/>
                  </a:lnTo>
                  <a:lnTo>
                    <a:pt x="5755904" y="269914"/>
                  </a:lnTo>
                  <a:lnTo>
                    <a:pt x="5747277" y="281992"/>
                  </a:lnTo>
                  <a:lnTo>
                    <a:pt x="5694773" y="253892"/>
                  </a:lnTo>
                  <a:lnTo>
                    <a:pt x="5670616" y="272626"/>
                  </a:lnTo>
                  <a:lnTo>
                    <a:pt x="5659524" y="281253"/>
                  </a:lnTo>
                  <a:lnTo>
                    <a:pt x="5650404" y="269421"/>
                  </a:lnTo>
                  <a:lnTo>
                    <a:pt x="5702168" y="229489"/>
                  </a:lnTo>
                  <a:close/>
                  <a:moveTo>
                    <a:pt x="3019146" y="207797"/>
                  </a:moveTo>
                  <a:lnTo>
                    <a:pt x="3026294" y="215438"/>
                  </a:lnTo>
                  <a:lnTo>
                    <a:pt x="3072143" y="265477"/>
                  </a:lnTo>
                  <a:lnTo>
                    <a:pt x="3062283" y="276569"/>
                  </a:lnTo>
                  <a:lnTo>
                    <a:pt x="3009286" y="239595"/>
                  </a:lnTo>
                  <a:lnTo>
                    <a:pt x="3003617" y="235897"/>
                  </a:lnTo>
                  <a:lnTo>
                    <a:pt x="3007068" y="229982"/>
                  </a:lnTo>
                  <a:lnTo>
                    <a:pt x="3014216" y="216917"/>
                  </a:lnTo>
                  <a:close/>
                  <a:moveTo>
                    <a:pt x="2454371" y="207797"/>
                  </a:moveTo>
                  <a:lnTo>
                    <a:pt x="2461520" y="215438"/>
                  </a:lnTo>
                  <a:lnTo>
                    <a:pt x="2507368" y="265477"/>
                  </a:lnTo>
                  <a:lnTo>
                    <a:pt x="2497508" y="276569"/>
                  </a:lnTo>
                  <a:lnTo>
                    <a:pt x="2444512" y="239595"/>
                  </a:lnTo>
                  <a:lnTo>
                    <a:pt x="2438842" y="235897"/>
                  </a:lnTo>
                  <a:lnTo>
                    <a:pt x="2442293" y="229982"/>
                  </a:lnTo>
                  <a:lnTo>
                    <a:pt x="2449441" y="216917"/>
                  </a:lnTo>
                  <a:close/>
                  <a:moveTo>
                    <a:pt x="1880039" y="207797"/>
                  </a:moveTo>
                  <a:lnTo>
                    <a:pt x="1885215" y="216917"/>
                  </a:lnTo>
                  <a:lnTo>
                    <a:pt x="1892364" y="229982"/>
                  </a:lnTo>
                  <a:lnTo>
                    <a:pt x="1895568" y="235897"/>
                  </a:lnTo>
                  <a:lnTo>
                    <a:pt x="1890145" y="239595"/>
                  </a:lnTo>
                  <a:lnTo>
                    <a:pt x="1836656" y="276569"/>
                  </a:lnTo>
                  <a:lnTo>
                    <a:pt x="1827042" y="265477"/>
                  </a:lnTo>
                  <a:lnTo>
                    <a:pt x="1873137" y="215438"/>
                  </a:lnTo>
                  <a:close/>
                  <a:moveTo>
                    <a:pt x="2089514" y="203113"/>
                  </a:moveTo>
                  <a:lnTo>
                    <a:pt x="2126982" y="203113"/>
                  </a:lnTo>
                  <a:cubicBezTo>
                    <a:pt x="2126982" y="203113"/>
                    <a:pt x="2126982" y="228256"/>
                    <a:pt x="2126982" y="278541"/>
                  </a:cubicBezTo>
                  <a:cubicBezTo>
                    <a:pt x="2126982" y="284827"/>
                    <a:pt x="2126982" y="290720"/>
                    <a:pt x="2126982" y="296220"/>
                  </a:cubicBezTo>
                  <a:lnTo>
                    <a:pt x="2126982" y="297029"/>
                  </a:lnTo>
                  <a:lnTo>
                    <a:pt x="2159273" y="297029"/>
                  </a:lnTo>
                  <a:lnTo>
                    <a:pt x="2159273" y="312311"/>
                  </a:lnTo>
                  <a:lnTo>
                    <a:pt x="2126982" y="312311"/>
                  </a:lnTo>
                  <a:lnTo>
                    <a:pt x="2126982" y="324505"/>
                  </a:lnTo>
                  <a:cubicBezTo>
                    <a:pt x="2126982" y="344148"/>
                    <a:pt x="2126982" y="353969"/>
                    <a:pt x="2126982" y="353969"/>
                  </a:cubicBezTo>
                  <a:lnTo>
                    <a:pt x="2126982" y="449117"/>
                  </a:lnTo>
                  <a:lnTo>
                    <a:pt x="2126982" y="452568"/>
                  </a:lnTo>
                  <a:cubicBezTo>
                    <a:pt x="2126982" y="458484"/>
                    <a:pt x="2127105" y="464277"/>
                    <a:pt x="2127352" y="469946"/>
                  </a:cubicBezTo>
                  <a:cubicBezTo>
                    <a:pt x="2127598" y="475615"/>
                    <a:pt x="2128543" y="480669"/>
                    <a:pt x="2130186" y="485106"/>
                  </a:cubicBezTo>
                  <a:cubicBezTo>
                    <a:pt x="2132158" y="490200"/>
                    <a:pt x="2134459" y="492747"/>
                    <a:pt x="2137088" y="492747"/>
                  </a:cubicBezTo>
                  <a:cubicBezTo>
                    <a:pt x="2151056" y="492747"/>
                    <a:pt x="2164367" y="484037"/>
                    <a:pt x="2177021" y="466618"/>
                  </a:cubicBezTo>
                  <a:cubicBezTo>
                    <a:pt x="2182444" y="459059"/>
                    <a:pt x="2187949" y="449364"/>
                    <a:pt x="2193536" y="437532"/>
                  </a:cubicBezTo>
                  <a:cubicBezTo>
                    <a:pt x="2195919" y="432437"/>
                    <a:pt x="2198302" y="427035"/>
                    <a:pt x="2200684" y="421325"/>
                  </a:cubicBezTo>
                  <a:lnTo>
                    <a:pt x="2203298" y="414722"/>
                  </a:lnTo>
                  <a:lnTo>
                    <a:pt x="2190504" y="409924"/>
                  </a:lnTo>
                  <a:cubicBezTo>
                    <a:pt x="2190504" y="409924"/>
                    <a:pt x="2190791" y="409226"/>
                    <a:pt x="2191366" y="407829"/>
                  </a:cubicBezTo>
                  <a:cubicBezTo>
                    <a:pt x="2191942" y="406432"/>
                    <a:pt x="2192229" y="405734"/>
                    <a:pt x="2192229" y="405734"/>
                  </a:cubicBezTo>
                  <a:cubicBezTo>
                    <a:pt x="2199788" y="384371"/>
                    <a:pt x="2204924" y="366664"/>
                    <a:pt x="2207635" y="352614"/>
                  </a:cubicBezTo>
                  <a:cubicBezTo>
                    <a:pt x="2210347" y="338563"/>
                    <a:pt x="2211702" y="327266"/>
                    <a:pt x="2211702" y="318720"/>
                  </a:cubicBezTo>
                  <a:cubicBezTo>
                    <a:pt x="2205458" y="318227"/>
                    <a:pt x="2200364" y="317324"/>
                    <a:pt x="2196420" y="316009"/>
                  </a:cubicBezTo>
                  <a:cubicBezTo>
                    <a:pt x="2186560" y="312887"/>
                    <a:pt x="2180069" y="306313"/>
                    <a:pt x="2176946" y="296289"/>
                  </a:cubicBezTo>
                  <a:cubicBezTo>
                    <a:pt x="2173660" y="286429"/>
                    <a:pt x="2176207" y="279199"/>
                    <a:pt x="2184588" y="274597"/>
                  </a:cubicBezTo>
                  <a:cubicBezTo>
                    <a:pt x="2191490" y="271147"/>
                    <a:pt x="2197488" y="271023"/>
                    <a:pt x="2202582" y="274228"/>
                  </a:cubicBezTo>
                  <a:cubicBezTo>
                    <a:pt x="2207676" y="277432"/>
                    <a:pt x="2211210" y="279856"/>
                    <a:pt x="2213181" y="281499"/>
                  </a:cubicBezTo>
                  <a:cubicBezTo>
                    <a:pt x="2217783" y="285608"/>
                    <a:pt x="2221152" y="290948"/>
                    <a:pt x="2223288" y="297522"/>
                  </a:cubicBezTo>
                  <a:cubicBezTo>
                    <a:pt x="2224110" y="300315"/>
                    <a:pt x="2224767" y="302698"/>
                    <a:pt x="2225260" y="304670"/>
                  </a:cubicBezTo>
                  <a:lnTo>
                    <a:pt x="2246458" y="304670"/>
                  </a:lnTo>
                  <a:cubicBezTo>
                    <a:pt x="2259276" y="304670"/>
                    <a:pt x="2268643" y="305163"/>
                    <a:pt x="2274559" y="306149"/>
                  </a:cubicBezTo>
                  <a:cubicBezTo>
                    <a:pt x="2291978" y="308778"/>
                    <a:pt x="2306439" y="315023"/>
                    <a:pt x="2317942" y="324883"/>
                  </a:cubicBezTo>
                  <a:cubicBezTo>
                    <a:pt x="2326816" y="332771"/>
                    <a:pt x="2332404" y="342055"/>
                    <a:pt x="2334704" y="352737"/>
                  </a:cubicBezTo>
                  <a:cubicBezTo>
                    <a:pt x="2337005" y="363418"/>
                    <a:pt x="2338238" y="373689"/>
                    <a:pt x="2338402" y="383549"/>
                  </a:cubicBezTo>
                  <a:cubicBezTo>
                    <a:pt x="2338402" y="383549"/>
                    <a:pt x="2338402" y="389301"/>
                    <a:pt x="2338402" y="400804"/>
                  </a:cubicBezTo>
                  <a:cubicBezTo>
                    <a:pt x="2338402" y="412307"/>
                    <a:pt x="2338402" y="418058"/>
                    <a:pt x="2338402" y="418058"/>
                  </a:cubicBezTo>
                  <a:cubicBezTo>
                    <a:pt x="2338402" y="418058"/>
                    <a:pt x="2338402" y="423194"/>
                    <a:pt x="2338402" y="433464"/>
                  </a:cubicBezTo>
                  <a:cubicBezTo>
                    <a:pt x="2338402" y="443735"/>
                    <a:pt x="2338402" y="448871"/>
                    <a:pt x="2338402" y="448871"/>
                  </a:cubicBezTo>
                  <a:lnTo>
                    <a:pt x="2338402" y="451582"/>
                  </a:lnTo>
                  <a:cubicBezTo>
                    <a:pt x="2338402" y="457498"/>
                    <a:pt x="2338525" y="463414"/>
                    <a:pt x="2338772" y="469330"/>
                  </a:cubicBezTo>
                  <a:cubicBezTo>
                    <a:pt x="2339018" y="475246"/>
                    <a:pt x="2340045" y="480422"/>
                    <a:pt x="2341852" y="484859"/>
                  </a:cubicBezTo>
                  <a:cubicBezTo>
                    <a:pt x="2343824" y="490118"/>
                    <a:pt x="2346618" y="492747"/>
                    <a:pt x="2350234" y="492747"/>
                  </a:cubicBezTo>
                  <a:cubicBezTo>
                    <a:pt x="2358614" y="492747"/>
                    <a:pt x="2365968" y="489050"/>
                    <a:pt x="2372295" y="481655"/>
                  </a:cubicBezTo>
                  <a:cubicBezTo>
                    <a:pt x="2378622" y="474260"/>
                    <a:pt x="2384579" y="465961"/>
                    <a:pt x="2390166" y="456758"/>
                  </a:cubicBezTo>
                  <a:lnTo>
                    <a:pt x="2392606" y="452034"/>
                  </a:lnTo>
                  <a:lnTo>
                    <a:pt x="2387940" y="444803"/>
                  </a:lnTo>
                  <a:cubicBezTo>
                    <a:pt x="2383257" y="432889"/>
                    <a:pt x="2380915" y="419948"/>
                    <a:pt x="2380915" y="405980"/>
                  </a:cubicBezTo>
                  <a:cubicBezTo>
                    <a:pt x="2380915" y="377880"/>
                    <a:pt x="2390282" y="354052"/>
                    <a:pt x="2409016" y="334496"/>
                  </a:cubicBezTo>
                  <a:cubicBezTo>
                    <a:pt x="2427750" y="314612"/>
                    <a:pt x="2450674" y="304670"/>
                    <a:pt x="2477788" y="304670"/>
                  </a:cubicBezTo>
                  <a:cubicBezTo>
                    <a:pt x="2501781" y="304670"/>
                    <a:pt x="2522158" y="314694"/>
                    <a:pt x="2538920" y="334743"/>
                  </a:cubicBezTo>
                  <a:cubicBezTo>
                    <a:pt x="2555353" y="354791"/>
                    <a:pt x="2563569" y="378537"/>
                    <a:pt x="2563569" y="405980"/>
                  </a:cubicBezTo>
                  <a:cubicBezTo>
                    <a:pt x="2563569" y="433588"/>
                    <a:pt x="2555353" y="457251"/>
                    <a:pt x="2538920" y="476971"/>
                  </a:cubicBezTo>
                  <a:cubicBezTo>
                    <a:pt x="2521994" y="497184"/>
                    <a:pt x="2501616" y="507290"/>
                    <a:pt x="2477788" y="507290"/>
                  </a:cubicBezTo>
                  <a:cubicBezTo>
                    <a:pt x="2450674" y="507290"/>
                    <a:pt x="2427750" y="497348"/>
                    <a:pt x="2409016" y="477464"/>
                  </a:cubicBezTo>
                  <a:lnTo>
                    <a:pt x="2401826" y="466321"/>
                  </a:lnTo>
                  <a:lnTo>
                    <a:pt x="2394079" y="477526"/>
                  </a:lnTo>
                  <a:cubicBezTo>
                    <a:pt x="2390608" y="482168"/>
                    <a:pt x="2386633" y="487160"/>
                    <a:pt x="2382155" y="492500"/>
                  </a:cubicBezTo>
                  <a:cubicBezTo>
                    <a:pt x="2373199" y="503182"/>
                    <a:pt x="2361654" y="508194"/>
                    <a:pt x="2347522" y="507537"/>
                  </a:cubicBezTo>
                  <a:cubicBezTo>
                    <a:pt x="2331582" y="507044"/>
                    <a:pt x="2319504" y="501949"/>
                    <a:pt x="2311287" y="492254"/>
                  </a:cubicBezTo>
                  <a:cubicBezTo>
                    <a:pt x="2305864" y="486174"/>
                    <a:pt x="2302783" y="479477"/>
                    <a:pt x="2302044" y="472164"/>
                  </a:cubicBezTo>
                  <a:cubicBezTo>
                    <a:pt x="2301304" y="464852"/>
                    <a:pt x="2300934" y="457991"/>
                    <a:pt x="2300934" y="451582"/>
                  </a:cubicBezTo>
                  <a:cubicBezTo>
                    <a:pt x="2300934" y="451582"/>
                    <a:pt x="2300934" y="451130"/>
                    <a:pt x="2300934" y="450226"/>
                  </a:cubicBezTo>
                  <a:cubicBezTo>
                    <a:pt x="2300934" y="449322"/>
                    <a:pt x="2300934" y="448871"/>
                    <a:pt x="2300934" y="448871"/>
                  </a:cubicBezTo>
                  <a:cubicBezTo>
                    <a:pt x="2300934" y="448871"/>
                    <a:pt x="2300934" y="443735"/>
                    <a:pt x="2300934" y="433464"/>
                  </a:cubicBezTo>
                  <a:cubicBezTo>
                    <a:pt x="2300934" y="423194"/>
                    <a:pt x="2300934" y="418058"/>
                    <a:pt x="2300934" y="418058"/>
                  </a:cubicBezTo>
                  <a:lnTo>
                    <a:pt x="2300934" y="383795"/>
                  </a:lnTo>
                  <a:cubicBezTo>
                    <a:pt x="2300770" y="374922"/>
                    <a:pt x="2299989" y="366130"/>
                    <a:pt x="2298592" y="357420"/>
                  </a:cubicBezTo>
                  <a:cubicBezTo>
                    <a:pt x="2297196" y="348711"/>
                    <a:pt x="2293950" y="341398"/>
                    <a:pt x="2288856" y="335482"/>
                  </a:cubicBezTo>
                  <a:cubicBezTo>
                    <a:pt x="2281954" y="327594"/>
                    <a:pt x="2273244" y="322664"/>
                    <a:pt x="2262727" y="320692"/>
                  </a:cubicBezTo>
                  <a:cubicBezTo>
                    <a:pt x="2258948" y="320035"/>
                    <a:pt x="2254428" y="319706"/>
                    <a:pt x="2249170" y="319706"/>
                  </a:cubicBezTo>
                  <a:cubicBezTo>
                    <a:pt x="2247362" y="319706"/>
                    <a:pt x="2239803" y="319706"/>
                    <a:pt x="2226492" y="319706"/>
                  </a:cubicBezTo>
                  <a:cubicBezTo>
                    <a:pt x="2226616" y="336591"/>
                    <a:pt x="2222810" y="357913"/>
                    <a:pt x="2215076" y="383672"/>
                  </a:cubicBezTo>
                  <a:lnTo>
                    <a:pt x="2208490" y="403511"/>
                  </a:lnTo>
                  <a:lnTo>
                    <a:pt x="2221883" y="408445"/>
                  </a:lnTo>
                  <a:cubicBezTo>
                    <a:pt x="2216132" y="423399"/>
                    <a:pt x="2211202" y="435231"/>
                    <a:pt x="2207093" y="443941"/>
                  </a:cubicBezTo>
                  <a:cubicBezTo>
                    <a:pt x="2201342" y="455937"/>
                    <a:pt x="2195344" y="466372"/>
                    <a:pt x="2189099" y="475246"/>
                  </a:cubicBezTo>
                  <a:cubicBezTo>
                    <a:pt x="2173488" y="496937"/>
                    <a:pt x="2156151" y="507783"/>
                    <a:pt x="2137088" y="507783"/>
                  </a:cubicBezTo>
                  <a:cubicBezTo>
                    <a:pt x="2120820" y="507783"/>
                    <a:pt x="2108412" y="502689"/>
                    <a:pt x="2099867" y="492500"/>
                  </a:cubicBezTo>
                  <a:cubicBezTo>
                    <a:pt x="2094444" y="486420"/>
                    <a:pt x="2091322" y="479847"/>
                    <a:pt x="2090500" y="472781"/>
                  </a:cubicBezTo>
                  <a:cubicBezTo>
                    <a:pt x="2089679" y="465714"/>
                    <a:pt x="2089350" y="458895"/>
                    <a:pt x="2089514" y="452321"/>
                  </a:cubicBezTo>
                  <a:lnTo>
                    <a:pt x="2089514" y="449117"/>
                  </a:lnTo>
                  <a:cubicBezTo>
                    <a:pt x="2089514" y="449117"/>
                    <a:pt x="2089514" y="444187"/>
                    <a:pt x="2089514" y="434327"/>
                  </a:cubicBezTo>
                  <a:cubicBezTo>
                    <a:pt x="2089514" y="424467"/>
                    <a:pt x="2089514" y="413580"/>
                    <a:pt x="2089514" y="401666"/>
                  </a:cubicBezTo>
                  <a:lnTo>
                    <a:pt x="2089514" y="370485"/>
                  </a:lnTo>
                  <a:lnTo>
                    <a:pt x="2083352" y="383795"/>
                  </a:lnTo>
                  <a:cubicBezTo>
                    <a:pt x="2080887" y="388561"/>
                    <a:pt x="2078504" y="393368"/>
                    <a:pt x="2076204" y="398215"/>
                  </a:cubicBezTo>
                  <a:cubicBezTo>
                    <a:pt x="2073903" y="403063"/>
                    <a:pt x="2071602" y="407952"/>
                    <a:pt x="2069302" y="412882"/>
                  </a:cubicBezTo>
                  <a:lnTo>
                    <a:pt x="2062646" y="409431"/>
                  </a:lnTo>
                  <a:lnTo>
                    <a:pt x="2055991" y="406227"/>
                  </a:lnTo>
                  <a:cubicBezTo>
                    <a:pt x="2060921" y="396367"/>
                    <a:pt x="2065522" y="386671"/>
                    <a:pt x="2069795" y="377140"/>
                  </a:cubicBezTo>
                  <a:lnTo>
                    <a:pt x="2078669" y="358899"/>
                  </a:lnTo>
                  <a:cubicBezTo>
                    <a:pt x="2082941" y="349861"/>
                    <a:pt x="2086556" y="341727"/>
                    <a:pt x="2089514" y="334496"/>
                  </a:cubicBezTo>
                  <a:lnTo>
                    <a:pt x="2089514" y="312311"/>
                  </a:lnTo>
                  <a:lnTo>
                    <a:pt x="2058210" y="312311"/>
                  </a:lnTo>
                  <a:lnTo>
                    <a:pt x="2058210" y="297029"/>
                  </a:lnTo>
                  <a:lnTo>
                    <a:pt x="2089514" y="297029"/>
                  </a:lnTo>
                  <a:close/>
                  <a:moveTo>
                    <a:pt x="2851677" y="101803"/>
                  </a:moveTo>
                  <a:lnTo>
                    <a:pt x="2889145" y="101803"/>
                  </a:lnTo>
                  <a:lnTo>
                    <a:pt x="2889145" y="102050"/>
                  </a:lnTo>
                  <a:lnTo>
                    <a:pt x="2889145" y="193747"/>
                  </a:lnTo>
                  <a:lnTo>
                    <a:pt x="2921189" y="193747"/>
                  </a:lnTo>
                  <a:lnTo>
                    <a:pt x="2921189" y="208536"/>
                  </a:lnTo>
                  <a:lnTo>
                    <a:pt x="2889145" y="208536"/>
                  </a:lnTo>
                  <a:lnTo>
                    <a:pt x="2889145" y="353476"/>
                  </a:lnTo>
                  <a:lnTo>
                    <a:pt x="2889145" y="428165"/>
                  </a:lnTo>
                  <a:lnTo>
                    <a:pt x="2889145" y="448624"/>
                  </a:lnTo>
                  <a:lnTo>
                    <a:pt x="2889145" y="451828"/>
                  </a:lnTo>
                  <a:cubicBezTo>
                    <a:pt x="2889145" y="457744"/>
                    <a:pt x="2889268" y="463537"/>
                    <a:pt x="2889514" y="469206"/>
                  </a:cubicBezTo>
                  <a:cubicBezTo>
                    <a:pt x="2889761" y="474876"/>
                    <a:pt x="2890788" y="479929"/>
                    <a:pt x="2892596" y="484366"/>
                  </a:cubicBezTo>
                  <a:cubicBezTo>
                    <a:pt x="2894075" y="488803"/>
                    <a:pt x="2896129" y="491350"/>
                    <a:pt x="2898758" y="492007"/>
                  </a:cubicBezTo>
                  <a:cubicBezTo>
                    <a:pt x="2898922" y="492007"/>
                    <a:pt x="2899087" y="492049"/>
                    <a:pt x="2899251" y="492131"/>
                  </a:cubicBezTo>
                  <a:cubicBezTo>
                    <a:pt x="2899415" y="492213"/>
                    <a:pt x="2899662" y="492254"/>
                    <a:pt x="2899990" y="492254"/>
                  </a:cubicBezTo>
                  <a:cubicBezTo>
                    <a:pt x="2915766" y="492583"/>
                    <a:pt x="2929529" y="481778"/>
                    <a:pt x="2941279" y="459840"/>
                  </a:cubicBezTo>
                  <a:cubicBezTo>
                    <a:pt x="2947154" y="448871"/>
                    <a:pt x="2952299" y="438425"/>
                    <a:pt x="2956716" y="428504"/>
                  </a:cubicBezTo>
                  <a:lnTo>
                    <a:pt x="2958508" y="423936"/>
                  </a:lnTo>
                  <a:lnTo>
                    <a:pt x="2958508" y="414608"/>
                  </a:lnTo>
                  <a:lnTo>
                    <a:pt x="2958508" y="408359"/>
                  </a:lnTo>
                  <a:lnTo>
                    <a:pt x="2944704" y="403515"/>
                  </a:lnTo>
                  <a:cubicBezTo>
                    <a:pt x="2947991" y="394641"/>
                    <a:pt x="2951031" y="384781"/>
                    <a:pt x="2953824" y="373936"/>
                  </a:cubicBezTo>
                  <a:cubicBezTo>
                    <a:pt x="2955304" y="368513"/>
                    <a:pt x="2956659" y="363295"/>
                    <a:pt x="2957892" y="358283"/>
                  </a:cubicBezTo>
                  <a:lnTo>
                    <a:pt x="2958508" y="355744"/>
                  </a:lnTo>
                  <a:lnTo>
                    <a:pt x="2958508" y="304670"/>
                  </a:lnTo>
                  <a:lnTo>
                    <a:pt x="2969600" y="304670"/>
                  </a:lnTo>
                  <a:lnTo>
                    <a:pt x="2977242" y="304670"/>
                  </a:lnTo>
                  <a:lnTo>
                    <a:pt x="2996222" y="304670"/>
                  </a:lnTo>
                  <a:cubicBezTo>
                    <a:pt x="2996222" y="304670"/>
                    <a:pt x="2996181" y="327923"/>
                    <a:pt x="2996099" y="374429"/>
                  </a:cubicBezTo>
                  <a:cubicBezTo>
                    <a:pt x="2996016" y="420934"/>
                    <a:pt x="2995976" y="444187"/>
                    <a:pt x="2995976" y="444187"/>
                  </a:cubicBezTo>
                  <a:cubicBezTo>
                    <a:pt x="2995976" y="450267"/>
                    <a:pt x="2996222" y="456348"/>
                    <a:pt x="2996715" y="462428"/>
                  </a:cubicBezTo>
                  <a:cubicBezTo>
                    <a:pt x="2997208" y="468508"/>
                    <a:pt x="2998440" y="474095"/>
                    <a:pt x="3000412" y="479190"/>
                  </a:cubicBezTo>
                  <a:cubicBezTo>
                    <a:pt x="3004028" y="488885"/>
                    <a:pt x="3012080" y="493404"/>
                    <a:pt x="3024569" y="492747"/>
                  </a:cubicBezTo>
                  <a:cubicBezTo>
                    <a:pt x="3024733" y="492747"/>
                    <a:pt x="3024856" y="492747"/>
                    <a:pt x="3024939" y="492747"/>
                  </a:cubicBezTo>
                  <a:cubicBezTo>
                    <a:pt x="3025021" y="492747"/>
                    <a:pt x="3025062" y="492747"/>
                    <a:pt x="3025062" y="492747"/>
                  </a:cubicBezTo>
                  <a:cubicBezTo>
                    <a:pt x="3039194" y="492583"/>
                    <a:pt x="3053820" y="480669"/>
                    <a:pt x="3068938" y="457005"/>
                  </a:cubicBezTo>
                  <a:cubicBezTo>
                    <a:pt x="3075840" y="445830"/>
                    <a:pt x="3083605" y="429562"/>
                    <a:pt x="3092232" y="408199"/>
                  </a:cubicBezTo>
                  <a:lnTo>
                    <a:pt x="3097532" y="394157"/>
                  </a:lnTo>
                  <a:lnTo>
                    <a:pt x="3097532" y="368882"/>
                  </a:lnTo>
                  <a:cubicBezTo>
                    <a:pt x="3097532" y="358940"/>
                    <a:pt x="3097532" y="353969"/>
                    <a:pt x="3097532" y="353969"/>
                  </a:cubicBezTo>
                  <a:lnTo>
                    <a:pt x="3097532" y="304670"/>
                  </a:lnTo>
                  <a:lnTo>
                    <a:pt x="3135000" y="304670"/>
                  </a:lnTo>
                  <a:cubicBezTo>
                    <a:pt x="3135000" y="304670"/>
                    <a:pt x="3135000" y="312887"/>
                    <a:pt x="3135000" y="329320"/>
                  </a:cubicBezTo>
                  <a:cubicBezTo>
                    <a:pt x="3135000" y="345753"/>
                    <a:pt x="3135000" y="353969"/>
                    <a:pt x="3135000" y="353969"/>
                  </a:cubicBezTo>
                  <a:lnTo>
                    <a:pt x="3135000" y="449117"/>
                  </a:lnTo>
                  <a:lnTo>
                    <a:pt x="3135000" y="452568"/>
                  </a:lnTo>
                  <a:cubicBezTo>
                    <a:pt x="3135000" y="458484"/>
                    <a:pt x="3135123" y="464277"/>
                    <a:pt x="3135369" y="469946"/>
                  </a:cubicBezTo>
                  <a:cubicBezTo>
                    <a:pt x="3135616" y="475615"/>
                    <a:pt x="3136561" y="480669"/>
                    <a:pt x="3138204" y="485106"/>
                  </a:cubicBezTo>
                  <a:cubicBezTo>
                    <a:pt x="3140176" y="490200"/>
                    <a:pt x="3142477" y="492747"/>
                    <a:pt x="3145106" y="492747"/>
                  </a:cubicBezTo>
                  <a:cubicBezTo>
                    <a:pt x="3159074" y="492747"/>
                    <a:pt x="3172385" y="484037"/>
                    <a:pt x="3185038" y="466618"/>
                  </a:cubicBezTo>
                  <a:cubicBezTo>
                    <a:pt x="3187750" y="462839"/>
                    <a:pt x="3190482" y="458525"/>
                    <a:pt x="3193234" y="453677"/>
                  </a:cubicBezTo>
                  <a:lnTo>
                    <a:pt x="3193934" y="452318"/>
                  </a:lnTo>
                  <a:lnTo>
                    <a:pt x="3187301" y="440058"/>
                  </a:lnTo>
                  <a:cubicBezTo>
                    <a:pt x="3183604" y="429089"/>
                    <a:pt x="3181755" y="417401"/>
                    <a:pt x="3181755" y="404994"/>
                  </a:cubicBezTo>
                  <a:cubicBezTo>
                    <a:pt x="3181755" y="381166"/>
                    <a:pt x="3190136" y="359474"/>
                    <a:pt x="3206898" y="339919"/>
                  </a:cubicBezTo>
                  <a:cubicBezTo>
                    <a:pt x="3226453" y="317241"/>
                    <a:pt x="3251184" y="305574"/>
                    <a:pt x="3281093" y="304917"/>
                  </a:cubicBezTo>
                  <a:cubicBezTo>
                    <a:pt x="3296869" y="304588"/>
                    <a:pt x="3309440" y="308737"/>
                    <a:pt x="3318807" y="317365"/>
                  </a:cubicBezTo>
                  <a:lnTo>
                    <a:pt x="3330392" y="330433"/>
                  </a:lnTo>
                  <a:lnTo>
                    <a:pt x="3330392" y="304670"/>
                  </a:lnTo>
                  <a:lnTo>
                    <a:pt x="3367860" y="304670"/>
                  </a:lnTo>
                  <a:cubicBezTo>
                    <a:pt x="3367860" y="304670"/>
                    <a:pt x="3367860" y="312887"/>
                    <a:pt x="3367860" y="329320"/>
                  </a:cubicBezTo>
                  <a:cubicBezTo>
                    <a:pt x="3367860" y="345753"/>
                    <a:pt x="3367860" y="353969"/>
                    <a:pt x="3367860" y="353969"/>
                  </a:cubicBezTo>
                  <a:lnTo>
                    <a:pt x="3367860" y="449117"/>
                  </a:lnTo>
                  <a:lnTo>
                    <a:pt x="3367860" y="452568"/>
                  </a:lnTo>
                  <a:cubicBezTo>
                    <a:pt x="3367860" y="458484"/>
                    <a:pt x="3367983" y="464277"/>
                    <a:pt x="3368230" y="469946"/>
                  </a:cubicBezTo>
                  <a:cubicBezTo>
                    <a:pt x="3368476" y="475615"/>
                    <a:pt x="3369421" y="480669"/>
                    <a:pt x="3371064" y="485106"/>
                  </a:cubicBezTo>
                  <a:cubicBezTo>
                    <a:pt x="3373036" y="490200"/>
                    <a:pt x="3375337" y="492747"/>
                    <a:pt x="3377966" y="492747"/>
                  </a:cubicBezTo>
                  <a:cubicBezTo>
                    <a:pt x="3391934" y="492747"/>
                    <a:pt x="3405245" y="484037"/>
                    <a:pt x="3417898" y="466618"/>
                  </a:cubicBezTo>
                  <a:cubicBezTo>
                    <a:pt x="3423322" y="459059"/>
                    <a:pt x="3428827" y="449364"/>
                    <a:pt x="3434414" y="437532"/>
                  </a:cubicBezTo>
                  <a:cubicBezTo>
                    <a:pt x="3439180" y="427343"/>
                    <a:pt x="3443945" y="415922"/>
                    <a:pt x="3448710" y="403269"/>
                  </a:cubicBezTo>
                  <a:lnTo>
                    <a:pt x="3462761" y="408445"/>
                  </a:lnTo>
                  <a:cubicBezTo>
                    <a:pt x="3457009" y="423399"/>
                    <a:pt x="3452079" y="435231"/>
                    <a:pt x="3447971" y="443941"/>
                  </a:cubicBezTo>
                  <a:cubicBezTo>
                    <a:pt x="3442220" y="455937"/>
                    <a:pt x="3436222" y="466372"/>
                    <a:pt x="3429977" y="475246"/>
                  </a:cubicBezTo>
                  <a:cubicBezTo>
                    <a:pt x="3414365" y="496937"/>
                    <a:pt x="3397028" y="507783"/>
                    <a:pt x="3377966" y="507783"/>
                  </a:cubicBezTo>
                  <a:cubicBezTo>
                    <a:pt x="3361697" y="507783"/>
                    <a:pt x="3349290" y="502689"/>
                    <a:pt x="3340745" y="492500"/>
                  </a:cubicBezTo>
                  <a:lnTo>
                    <a:pt x="3333234" y="476689"/>
                  </a:lnTo>
                  <a:lnTo>
                    <a:pt x="3326756" y="484489"/>
                  </a:lnTo>
                  <a:cubicBezTo>
                    <a:pt x="3322772" y="488680"/>
                    <a:pt x="3318725" y="492336"/>
                    <a:pt x="3314616" y="495458"/>
                  </a:cubicBezTo>
                  <a:cubicBezTo>
                    <a:pt x="3303114" y="503675"/>
                    <a:pt x="3290706" y="507701"/>
                    <a:pt x="3277396" y="507537"/>
                  </a:cubicBezTo>
                  <a:cubicBezTo>
                    <a:pt x="3246994" y="507372"/>
                    <a:pt x="3222509" y="495130"/>
                    <a:pt x="3203940" y="470809"/>
                  </a:cubicBezTo>
                  <a:lnTo>
                    <a:pt x="3202094" y="467397"/>
                  </a:lnTo>
                  <a:lnTo>
                    <a:pt x="3197117" y="475246"/>
                  </a:lnTo>
                  <a:cubicBezTo>
                    <a:pt x="3181505" y="496937"/>
                    <a:pt x="3164168" y="507783"/>
                    <a:pt x="3145106" y="507783"/>
                  </a:cubicBezTo>
                  <a:cubicBezTo>
                    <a:pt x="3128837" y="507783"/>
                    <a:pt x="3116430" y="502689"/>
                    <a:pt x="3107885" y="492500"/>
                  </a:cubicBezTo>
                  <a:cubicBezTo>
                    <a:pt x="3102462" y="486420"/>
                    <a:pt x="3099340" y="479847"/>
                    <a:pt x="3098518" y="472781"/>
                  </a:cubicBezTo>
                  <a:cubicBezTo>
                    <a:pt x="3097696" y="465714"/>
                    <a:pt x="3097368" y="458895"/>
                    <a:pt x="3097532" y="452321"/>
                  </a:cubicBezTo>
                  <a:lnTo>
                    <a:pt x="3097532" y="449117"/>
                  </a:lnTo>
                  <a:cubicBezTo>
                    <a:pt x="3097532" y="449117"/>
                    <a:pt x="3097532" y="444187"/>
                    <a:pt x="3097532" y="434327"/>
                  </a:cubicBezTo>
                  <a:lnTo>
                    <a:pt x="3097532" y="433951"/>
                  </a:lnTo>
                  <a:lnTo>
                    <a:pt x="3093311" y="443078"/>
                  </a:lnTo>
                  <a:cubicBezTo>
                    <a:pt x="3089141" y="451623"/>
                    <a:pt x="3085125" y="458895"/>
                    <a:pt x="3081263" y="464893"/>
                  </a:cubicBezTo>
                  <a:cubicBezTo>
                    <a:pt x="3076333" y="472781"/>
                    <a:pt x="3068980" y="481819"/>
                    <a:pt x="3059202" y="492007"/>
                  </a:cubicBezTo>
                  <a:cubicBezTo>
                    <a:pt x="3049424" y="502196"/>
                    <a:pt x="3038209" y="507455"/>
                    <a:pt x="3025555" y="507783"/>
                  </a:cubicBezTo>
                  <a:cubicBezTo>
                    <a:pt x="3025555" y="507783"/>
                    <a:pt x="3025514" y="507783"/>
                    <a:pt x="3025432" y="507783"/>
                  </a:cubicBezTo>
                  <a:cubicBezTo>
                    <a:pt x="3025350" y="507783"/>
                    <a:pt x="3025308" y="507783"/>
                    <a:pt x="3025308" y="507783"/>
                  </a:cubicBezTo>
                  <a:cubicBezTo>
                    <a:pt x="3024980" y="507783"/>
                    <a:pt x="3024651" y="507783"/>
                    <a:pt x="3024322" y="507783"/>
                  </a:cubicBezTo>
                  <a:cubicBezTo>
                    <a:pt x="3023994" y="507783"/>
                    <a:pt x="3023583" y="507783"/>
                    <a:pt x="3023090" y="507783"/>
                  </a:cubicBezTo>
                  <a:cubicBezTo>
                    <a:pt x="3023090" y="507783"/>
                    <a:pt x="3023008" y="507783"/>
                    <a:pt x="3022844" y="507783"/>
                  </a:cubicBezTo>
                  <a:cubicBezTo>
                    <a:pt x="3022679" y="507783"/>
                    <a:pt x="3022515" y="507783"/>
                    <a:pt x="3022350" y="507783"/>
                  </a:cubicBezTo>
                  <a:cubicBezTo>
                    <a:pt x="2994579" y="507783"/>
                    <a:pt x="2976256" y="500388"/>
                    <a:pt x="2967382" y="485599"/>
                  </a:cubicBezTo>
                  <a:cubicBezTo>
                    <a:pt x="2963438" y="479190"/>
                    <a:pt x="2960973" y="472411"/>
                    <a:pt x="2959987" y="465263"/>
                  </a:cubicBezTo>
                  <a:lnTo>
                    <a:pt x="2959467" y="457849"/>
                  </a:lnTo>
                  <a:lnTo>
                    <a:pt x="2956562" y="463414"/>
                  </a:lnTo>
                  <a:cubicBezTo>
                    <a:pt x="2953604" y="468549"/>
                    <a:pt x="2950605" y="473233"/>
                    <a:pt x="2947564" y="477464"/>
                  </a:cubicBezTo>
                  <a:cubicBezTo>
                    <a:pt x="2932446" y="497841"/>
                    <a:pt x="2916260" y="507783"/>
                    <a:pt x="2899004" y="507290"/>
                  </a:cubicBezTo>
                  <a:cubicBezTo>
                    <a:pt x="2893582" y="506797"/>
                    <a:pt x="2890870" y="506551"/>
                    <a:pt x="2890870" y="506551"/>
                  </a:cubicBezTo>
                  <a:cubicBezTo>
                    <a:pt x="2878217" y="504907"/>
                    <a:pt x="2868521" y="500060"/>
                    <a:pt x="2861784" y="492007"/>
                  </a:cubicBezTo>
                  <a:cubicBezTo>
                    <a:pt x="2858168" y="487571"/>
                    <a:pt x="2855704" y="483051"/>
                    <a:pt x="2854389" y="478450"/>
                  </a:cubicBezTo>
                  <a:cubicBezTo>
                    <a:pt x="2848144" y="485681"/>
                    <a:pt x="2842393" y="491186"/>
                    <a:pt x="2837134" y="494965"/>
                  </a:cubicBezTo>
                  <a:cubicBezTo>
                    <a:pt x="2825302" y="503511"/>
                    <a:pt x="2812895" y="507619"/>
                    <a:pt x="2799913" y="507290"/>
                  </a:cubicBezTo>
                  <a:cubicBezTo>
                    <a:pt x="2769348" y="506797"/>
                    <a:pt x="2744944" y="494472"/>
                    <a:pt x="2726704" y="470316"/>
                  </a:cubicBezTo>
                  <a:cubicBezTo>
                    <a:pt x="2711914" y="451418"/>
                    <a:pt x="2704519" y="429479"/>
                    <a:pt x="2704519" y="404501"/>
                  </a:cubicBezTo>
                  <a:cubicBezTo>
                    <a:pt x="2704519" y="380837"/>
                    <a:pt x="2712900" y="359228"/>
                    <a:pt x="2729662" y="339673"/>
                  </a:cubicBezTo>
                  <a:cubicBezTo>
                    <a:pt x="2748888" y="316831"/>
                    <a:pt x="2773538" y="305081"/>
                    <a:pt x="2803610" y="304424"/>
                  </a:cubicBezTo>
                  <a:cubicBezTo>
                    <a:pt x="2814785" y="304259"/>
                    <a:pt x="2824316" y="306478"/>
                    <a:pt x="2832204" y="311079"/>
                  </a:cubicBezTo>
                  <a:cubicBezTo>
                    <a:pt x="2840092" y="315680"/>
                    <a:pt x="2846583" y="320774"/>
                    <a:pt x="2851677" y="326362"/>
                  </a:cubicBezTo>
                  <a:lnTo>
                    <a:pt x="2851677" y="208536"/>
                  </a:lnTo>
                  <a:lnTo>
                    <a:pt x="2819633" y="208536"/>
                  </a:lnTo>
                  <a:lnTo>
                    <a:pt x="2819633" y="193747"/>
                  </a:lnTo>
                  <a:lnTo>
                    <a:pt x="2851677" y="193747"/>
                  </a:lnTo>
                  <a:lnTo>
                    <a:pt x="2851677" y="102050"/>
                  </a:lnTo>
                  <a:close/>
                  <a:moveTo>
                    <a:pt x="1592196" y="15530"/>
                  </a:moveTo>
                  <a:cubicBezTo>
                    <a:pt x="1586609" y="15530"/>
                    <a:pt x="1581145" y="18857"/>
                    <a:pt x="1575804" y="25513"/>
                  </a:cubicBezTo>
                  <a:cubicBezTo>
                    <a:pt x="1570463" y="32168"/>
                    <a:pt x="1566396" y="39440"/>
                    <a:pt x="1563602" y="47328"/>
                  </a:cubicBezTo>
                  <a:cubicBezTo>
                    <a:pt x="1556700" y="65568"/>
                    <a:pt x="1551935" y="85699"/>
                    <a:pt x="1549306" y="107719"/>
                  </a:cubicBezTo>
                  <a:cubicBezTo>
                    <a:pt x="1547169" y="125631"/>
                    <a:pt x="1546101" y="146912"/>
                    <a:pt x="1546101" y="171562"/>
                  </a:cubicBezTo>
                  <a:lnTo>
                    <a:pt x="1546101" y="251427"/>
                  </a:lnTo>
                  <a:cubicBezTo>
                    <a:pt x="1547416" y="248798"/>
                    <a:pt x="1548772" y="246127"/>
                    <a:pt x="1550168" y="243416"/>
                  </a:cubicBezTo>
                  <a:cubicBezTo>
                    <a:pt x="1551565" y="240704"/>
                    <a:pt x="1553003" y="238034"/>
                    <a:pt x="1554482" y="235405"/>
                  </a:cubicBezTo>
                  <a:cubicBezTo>
                    <a:pt x="1568122" y="209933"/>
                    <a:pt x="1580652" y="184339"/>
                    <a:pt x="1592073" y="158621"/>
                  </a:cubicBezTo>
                  <a:cubicBezTo>
                    <a:pt x="1603494" y="132903"/>
                    <a:pt x="1610930" y="104351"/>
                    <a:pt x="1614381" y="72963"/>
                  </a:cubicBezTo>
                  <a:cubicBezTo>
                    <a:pt x="1616846" y="50779"/>
                    <a:pt x="1614956" y="35085"/>
                    <a:pt x="1608711" y="25882"/>
                  </a:cubicBezTo>
                  <a:cubicBezTo>
                    <a:pt x="1604274" y="18981"/>
                    <a:pt x="1598769" y="15530"/>
                    <a:pt x="1592196" y="15530"/>
                  </a:cubicBezTo>
                  <a:close/>
                  <a:moveTo>
                    <a:pt x="6511904" y="15037"/>
                  </a:moveTo>
                  <a:cubicBezTo>
                    <a:pt x="6506154" y="15037"/>
                    <a:pt x="6500648" y="18364"/>
                    <a:pt x="6495390" y="25020"/>
                  </a:cubicBezTo>
                  <a:cubicBezTo>
                    <a:pt x="6490131" y="31675"/>
                    <a:pt x="6486022" y="38947"/>
                    <a:pt x="6483064" y="46835"/>
                  </a:cubicBezTo>
                  <a:cubicBezTo>
                    <a:pt x="6476492" y="63925"/>
                    <a:pt x="6471726" y="84220"/>
                    <a:pt x="6468768" y="107719"/>
                  </a:cubicBezTo>
                  <a:cubicBezTo>
                    <a:pt x="6466632" y="125631"/>
                    <a:pt x="6465564" y="146912"/>
                    <a:pt x="6465564" y="171562"/>
                  </a:cubicBezTo>
                  <a:lnTo>
                    <a:pt x="6465564" y="268682"/>
                  </a:lnTo>
                  <a:cubicBezTo>
                    <a:pt x="6465564" y="268517"/>
                    <a:pt x="6465646" y="268312"/>
                    <a:pt x="6465810" y="268065"/>
                  </a:cubicBezTo>
                  <a:cubicBezTo>
                    <a:pt x="6465974" y="267819"/>
                    <a:pt x="6466139" y="267531"/>
                    <a:pt x="6466303" y="267203"/>
                  </a:cubicBezTo>
                  <a:cubicBezTo>
                    <a:pt x="6481092" y="236801"/>
                    <a:pt x="6495102" y="205620"/>
                    <a:pt x="6508330" y="173657"/>
                  </a:cubicBezTo>
                  <a:cubicBezTo>
                    <a:pt x="6521560" y="141695"/>
                    <a:pt x="6530146" y="107966"/>
                    <a:pt x="6534090" y="72470"/>
                  </a:cubicBezTo>
                  <a:cubicBezTo>
                    <a:pt x="6536226" y="50286"/>
                    <a:pt x="6534254" y="34510"/>
                    <a:pt x="6528174" y="25143"/>
                  </a:cubicBezTo>
                  <a:cubicBezTo>
                    <a:pt x="6523572" y="18405"/>
                    <a:pt x="6518150" y="15037"/>
                    <a:pt x="6511904" y="15037"/>
                  </a:cubicBezTo>
                  <a:close/>
                  <a:moveTo>
                    <a:pt x="4774095" y="15037"/>
                  </a:moveTo>
                  <a:cubicBezTo>
                    <a:pt x="4768508" y="15037"/>
                    <a:pt x="4763044" y="18364"/>
                    <a:pt x="4757703" y="25020"/>
                  </a:cubicBezTo>
                  <a:cubicBezTo>
                    <a:pt x="4752362" y="31675"/>
                    <a:pt x="4748212" y="38947"/>
                    <a:pt x="4745254" y="46835"/>
                  </a:cubicBezTo>
                  <a:cubicBezTo>
                    <a:pt x="4738518" y="65240"/>
                    <a:pt x="4733834" y="85535"/>
                    <a:pt x="4731204" y="107719"/>
                  </a:cubicBezTo>
                  <a:cubicBezTo>
                    <a:pt x="4728904" y="124974"/>
                    <a:pt x="4727754" y="146255"/>
                    <a:pt x="4727754" y="171562"/>
                  </a:cubicBezTo>
                  <a:lnTo>
                    <a:pt x="4727754" y="268682"/>
                  </a:lnTo>
                  <a:cubicBezTo>
                    <a:pt x="4727754" y="268517"/>
                    <a:pt x="4727836" y="268312"/>
                    <a:pt x="4728000" y="268065"/>
                  </a:cubicBezTo>
                  <a:cubicBezTo>
                    <a:pt x="4728164" y="267819"/>
                    <a:pt x="4728328" y="267531"/>
                    <a:pt x="4728493" y="267203"/>
                  </a:cubicBezTo>
                  <a:cubicBezTo>
                    <a:pt x="4743282" y="236801"/>
                    <a:pt x="4757292" y="205620"/>
                    <a:pt x="4770520" y="173657"/>
                  </a:cubicBezTo>
                  <a:cubicBezTo>
                    <a:pt x="4783750" y="141695"/>
                    <a:pt x="4792336" y="107966"/>
                    <a:pt x="4796279" y="72470"/>
                  </a:cubicBezTo>
                  <a:cubicBezTo>
                    <a:pt x="4798744" y="50286"/>
                    <a:pt x="4796854" y="34510"/>
                    <a:pt x="4790610" y="25143"/>
                  </a:cubicBezTo>
                  <a:cubicBezTo>
                    <a:pt x="4785844" y="18405"/>
                    <a:pt x="4780339" y="15037"/>
                    <a:pt x="4774095" y="15037"/>
                  </a:cubicBezTo>
                  <a:close/>
                  <a:moveTo>
                    <a:pt x="4234235" y="15037"/>
                  </a:moveTo>
                  <a:cubicBezTo>
                    <a:pt x="4228648" y="15037"/>
                    <a:pt x="4223184" y="18364"/>
                    <a:pt x="4217842" y="25020"/>
                  </a:cubicBezTo>
                  <a:cubicBezTo>
                    <a:pt x="4212502" y="31675"/>
                    <a:pt x="4208352" y="38947"/>
                    <a:pt x="4205394" y="46835"/>
                  </a:cubicBezTo>
                  <a:cubicBezTo>
                    <a:pt x="4198658" y="65240"/>
                    <a:pt x="4193974" y="85535"/>
                    <a:pt x="4191344" y="107719"/>
                  </a:cubicBezTo>
                  <a:cubicBezTo>
                    <a:pt x="4189044" y="126946"/>
                    <a:pt x="4187894" y="148227"/>
                    <a:pt x="4187894" y="171562"/>
                  </a:cubicBezTo>
                  <a:lnTo>
                    <a:pt x="4187894" y="251920"/>
                  </a:lnTo>
                  <a:cubicBezTo>
                    <a:pt x="4189372" y="249291"/>
                    <a:pt x="4190810" y="246620"/>
                    <a:pt x="4192207" y="243909"/>
                  </a:cubicBezTo>
                  <a:cubicBezTo>
                    <a:pt x="4193604" y="241197"/>
                    <a:pt x="4195042" y="238527"/>
                    <a:pt x="4196521" y="235897"/>
                  </a:cubicBezTo>
                  <a:cubicBezTo>
                    <a:pt x="4210160" y="210098"/>
                    <a:pt x="4222690" y="184298"/>
                    <a:pt x="4234112" y="158498"/>
                  </a:cubicBezTo>
                  <a:cubicBezTo>
                    <a:pt x="4245532" y="132698"/>
                    <a:pt x="4252968" y="104022"/>
                    <a:pt x="4256420" y="72470"/>
                  </a:cubicBezTo>
                  <a:cubicBezTo>
                    <a:pt x="4258884" y="50286"/>
                    <a:pt x="4256994" y="34510"/>
                    <a:pt x="4250750" y="25143"/>
                  </a:cubicBezTo>
                  <a:cubicBezTo>
                    <a:pt x="4245984" y="18405"/>
                    <a:pt x="4240479" y="15037"/>
                    <a:pt x="4234235" y="15037"/>
                  </a:cubicBezTo>
                  <a:close/>
                  <a:moveTo>
                    <a:pt x="6511904" y="0"/>
                  </a:moveTo>
                  <a:cubicBezTo>
                    <a:pt x="6523408" y="0"/>
                    <a:pt x="6533022" y="5588"/>
                    <a:pt x="6540745" y="16762"/>
                  </a:cubicBezTo>
                  <a:cubicBezTo>
                    <a:pt x="6548798" y="29251"/>
                    <a:pt x="6551508" y="48396"/>
                    <a:pt x="6548879" y="74196"/>
                  </a:cubicBezTo>
                  <a:cubicBezTo>
                    <a:pt x="6544936" y="110842"/>
                    <a:pt x="6536184" y="145515"/>
                    <a:pt x="6522628" y="178217"/>
                  </a:cubicBezTo>
                  <a:cubicBezTo>
                    <a:pt x="6509070" y="210919"/>
                    <a:pt x="6494732" y="242799"/>
                    <a:pt x="6479614" y="273858"/>
                  </a:cubicBezTo>
                  <a:cubicBezTo>
                    <a:pt x="6477148" y="278788"/>
                    <a:pt x="6474766" y="283677"/>
                    <a:pt x="6472466" y="288525"/>
                  </a:cubicBezTo>
                  <a:cubicBezTo>
                    <a:pt x="6470165" y="293372"/>
                    <a:pt x="6467864" y="298261"/>
                    <a:pt x="6465564" y="303191"/>
                  </a:cubicBezTo>
                  <a:lnTo>
                    <a:pt x="6465564" y="340166"/>
                  </a:lnTo>
                  <a:lnTo>
                    <a:pt x="6465564" y="376894"/>
                  </a:lnTo>
                  <a:cubicBezTo>
                    <a:pt x="6471151" y="364733"/>
                    <a:pt x="6477148" y="354134"/>
                    <a:pt x="6483558" y="345096"/>
                  </a:cubicBezTo>
                  <a:cubicBezTo>
                    <a:pt x="6489802" y="336057"/>
                    <a:pt x="6497280" y="328005"/>
                    <a:pt x="6505989" y="320939"/>
                  </a:cubicBezTo>
                  <a:cubicBezTo>
                    <a:pt x="6512890" y="315516"/>
                    <a:pt x="6519957" y="311408"/>
                    <a:pt x="6527188" y="308614"/>
                  </a:cubicBezTo>
                  <a:cubicBezTo>
                    <a:pt x="6534090" y="305985"/>
                    <a:pt x="6541402" y="304670"/>
                    <a:pt x="6549126" y="304670"/>
                  </a:cubicBezTo>
                  <a:cubicBezTo>
                    <a:pt x="6572626" y="305327"/>
                    <a:pt x="6589140" y="312722"/>
                    <a:pt x="6598672" y="326855"/>
                  </a:cubicBezTo>
                  <a:cubicBezTo>
                    <a:pt x="6602944" y="333264"/>
                    <a:pt x="6605614" y="340042"/>
                    <a:pt x="6606682" y="347191"/>
                  </a:cubicBezTo>
                  <a:cubicBezTo>
                    <a:pt x="6607751" y="354339"/>
                    <a:pt x="6608285" y="361364"/>
                    <a:pt x="6608285" y="368266"/>
                  </a:cubicBezTo>
                  <a:cubicBezTo>
                    <a:pt x="6608285" y="382234"/>
                    <a:pt x="6608285" y="396244"/>
                    <a:pt x="6608285" y="410294"/>
                  </a:cubicBezTo>
                  <a:cubicBezTo>
                    <a:pt x="6608285" y="424344"/>
                    <a:pt x="6608285" y="438271"/>
                    <a:pt x="6608285" y="452075"/>
                  </a:cubicBezTo>
                  <a:cubicBezTo>
                    <a:pt x="6608285" y="457991"/>
                    <a:pt x="6608408" y="463907"/>
                    <a:pt x="6608654" y="469823"/>
                  </a:cubicBezTo>
                  <a:cubicBezTo>
                    <a:pt x="6608901" y="475739"/>
                    <a:pt x="6609928" y="480915"/>
                    <a:pt x="6611736" y="485352"/>
                  </a:cubicBezTo>
                  <a:cubicBezTo>
                    <a:pt x="6613872" y="490611"/>
                    <a:pt x="6616502" y="493240"/>
                    <a:pt x="6619624" y="493240"/>
                  </a:cubicBezTo>
                  <a:cubicBezTo>
                    <a:pt x="6627018" y="493076"/>
                    <a:pt x="6634332" y="489214"/>
                    <a:pt x="6641562" y="481655"/>
                  </a:cubicBezTo>
                  <a:cubicBezTo>
                    <a:pt x="6646821" y="476067"/>
                    <a:pt x="6652490" y="467933"/>
                    <a:pt x="6658570" y="457251"/>
                  </a:cubicBezTo>
                  <a:lnTo>
                    <a:pt x="6660631" y="453312"/>
                  </a:lnTo>
                  <a:lnTo>
                    <a:pt x="6655140" y="444803"/>
                  </a:lnTo>
                  <a:cubicBezTo>
                    <a:pt x="6650456" y="432889"/>
                    <a:pt x="6648115" y="419948"/>
                    <a:pt x="6648115" y="405980"/>
                  </a:cubicBezTo>
                  <a:cubicBezTo>
                    <a:pt x="6648115" y="377880"/>
                    <a:pt x="6657482" y="354052"/>
                    <a:pt x="6676216" y="334496"/>
                  </a:cubicBezTo>
                  <a:cubicBezTo>
                    <a:pt x="6694950" y="314612"/>
                    <a:pt x="6717874" y="304670"/>
                    <a:pt x="6744988" y="304670"/>
                  </a:cubicBezTo>
                  <a:cubicBezTo>
                    <a:pt x="6762983" y="304670"/>
                    <a:pt x="6778943" y="310309"/>
                    <a:pt x="6792870" y="321586"/>
                  </a:cubicBezTo>
                  <a:lnTo>
                    <a:pt x="6798493" y="327169"/>
                  </a:lnTo>
                  <a:lnTo>
                    <a:pt x="6799957" y="326115"/>
                  </a:lnTo>
                  <a:cubicBezTo>
                    <a:pt x="6804887" y="322664"/>
                    <a:pt x="6809447" y="319049"/>
                    <a:pt x="6813638" y="315269"/>
                  </a:cubicBezTo>
                  <a:cubicBezTo>
                    <a:pt x="6817828" y="311490"/>
                    <a:pt x="6820170" y="306396"/>
                    <a:pt x="6820662" y="299987"/>
                  </a:cubicBezTo>
                  <a:cubicBezTo>
                    <a:pt x="6820662" y="297522"/>
                    <a:pt x="6819676" y="295139"/>
                    <a:pt x="6817704" y="292838"/>
                  </a:cubicBezTo>
                  <a:cubicBezTo>
                    <a:pt x="6815732" y="290866"/>
                    <a:pt x="6813842" y="289880"/>
                    <a:pt x="6812036" y="289880"/>
                  </a:cubicBezTo>
                  <a:lnTo>
                    <a:pt x="6812036" y="289634"/>
                  </a:lnTo>
                  <a:cubicBezTo>
                    <a:pt x="6807928" y="290291"/>
                    <a:pt x="6804148" y="292099"/>
                    <a:pt x="6800696" y="295057"/>
                  </a:cubicBezTo>
                  <a:lnTo>
                    <a:pt x="6791330" y="283471"/>
                  </a:lnTo>
                  <a:cubicBezTo>
                    <a:pt x="6798724" y="277391"/>
                    <a:pt x="6806448" y="274433"/>
                    <a:pt x="6814500" y="274597"/>
                  </a:cubicBezTo>
                  <a:cubicBezTo>
                    <a:pt x="6824360" y="274433"/>
                    <a:pt x="6832741" y="277555"/>
                    <a:pt x="6839643" y="283964"/>
                  </a:cubicBezTo>
                  <a:cubicBezTo>
                    <a:pt x="6844902" y="289059"/>
                    <a:pt x="6847284" y="294892"/>
                    <a:pt x="6846792" y="301466"/>
                  </a:cubicBezTo>
                  <a:cubicBezTo>
                    <a:pt x="6845642" y="311818"/>
                    <a:pt x="6841163" y="319706"/>
                    <a:pt x="6833357" y="325129"/>
                  </a:cubicBezTo>
                  <a:cubicBezTo>
                    <a:pt x="6825552" y="330552"/>
                    <a:pt x="6817869" y="335154"/>
                    <a:pt x="6810310" y="338933"/>
                  </a:cubicBezTo>
                  <a:lnTo>
                    <a:pt x="6808899" y="339680"/>
                  </a:lnTo>
                  <a:lnTo>
                    <a:pt x="6824606" y="367588"/>
                  </a:lnTo>
                  <a:cubicBezTo>
                    <a:pt x="6828715" y="379461"/>
                    <a:pt x="6830769" y="392259"/>
                    <a:pt x="6830769" y="405980"/>
                  </a:cubicBezTo>
                  <a:cubicBezTo>
                    <a:pt x="6830769" y="433588"/>
                    <a:pt x="6822552" y="457251"/>
                    <a:pt x="6806120" y="476971"/>
                  </a:cubicBezTo>
                  <a:cubicBezTo>
                    <a:pt x="6789194" y="497184"/>
                    <a:pt x="6768816" y="507290"/>
                    <a:pt x="6744988" y="507290"/>
                  </a:cubicBezTo>
                  <a:cubicBezTo>
                    <a:pt x="6717874" y="507290"/>
                    <a:pt x="6694950" y="497348"/>
                    <a:pt x="6676216" y="477464"/>
                  </a:cubicBezTo>
                  <a:lnTo>
                    <a:pt x="6669894" y="467667"/>
                  </a:lnTo>
                  <a:lnTo>
                    <a:pt x="6663130" y="478450"/>
                  </a:lnTo>
                  <a:cubicBezTo>
                    <a:pt x="6659926" y="483380"/>
                    <a:pt x="6656188" y="488064"/>
                    <a:pt x="6651915" y="492500"/>
                  </a:cubicBezTo>
                  <a:cubicBezTo>
                    <a:pt x="6641891" y="502689"/>
                    <a:pt x="6631209" y="507783"/>
                    <a:pt x="6619870" y="507783"/>
                  </a:cubicBezTo>
                  <a:cubicBezTo>
                    <a:pt x="6602452" y="507783"/>
                    <a:pt x="6589551" y="502771"/>
                    <a:pt x="6581170" y="492747"/>
                  </a:cubicBezTo>
                  <a:cubicBezTo>
                    <a:pt x="6575912" y="486667"/>
                    <a:pt x="6572872" y="480052"/>
                    <a:pt x="6572050" y="472904"/>
                  </a:cubicBezTo>
                  <a:cubicBezTo>
                    <a:pt x="6571228" y="465756"/>
                    <a:pt x="6570818" y="458813"/>
                    <a:pt x="6570818" y="452075"/>
                  </a:cubicBezTo>
                  <a:cubicBezTo>
                    <a:pt x="6570818" y="438271"/>
                    <a:pt x="6570818" y="424344"/>
                    <a:pt x="6570818" y="410294"/>
                  </a:cubicBezTo>
                  <a:cubicBezTo>
                    <a:pt x="6570818" y="396244"/>
                    <a:pt x="6570818" y="382234"/>
                    <a:pt x="6570818" y="368266"/>
                  </a:cubicBezTo>
                  <a:cubicBezTo>
                    <a:pt x="6570818" y="362350"/>
                    <a:pt x="6570571" y="356352"/>
                    <a:pt x="6570078" y="350272"/>
                  </a:cubicBezTo>
                  <a:cubicBezTo>
                    <a:pt x="6569585" y="344192"/>
                    <a:pt x="6568435" y="338604"/>
                    <a:pt x="6566627" y="333510"/>
                  </a:cubicBezTo>
                  <a:cubicBezTo>
                    <a:pt x="6563176" y="324636"/>
                    <a:pt x="6557260" y="320035"/>
                    <a:pt x="6548879" y="319706"/>
                  </a:cubicBezTo>
                  <a:cubicBezTo>
                    <a:pt x="6537376" y="319542"/>
                    <a:pt x="6526202" y="323897"/>
                    <a:pt x="6515356" y="332771"/>
                  </a:cubicBezTo>
                  <a:cubicBezTo>
                    <a:pt x="6507961" y="338687"/>
                    <a:pt x="6500895" y="346328"/>
                    <a:pt x="6494157" y="355695"/>
                  </a:cubicBezTo>
                  <a:cubicBezTo>
                    <a:pt x="6489720" y="362432"/>
                    <a:pt x="6484954" y="371060"/>
                    <a:pt x="6479860" y="381577"/>
                  </a:cubicBezTo>
                  <a:cubicBezTo>
                    <a:pt x="6474766" y="392094"/>
                    <a:pt x="6470000" y="402776"/>
                    <a:pt x="6465564" y="413622"/>
                  </a:cubicBezTo>
                  <a:lnTo>
                    <a:pt x="6465564" y="507783"/>
                  </a:lnTo>
                  <a:lnTo>
                    <a:pt x="6427850" y="507783"/>
                  </a:lnTo>
                  <a:lnTo>
                    <a:pt x="6427850" y="384042"/>
                  </a:lnTo>
                  <a:cubicBezTo>
                    <a:pt x="6413552" y="413786"/>
                    <a:pt x="6399338" y="440736"/>
                    <a:pt x="6385206" y="464893"/>
                  </a:cubicBezTo>
                  <a:cubicBezTo>
                    <a:pt x="6379782" y="473931"/>
                    <a:pt x="6373004" y="483339"/>
                    <a:pt x="6364870" y="493117"/>
                  </a:cubicBezTo>
                  <a:cubicBezTo>
                    <a:pt x="6356735" y="502894"/>
                    <a:pt x="6346506" y="507783"/>
                    <a:pt x="6334180" y="507783"/>
                  </a:cubicBezTo>
                  <a:cubicBezTo>
                    <a:pt x="6334017" y="507783"/>
                    <a:pt x="6333934" y="507783"/>
                    <a:pt x="6333934" y="507783"/>
                  </a:cubicBezTo>
                  <a:cubicBezTo>
                    <a:pt x="6333770" y="507783"/>
                    <a:pt x="6333688" y="507783"/>
                    <a:pt x="6333688" y="507783"/>
                  </a:cubicBezTo>
                  <a:cubicBezTo>
                    <a:pt x="6326622" y="507783"/>
                    <a:pt x="6319556" y="506715"/>
                    <a:pt x="6312489" y="504579"/>
                  </a:cubicBezTo>
                  <a:cubicBezTo>
                    <a:pt x="6305423" y="502442"/>
                    <a:pt x="6299589" y="498498"/>
                    <a:pt x="6294988" y="492747"/>
                  </a:cubicBezTo>
                  <a:cubicBezTo>
                    <a:pt x="6289730" y="486667"/>
                    <a:pt x="6286690" y="480093"/>
                    <a:pt x="6285868" y="473027"/>
                  </a:cubicBezTo>
                  <a:cubicBezTo>
                    <a:pt x="6285046" y="465961"/>
                    <a:pt x="6284635" y="459141"/>
                    <a:pt x="6284635" y="452568"/>
                  </a:cubicBezTo>
                  <a:lnTo>
                    <a:pt x="6284635" y="449364"/>
                  </a:lnTo>
                  <a:lnTo>
                    <a:pt x="6284635" y="369499"/>
                  </a:lnTo>
                  <a:lnTo>
                    <a:pt x="6278472" y="382563"/>
                  </a:lnTo>
                  <a:cubicBezTo>
                    <a:pt x="6276008" y="387493"/>
                    <a:pt x="6273625" y="392382"/>
                    <a:pt x="6271324" y="397230"/>
                  </a:cubicBezTo>
                  <a:cubicBezTo>
                    <a:pt x="6269024" y="402077"/>
                    <a:pt x="6266640" y="406884"/>
                    <a:pt x="6264176" y="411650"/>
                  </a:cubicBezTo>
                  <a:lnTo>
                    <a:pt x="6250865" y="405241"/>
                  </a:lnTo>
                  <a:cubicBezTo>
                    <a:pt x="6253166" y="400311"/>
                    <a:pt x="6255466" y="395463"/>
                    <a:pt x="6257767" y="390697"/>
                  </a:cubicBezTo>
                  <a:cubicBezTo>
                    <a:pt x="6260068" y="385932"/>
                    <a:pt x="6262450" y="381084"/>
                    <a:pt x="6264915" y="376154"/>
                  </a:cubicBezTo>
                  <a:cubicBezTo>
                    <a:pt x="6264915" y="376154"/>
                    <a:pt x="6266354" y="373114"/>
                    <a:pt x="6269229" y="367034"/>
                  </a:cubicBezTo>
                  <a:cubicBezTo>
                    <a:pt x="6272105" y="360953"/>
                    <a:pt x="6273542" y="357913"/>
                    <a:pt x="6273542" y="357913"/>
                  </a:cubicBezTo>
                  <a:cubicBezTo>
                    <a:pt x="6277158" y="350847"/>
                    <a:pt x="6280856" y="342713"/>
                    <a:pt x="6284635" y="333510"/>
                  </a:cubicBezTo>
                  <a:lnTo>
                    <a:pt x="6284635" y="312065"/>
                  </a:lnTo>
                  <a:lnTo>
                    <a:pt x="6253084" y="312065"/>
                  </a:lnTo>
                  <a:lnTo>
                    <a:pt x="6253084" y="297029"/>
                  </a:lnTo>
                  <a:lnTo>
                    <a:pt x="6284635" y="297029"/>
                  </a:lnTo>
                  <a:lnTo>
                    <a:pt x="6284635" y="203113"/>
                  </a:lnTo>
                  <a:lnTo>
                    <a:pt x="6292276" y="203113"/>
                  </a:lnTo>
                  <a:lnTo>
                    <a:pt x="6314708" y="203113"/>
                  </a:lnTo>
                  <a:lnTo>
                    <a:pt x="6322349" y="203113"/>
                  </a:lnTo>
                  <a:lnTo>
                    <a:pt x="6322349" y="297029"/>
                  </a:lnTo>
                  <a:lnTo>
                    <a:pt x="6354640" y="297029"/>
                  </a:lnTo>
                  <a:lnTo>
                    <a:pt x="6354640" y="312065"/>
                  </a:lnTo>
                  <a:lnTo>
                    <a:pt x="6322349" y="312065"/>
                  </a:lnTo>
                  <a:lnTo>
                    <a:pt x="6322349" y="354216"/>
                  </a:lnTo>
                  <a:lnTo>
                    <a:pt x="6322349" y="449364"/>
                  </a:lnTo>
                  <a:lnTo>
                    <a:pt x="6322349" y="452814"/>
                  </a:lnTo>
                  <a:cubicBezTo>
                    <a:pt x="6322349" y="458730"/>
                    <a:pt x="6322432" y="464482"/>
                    <a:pt x="6322596" y="470069"/>
                  </a:cubicBezTo>
                  <a:cubicBezTo>
                    <a:pt x="6322760" y="475657"/>
                    <a:pt x="6323746" y="480669"/>
                    <a:pt x="6325554" y="485106"/>
                  </a:cubicBezTo>
                  <a:cubicBezTo>
                    <a:pt x="6327197" y="490200"/>
                    <a:pt x="6329744" y="492829"/>
                    <a:pt x="6333194" y="492993"/>
                  </a:cubicBezTo>
                  <a:cubicBezTo>
                    <a:pt x="6333194" y="492993"/>
                    <a:pt x="6333278" y="492993"/>
                    <a:pt x="6333441" y="492993"/>
                  </a:cubicBezTo>
                  <a:cubicBezTo>
                    <a:pt x="6333606" y="492993"/>
                    <a:pt x="6333688" y="492993"/>
                    <a:pt x="6333688" y="492993"/>
                  </a:cubicBezTo>
                  <a:cubicBezTo>
                    <a:pt x="6333688" y="492993"/>
                    <a:pt x="6333729" y="492993"/>
                    <a:pt x="6333811" y="492993"/>
                  </a:cubicBezTo>
                  <a:cubicBezTo>
                    <a:pt x="6333894" y="492993"/>
                    <a:pt x="6333934" y="492993"/>
                    <a:pt x="6333934" y="492993"/>
                  </a:cubicBezTo>
                  <a:cubicBezTo>
                    <a:pt x="6340836" y="492829"/>
                    <a:pt x="6347984" y="488967"/>
                    <a:pt x="6355380" y="481408"/>
                  </a:cubicBezTo>
                  <a:cubicBezTo>
                    <a:pt x="6360310" y="475985"/>
                    <a:pt x="6365979" y="467933"/>
                    <a:pt x="6372388" y="457251"/>
                  </a:cubicBezTo>
                  <a:cubicBezTo>
                    <a:pt x="6382740" y="439832"/>
                    <a:pt x="6392477" y="422043"/>
                    <a:pt x="6401598" y="403885"/>
                  </a:cubicBezTo>
                  <a:cubicBezTo>
                    <a:pt x="6410718" y="385726"/>
                    <a:pt x="6419468" y="367362"/>
                    <a:pt x="6427850" y="348793"/>
                  </a:cubicBezTo>
                  <a:lnTo>
                    <a:pt x="6427850" y="340166"/>
                  </a:lnTo>
                  <a:lnTo>
                    <a:pt x="6427850" y="171562"/>
                  </a:lnTo>
                  <a:cubicBezTo>
                    <a:pt x="6427850" y="147241"/>
                    <a:pt x="6429493" y="125221"/>
                    <a:pt x="6432780" y="105501"/>
                  </a:cubicBezTo>
                  <a:cubicBezTo>
                    <a:pt x="6436724" y="82166"/>
                    <a:pt x="6443872" y="60638"/>
                    <a:pt x="6454224" y="40919"/>
                  </a:cubicBezTo>
                  <a:cubicBezTo>
                    <a:pt x="6459154" y="31552"/>
                    <a:pt x="6466672" y="22390"/>
                    <a:pt x="6476779" y="13434"/>
                  </a:cubicBezTo>
                  <a:cubicBezTo>
                    <a:pt x="6486886" y="4478"/>
                    <a:pt x="6498594" y="0"/>
                    <a:pt x="6511904" y="0"/>
                  </a:cubicBezTo>
                  <a:close/>
                  <a:moveTo>
                    <a:pt x="4234235" y="0"/>
                  </a:moveTo>
                  <a:cubicBezTo>
                    <a:pt x="4245738" y="0"/>
                    <a:pt x="4255351" y="5588"/>
                    <a:pt x="4263075" y="16762"/>
                  </a:cubicBezTo>
                  <a:cubicBezTo>
                    <a:pt x="4271292" y="29087"/>
                    <a:pt x="4274085" y="48231"/>
                    <a:pt x="4271456" y="74196"/>
                  </a:cubicBezTo>
                  <a:cubicBezTo>
                    <a:pt x="4267840" y="107226"/>
                    <a:pt x="4260117" y="137011"/>
                    <a:pt x="4248285" y="163551"/>
                  </a:cubicBezTo>
                  <a:cubicBezTo>
                    <a:pt x="4236453" y="190090"/>
                    <a:pt x="4223553" y="216506"/>
                    <a:pt x="4209585" y="242799"/>
                  </a:cubicBezTo>
                  <a:cubicBezTo>
                    <a:pt x="4205970" y="249701"/>
                    <a:pt x="4202314" y="256603"/>
                    <a:pt x="4198616" y="263505"/>
                  </a:cubicBezTo>
                  <a:cubicBezTo>
                    <a:pt x="4194918" y="270407"/>
                    <a:pt x="4191344" y="277473"/>
                    <a:pt x="4187894" y="284704"/>
                  </a:cubicBezTo>
                  <a:lnTo>
                    <a:pt x="4187894" y="340166"/>
                  </a:lnTo>
                  <a:lnTo>
                    <a:pt x="4187894" y="376894"/>
                  </a:lnTo>
                  <a:cubicBezTo>
                    <a:pt x="4193974" y="364569"/>
                    <a:pt x="4199478" y="354709"/>
                    <a:pt x="4204408" y="347314"/>
                  </a:cubicBezTo>
                  <a:cubicBezTo>
                    <a:pt x="4204573" y="346985"/>
                    <a:pt x="4204778" y="346657"/>
                    <a:pt x="4205025" y="346328"/>
                  </a:cubicBezTo>
                  <a:cubicBezTo>
                    <a:pt x="4205272" y="345999"/>
                    <a:pt x="4205559" y="345589"/>
                    <a:pt x="4205888" y="345096"/>
                  </a:cubicBezTo>
                  <a:cubicBezTo>
                    <a:pt x="4208188" y="341973"/>
                    <a:pt x="4211188" y="338235"/>
                    <a:pt x="4214885" y="333880"/>
                  </a:cubicBezTo>
                  <a:cubicBezTo>
                    <a:pt x="4218582" y="329525"/>
                    <a:pt x="4223142" y="325211"/>
                    <a:pt x="4228566" y="320939"/>
                  </a:cubicBezTo>
                  <a:cubicBezTo>
                    <a:pt x="4242369" y="309929"/>
                    <a:pt x="4256748" y="304506"/>
                    <a:pt x="4271702" y="304670"/>
                  </a:cubicBezTo>
                  <a:cubicBezTo>
                    <a:pt x="4295202" y="305327"/>
                    <a:pt x="4311716" y="312722"/>
                    <a:pt x="4321248" y="326855"/>
                  </a:cubicBezTo>
                  <a:cubicBezTo>
                    <a:pt x="4325356" y="333264"/>
                    <a:pt x="4327986" y="340042"/>
                    <a:pt x="4329136" y="347191"/>
                  </a:cubicBezTo>
                  <a:cubicBezTo>
                    <a:pt x="4330286" y="354339"/>
                    <a:pt x="4330862" y="361364"/>
                    <a:pt x="4330862" y="368266"/>
                  </a:cubicBezTo>
                  <a:lnTo>
                    <a:pt x="4330862" y="452075"/>
                  </a:lnTo>
                  <a:cubicBezTo>
                    <a:pt x="4330862" y="457991"/>
                    <a:pt x="4330984" y="463907"/>
                    <a:pt x="4331231" y="469823"/>
                  </a:cubicBezTo>
                  <a:cubicBezTo>
                    <a:pt x="4331478" y="475739"/>
                    <a:pt x="4332504" y="480915"/>
                    <a:pt x="4334312" y="485352"/>
                  </a:cubicBezTo>
                  <a:cubicBezTo>
                    <a:pt x="4336120" y="490611"/>
                    <a:pt x="4338667" y="493240"/>
                    <a:pt x="4341954" y="493240"/>
                  </a:cubicBezTo>
                  <a:cubicBezTo>
                    <a:pt x="4341954" y="493240"/>
                    <a:pt x="4341994" y="493240"/>
                    <a:pt x="4342077" y="493240"/>
                  </a:cubicBezTo>
                  <a:cubicBezTo>
                    <a:pt x="4342159" y="493240"/>
                    <a:pt x="4342200" y="493240"/>
                    <a:pt x="4342200" y="493240"/>
                  </a:cubicBezTo>
                  <a:cubicBezTo>
                    <a:pt x="4350252" y="493240"/>
                    <a:pt x="4357442" y="489419"/>
                    <a:pt x="4363768" y="481778"/>
                  </a:cubicBezTo>
                  <a:cubicBezTo>
                    <a:pt x="4370096" y="474136"/>
                    <a:pt x="4375888" y="465961"/>
                    <a:pt x="4381146" y="457251"/>
                  </a:cubicBezTo>
                  <a:cubicBezTo>
                    <a:pt x="4384598" y="451171"/>
                    <a:pt x="4387802" y="444927"/>
                    <a:pt x="4390760" y="438518"/>
                  </a:cubicBezTo>
                  <a:lnTo>
                    <a:pt x="4397030" y="424412"/>
                  </a:lnTo>
                  <a:lnTo>
                    <a:pt x="4397030" y="408359"/>
                  </a:lnTo>
                  <a:lnTo>
                    <a:pt x="4383226" y="403515"/>
                  </a:lnTo>
                  <a:cubicBezTo>
                    <a:pt x="4386512" y="394641"/>
                    <a:pt x="4389552" y="384781"/>
                    <a:pt x="4392346" y="373936"/>
                  </a:cubicBezTo>
                  <a:cubicBezTo>
                    <a:pt x="4393825" y="368513"/>
                    <a:pt x="4395180" y="363295"/>
                    <a:pt x="4396413" y="358283"/>
                  </a:cubicBezTo>
                  <a:lnTo>
                    <a:pt x="4397030" y="355744"/>
                  </a:lnTo>
                  <a:lnTo>
                    <a:pt x="4397030" y="354901"/>
                  </a:lnTo>
                  <a:cubicBezTo>
                    <a:pt x="4397030" y="354280"/>
                    <a:pt x="4397030" y="353969"/>
                    <a:pt x="4397030" y="353969"/>
                  </a:cubicBezTo>
                  <a:lnTo>
                    <a:pt x="4397030" y="304670"/>
                  </a:lnTo>
                  <a:lnTo>
                    <a:pt x="4408122" y="304670"/>
                  </a:lnTo>
                  <a:lnTo>
                    <a:pt x="4415763" y="304670"/>
                  </a:lnTo>
                  <a:lnTo>
                    <a:pt x="4434497" y="304670"/>
                  </a:lnTo>
                  <a:cubicBezTo>
                    <a:pt x="4434497" y="304670"/>
                    <a:pt x="4434497" y="312887"/>
                    <a:pt x="4434497" y="329320"/>
                  </a:cubicBezTo>
                  <a:cubicBezTo>
                    <a:pt x="4434497" y="345753"/>
                    <a:pt x="4434497" y="353969"/>
                    <a:pt x="4434497" y="353969"/>
                  </a:cubicBezTo>
                  <a:lnTo>
                    <a:pt x="4434497" y="449117"/>
                  </a:lnTo>
                  <a:lnTo>
                    <a:pt x="4434497" y="452568"/>
                  </a:lnTo>
                  <a:cubicBezTo>
                    <a:pt x="4434497" y="458484"/>
                    <a:pt x="4434620" y="464277"/>
                    <a:pt x="4434866" y="469946"/>
                  </a:cubicBezTo>
                  <a:cubicBezTo>
                    <a:pt x="4435113" y="475615"/>
                    <a:pt x="4436058" y="480669"/>
                    <a:pt x="4437702" y="485106"/>
                  </a:cubicBezTo>
                  <a:cubicBezTo>
                    <a:pt x="4439674" y="490200"/>
                    <a:pt x="4441974" y="492747"/>
                    <a:pt x="4444604" y="492747"/>
                  </a:cubicBezTo>
                  <a:cubicBezTo>
                    <a:pt x="4458572" y="492747"/>
                    <a:pt x="4471882" y="484037"/>
                    <a:pt x="4484536" y="466618"/>
                  </a:cubicBezTo>
                  <a:lnTo>
                    <a:pt x="4491708" y="455293"/>
                  </a:lnTo>
                  <a:lnTo>
                    <a:pt x="4485940" y="443817"/>
                  </a:lnTo>
                  <a:cubicBezTo>
                    <a:pt x="4483064" y="435436"/>
                    <a:pt x="4481174" y="426357"/>
                    <a:pt x="4480271" y="416579"/>
                  </a:cubicBezTo>
                  <a:cubicBezTo>
                    <a:pt x="4479120" y="398010"/>
                    <a:pt x="4482243" y="380427"/>
                    <a:pt x="4489638" y="363829"/>
                  </a:cubicBezTo>
                  <a:cubicBezTo>
                    <a:pt x="4496868" y="347396"/>
                    <a:pt x="4507714" y="333675"/>
                    <a:pt x="4522176" y="322664"/>
                  </a:cubicBezTo>
                  <a:cubicBezTo>
                    <a:pt x="4535979" y="312311"/>
                    <a:pt x="4551920" y="306971"/>
                    <a:pt x="4569996" y="306642"/>
                  </a:cubicBezTo>
                  <a:cubicBezTo>
                    <a:pt x="4570160" y="306642"/>
                    <a:pt x="4570366" y="306642"/>
                    <a:pt x="4570612" y="306642"/>
                  </a:cubicBezTo>
                  <a:cubicBezTo>
                    <a:pt x="4570858" y="306642"/>
                    <a:pt x="4571228" y="306642"/>
                    <a:pt x="4571721" y="306642"/>
                  </a:cubicBezTo>
                  <a:lnTo>
                    <a:pt x="4571721" y="306889"/>
                  </a:lnTo>
                  <a:cubicBezTo>
                    <a:pt x="4581581" y="306889"/>
                    <a:pt x="4590948" y="309025"/>
                    <a:pt x="4599822" y="313297"/>
                  </a:cubicBezTo>
                  <a:cubicBezTo>
                    <a:pt x="4607874" y="317406"/>
                    <a:pt x="4615680" y="323815"/>
                    <a:pt x="4623239" y="332524"/>
                  </a:cubicBezTo>
                  <a:lnTo>
                    <a:pt x="4611654" y="342138"/>
                  </a:lnTo>
                  <a:cubicBezTo>
                    <a:pt x="4605573" y="334907"/>
                    <a:pt x="4599410" y="329731"/>
                    <a:pt x="4593166" y="326608"/>
                  </a:cubicBezTo>
                  <a:cubicBezTo>
                    <a:pt x="4585443" y="322829"/>
                    <a:pt x="4576651" y="321268"/>
                    <a:pt x="4566791" y="321925"/>
                  </a:cubicBezTo>
                  <a:cubicBezTo>
                    <a:pt x="4558575" y="323239"/>
                    <a:pt x="4551098" y="327266"/>
                    <a:pt x="4544360" y="334003"/>
                  </a:cubicBezTo>
                  <a:cubicBezTo>
                    <a:pt x="4535322" y="343041"/>
                    <a:pt x="4528420" y="354791"/>
                    <a:pt x="4523654" y="369252"/>
                  </a:cubicBezTo>
                  <a:lnTo>
                    <a:pt x="4519338" y="402885"/>
                  </a:lnTo>
                  <a:lnTo>
                    <a:pt x="4523359" y="404008"/>
                  </a:lnTo>
                  <a:cubicBezTo>
                    <a:pt x="4528042" y="405816"/>
                    <a:pt x="4530056" y="407295"/>
                    <a:pt x="4529398" y="408445"/>
                  </a:cubicBezTo>
                  <a:cubicBezTo>
                    <a:pt x="4526522" y="415922"/>
                    <a:pt x="4523852" y="422619"/>
                    <a:pt x="4521387" y="428535"/>
                  </a:cubicBezTo>
                  <a:lnTo>
                    <a:pt x="4520141" y="431366"/>
                  </a:lnTo>
                  <a:lnTo>
                    <a:pt x="4521251" y="438764"/>
                  </a:lnTo>
                  <a:cubicBezTo>
                    <a:pt x="4523100" y="446077"/>
                    <a:pt x="4525626" y="452897"/>
                    <a:pt x="4528830" y="459223"/>
                  </a:cubicBezTo>
                  <a:cubicBezTo>
                    <a:pt x="4534582" y="471055"/>
                    <a:pt x="4541402" y="479929"/>
                    <a:pt x="4549290" y="485845"/>
                  </a:cubicBezTo>
                  <a:cubicBezTo>
                    <a:pt x="4554220" y="489789"/>
                    <a:pt x="4559643" y="492336"/>
                    <a:pt x="4565558" y="493486"/>
                  </a:cubicBezTo>
                  <a:cubicBezTo>
                    <a:pt x="4568188" y="493979"/>
                    <a:pt x="4572132" y="494226"/>
                    <a:pt x="4577390" y="494226"/>
                  </a:cubicBezTo>
                  <a:cubicBezTo>
                    <a:pt x="4588894" y="493733"/>
                    <a:pt x="4598712" y="490200"/>
                    <a:pt x="4606847" y="483627"/>
                  </a:cubicBezTo>
                  <a:cubicBezTo>
                    <a:pt x="4614982" y="477053"/>
                    <a:pt x="4621020" y="471220"/>
                    <a:pt x="4624964" y="466125"/>
                  </a:cubicBezTo>
                  <a:cubicBezTo>
                    <a:pt x="4637454" y="450350"/>
                    <a:pt x="4649080" y="432068"/>
                    <a:pt x="4659844" y="411280"/>
                  </a:cubicBezTo>
                  <a:cubicBezTo>
                    <a:pt x="4670608" y="390492"/>
                    <a:pt x="4680754" y="369745"/>
                    <a:pt x="4690286" y="349039"/>
                  </a:cubicBezTo>
                  <a:lnTo>
                    <a:pt x="4690286" y="340166"/>
                  </a:lnTo>
                  <a:lnTo>
                    <a:pt x="4690286" y="171562"/>
                  </a:lnTo>
                  <a:cubicBezTo>
                    <a:pt x="4690286" y="145926"/>
                    <a:pt x="4691930" y="123906"/>
                    <a:pt x="4695216" y="105501"/>
                  </a:cubicBezTo>
                  <a:cubicBezTo>
                    <a:pt x="4699324" y="81508"/>
                    <a:pt x="4706473" y="59981"/>
                    <a:pt x="4716661" y="40919"/>
                  </a:cubicBezTo>
                  <a:cubicBezTo>
                    <a:pt x="4721591" y="31552"/>
                    <a:pt x="4729068" y="22390"/>
                    <a:pt x="4739092" y="13434"/>
                  </a:cubicBezTo>
                  <a:cubicBezTo>
                    <a:pt x="4749116" y="4478"/>
                    <a:pt x="4760784" y="0"/>
                    <a:pt x="4774095" y="0"/>
                  </a:cubicBezTo>
                  <a:cubicBezTo>
                    <a:pt x="4785598" y="0"/>
                    <a:pt x="4795212" y="5588"/>
                    <a:pt x="4802934" y="16762"/>
                  </a:cubicBezTo>
                  <a:cubicBezTo>
                    <a:pt x="4811151" y="29580"/>
                    <a:pt x="4813862" y="48724"/>
                    <a:pt x="4811069" y="74196"/>
                  </a:cubicBezTo>
                  <a:cubicBezTo>
                    <a:pt x="4807125" y="110842"/>
                    <a:pt x="4798374" y="145515"/>
                    <a:pt x="4784818" y="178217"/>
                  </a:cubicBezTo>
                  <a:cubicBezTo>
                    <a:pt x="4771260" y="210919"/>
                    <a:pt x="4756922" y="242799"/>
                    <a:pt x="4741804" y="273858"/>
                  </a:cubicBezTo>
                  <a:cubicBezTo>
                    <a:pt x="4739339" y="278788"/>
                    <a:pt x="4736956" y="283677"/>
                    <a:pt x="4734656" y="288525"/>
                  </a:cubicBezTo>
                  <a:cubicBezTo>
                    <a:pt x="4732355" y="293372"/>
                    <a:pt x="4730054" y="298261"/>
                    <a:pt x="4727754" y="303191"/>
                  </a:cubicBezTo>
                  <a:lnTo>
                    <a:pt x="4727754" y="340166"/>
                  </a:lnTo>
                  <a:lnTo>
                    <a:pt x="4727754" y="376894"/>
                  </a:lnTo>
                  <a:cubicBezTo>
                    <a:pt x="4733505" y="364897"/>
                    <a:pt x="4738928" y="355038"/>
                    <a:pt x="4744022" y="347314"/>
                  </a:cubicBezTo>
                  <a:cubicBezTo>
                    <a:pt x="4751252" y="336961"/>
                    <a:pt x="4759305" y="328169"/>
                    <a:pt x="4768179" y="320939"/>
                  </a:cubicBezTo>
                  <a:cubicBezTo>
                    <a:pt x="4782147" y="309929"/>
                    <a:pt x="4796526" y="304506"/>
                    <a:pt x="4811316" y="304670"/>
                  </a:cubicBezTo>
                  <a:cubicBezTo>
                    <a:pt x="4834979" y="305327"/>
                    <a:pt x="4851494" y="312722"/>
                    <a:pt x="4860862" y="326855"/>
                  </a:cubicBezTo>
                  <a:cubicBezTo>
                    <a:pt x="4865134" y="333264"/>
                    <a:pt x="4867804" y="340042"/>
                    <a:pt x="4868872" y="347191"/>
                  </a:cubicBezTo>
                  <a:cubicBezTo>
                    <a:pt x="4869940" y="354339"/>
                    <a:pt x="4870474" y="361364"/>
                    <a:pt x="4870474" y="368266"/>
                  </a:cubicBezTo>
                  <a:lnTo>
                    <a:pt x="4870721" y="452075"/>
                  </a:lnTo>
                  <a:cubicBezTo>
                    <a:pt x="4870556" y="457991"/>
                    <a:pt x="4870598" y="463907"/>
                    <a:pt x="4870844" y="469823"/>
                  </a:cubicBezTo>
                  <a:cubicBezTo>
                    <a:pt x="4871091" y="475739"/>
                    <a:pt x="4872118" y="480915"/>
                    <a:pt x="4873926" y="485352"/>
                  </a:cubicBezTo>
                  <a:cubicBezTo>
                    <a:pt x="4876062" y="490611"/>
                    <a:pt x="4878691" y="493240"/>
                    <a:pt x="4881814" y="493240"/>
                  </a:cubicBezTo>
                  <a:cubicBezTo>
                    <a:pt x="4890030" y="493240"/>
                    <a:pt x="4897302" y="489419"/>
                    <a:pt x="4903628" y="481778"/>
                  </a:cubicBezTo>
                  <a:cubicBezTo>
                    <a:pt x="4909956" y="474136"/>
                    <a:pt x="4915748" y="465961"/>
                    <a:pt x="4921006" y="457251"/>
                  </a:cubicBezTo>
                  <a:cubicBezTo>
                    <a:pt x="4924622" y="450843"/>
                    <a:pt x="4927826" y="444598"/>
                    <a:pt x="4930620" y="438518"/>
                  </a:cubicBezTo>
                  <a:cubicBezTo>
                    <a:pt x="4934564" y="429644"/>
                    <a:pt x="4937440" y="422988"/>
                    <a:pt x="4939247" y="418551"/>
                  </a:cubicBezTo>
                  <a:lnTo>
                    <a:pt x="4945656" y="403515"/>
                  </a:lnTo>
                  <a:lnTo>
                    <a:pt x="4959214" y="409678"/>
                  </a:lnTo>
                  <a:lnTo>
                    <a:pt x="4953051" y="424221"/>
                  </a:lnTo>
                  <a:cubicBezTo>
                    <a:pt x="4950093" y="431451"/>
                    <a:pt x="4947135" y="438436"/>
                    <a:pt x="4944177" y="445173"/>
                  </a:cubicBezTo>
                  <a:cubicBezTo>
                    <a:pt x="4941219" y="451911"/>
                    <a:pt x="4937768" y="458484"/>
                    <a:pt x="4933824" y="464893"/>
                  </a:cubicBezTo>
                  <a:cubicBezTo>
                    <a:pt x="4928894" y="472945"/>
                    <a:pt x="4922321" y="482106"/>
                    <a:pt x="4914104" y="492377"/>
                  </a:cubicBezTo>
                  <a:cubicBezTo>
                    <a:pt x="4905888" y="502648"/>
                    <a:pt x="4895206" y="507783"/>
                    <a:pt x="4882060" y="507783"/>
                  </a:cubicBezTo>
                  <a:cubicBezTo>
                    <a:pt x="4864640" y="507783"/>
                    <a:pt x="4851741" y="502771"/>
                    <a:pt x="4843360" y="492747"/>
                  </a:cubicBezTo>
                  <a:cubicBezTo>
                    <a:pt x="4838102" y="486667"/>
                    <a:pt x="4835061" y="480052"/>
                    <a:pt x="4834240" y="472904"/>
                  </a:cubicBezTo>
                  <a:cubicBezTo>
                    <a:pt x="4833418" y="465756"/>
                    <a:pt x="4833007" y="458813"/>
                    <a:pt x="4833007" y="452075"/>
                  </a:cubicBezTo>
                  <a:cubicBezTo>
                    <a:pt x="4833007" y="396202"/>
                    <a:pt x="4833007" y="368266"/>
                    <a:pt x="4833007" y="368266"/>
                  </a:cubicBezTo>
                  <a:cubicBezTo>
                    <a:pt x="4833007" y="362350"/>
                    <a:pt x="4832760" y="356352"/>
                    <a:pt x="4832268" y="350272"/>
                  </a:cubicBezTo>
                  <a:cubicBezTo>
                    <a:pt x="4831774" y="344192"/>
                    <a:pt x="4830624" y="338604"/>
                    <a:pt x="4828817" y="333510"/>
                  </a:cubicBezTo>
                  <a:cubicBezTo>
                    <a:pt x="4825366" y="324636"/>
                    <a:pt x="4819450" y="320035"/>
                    <a:pt x="4811069" y="319706"/>
                  </a:cubicBezTo>
                  <a:cubicBezTo>
                    <a:pt x="4799730" y="319542"/>
                    <a:pt x="4788556" y="323897"/>
                    <a:pt x="4777546" y="332771"/>
                  </a:cubicBezTo>
                  <a:cubicBezTo>
                    <a:pt x="4769822" y="338851"/>
                    <a:pt x="4762838" y="346492"/>
                    <a:pt x="4756594" y="355695"/>
                  </a:cubicBezTo>
                  <a:cubicBezTo>
                    <a:pt x="4752156" y="362432"/>
                    <a:pt x="4747350" y="371060"/>
                    <a:pt x="4742174" y="381577"/>
                  </a:cubicBezTo>
                  <a:cubicBezTo>
                    <a:pt x="4736997" y="392094"/>
                    <a:pt x="4732190" y="402776"/>
                    <a:pt x="4727754" y="413622"/>
                  </a:cubicBezTo>
                  <a:lnTo>
                    <a:pt x="4727754" y="507783"/>
                  </a:lnTo>
                  <a:lnTo>
                    <a:pt x="4690286" y="507783"/>
                  </a:lnTo>
                  <a:lnTo>
                    <a:pt x="4690286" y="384535"/>
                  </a:lnTo>
                  <a:cubicBezTo>
                    <a:pt x="4682398" y="400968"/>
                    <a:pt x="4674017" y="417072"/>
                    <a:pt x="4665144" y="432848"/>
                  </a:cubicBezTo>
                  <a:cubicBezTo>
                    <a:pt x="4656270" y="448624"/>
                    <a:pt x="4646820" y="462839"/>
                    <a:pt x="4636796" y="475492"/>
                  </a:cubicBezTo>
                  <a:cubicBezTo>
                    <a:pt x="4620034" y="496691"/>
                    <a:pt x="4600480" y="507783"/>
                    <a:pt x="4578130" y="508769"/>
                  </a:cubicBezTo>
                  <a:cubicBezTo>
                    <a:pt x="4577472" y="508769"/>
                    <a:pt x="4576816" y="508769"/>
                    <a:pt x="4576158" y="508769"/>
                  </a:cubicBezTo>
                  <a:cubicBezTo>
                    <a:pt x="4575500" y="508769"/>
                    <a:pt x="4574926" y="508769"/>
                    <a:pt x="4574432" y="508769"/>
                  </a:cubicBezTo>
                  <a:lnTo>
                    <a:pt x="4574432" y="509262"/>
                  </a:lnTo>
                  <a:cubicBezTo>
                    <a:pt x="4558164" y="509262"/>
                    <a:pt x="4543538" y="505565"/>
                    <a:pt x="4530556" y="498170"/>
                  </a:cubicBezTo>
                  <a:cubicBezTo>
                    <a:pt x="4524230" y="494637"/>
                    <a:pt x="4518314" y="490261"/>
                    <a:pt x="4512808" y="485044"/>
                  </a:cubicBezTo>
                  <a:lnTo>
                    <a:pt x="4500035" y="469850"/>
                  </a:lnTo>
                  <a:lnTo>
                    <a:pt x="4496614" y="475246"/>
                  </a:lnTo>
                  <a:cubicBezTo>
                    <a:pt x="4481002" y="496937"/>
                    <a:pt x="4463666" y="507783"/>
                    <a:pt x="4444604" y="507783"/>
                  </a:cubicBezTo>
                  <a:cubicBezTo>
                    <a:pt x="4428334" y="507783"/>
                    <a:pt x="4415928" y="502689"/>
                    <a:pt x="4407382" y="492500"/>
                  </a:cubicBezTo>
                  <a:cubicBezTo>
                    <a:pt x="4401960" y="486420"/>
                    <a:pt x="4398837" y="479847"/>
                    <a:pt x="4398016" y="472781"/>
                  </a:cubicBezTo>
                  <a:lnTo>
                    <a:pt x="4397326" y="458489"/>
                  </a:lnTo>
                  <a:lnTo>
                    <a:pt x="4393964" y="464893"/>
                  </a:lnTo>
                  <a:cubicBezTo>
                    <a:pt x="4389034" y="472945"/>
                    <a:pt x="4382461" y="482106"/>
                    <a:pt x="4374245" y="492377"/>
                  </a:cubicBezTo>
                  <a:cubicBezTo>
                    <a:pt x="4366028" y="502648"/>
                    <a:pt x="4355346" y="507783"/>
                    <a:pt x="4342200" y="507783"/>
                  </a:cubicBezTo>
                  <a:cubicBezTo>
                    <a:pt x="4324946" y="507783"/>
                    <a:pt x="4312128" y="502771"/>
                    <a:pt x="4303747" y="492747"/>
                  </a:cubicBezTo>
                  <a:cubicBezTo>
                    <a:pt x="4298324" y="486667"/>
                    <a:pt x="4295202" y="480052"/>
                    <a:pt x="4294380" y="472904"/>
                  </a:cubicBezTo>
                  <a:cubicBezTo>
                    <a:pt x="4293558" y="465756"/>
                    <a:pt x="4293148" y="458813"/>
                    <a:pt x="4293148" y="452075"/>
                  </a:cubicBezTo>
                  <a:lnTo>
                    <a:pt x="4293148" y="368266"/>
                  </a:lnTo>
                  <a:cubicBezTo>
                    <a:pt x="4293148" y="362350"/>
                    <a:pt x="4292901" y="356352"/>
                    <a:pt x="4292408" y="350272"/>
                  </a:cubicBezTo>
                  <a:cubicBezTo>
                    <a:pt x="4291915" y="344192"/>
                    <a:pt x="4290764" y="338604"/>
                    <a:pt x="4288957" y="333510"/>
                  </a:cubicBezTo>
                  <a:cubicBezTo>
                    <a:pt x="4285506" y="324636"/>
                    <a:pt x="4279590" y="320035"/>
                    <a:pt x="4271209" y="319706"/>
                  </a:cubicBezTo>
                  <a:cubicBezTo>
                    <a:pt x="4259870" y="319542"/>
                    <a:pt x="4248778" y="323897"/>
                    <a:pt x="4237932" y="332771"/>
                  </a:cubicBezTo>
                  <a:cubicBezTo>
                    <a:pt x="4230044" y="339015"/>
                    <a:pt x="4223471" y="345999"/>
                    <a:pt x="4218212" y="353723"/>
                  </a:cubicBezTo>
                  <a:cubicBezTo>
                    <a:pt x="4217555" y="354709"/>
                    <a:pt x="4217062" y="355366"/>
                    <a:pt x="4216734" y="355695"/>
                  </a:cubicBezTo>
                  <a:cubicBezTo>
                    <a:pt x="4212296" y="362432"/>
                    <a:pt x="4207490" y="371060"/>
                    <a:pt x="4202314" y="381577"/>
                  </a:cubicBezTo>
                  <a:cubicBezTo>
                    <a:pt x="4197137" y="392094"/>
                    <a:pt x="4192330" y="402776"/>
                    <a:pt x="4187894" y="413622"/>
                  </a:cubicBezTo>
                  <a:lnTo>
                    <a:pt x="4187894" y="507783"/>
                  </a:lnTo>
                  <a:lnTo>
                    <a:pt x="4150426" y="507783"/>
                  </a:lnTo>
                  <a:lnTo>
                    <a:pt x="4150426" y="363336"/>
                  </a:lnTo>
                  <a:cubicBezTo>
                    <a:pt x="4140073" y="384535"/>
                    <a:pt x="4129514" y="405734"/>
                    <a:pt x="4118751" y="426932"/>
                  </a:cubicBezTo>
                  <a:cubicBezTo>
                    <a:pt x="4107988" y="448131"/>
                    <a:pt x="4097183" y="469083"/>
                    <a:pt x="4086337" y="489789"/>
                  </a:cubicBezTo>
                  <a:lnTo>
                    <a:pt x="4086337" y="641384"/>
                  </a:lnTo>
                  <a:cubicBezTo>
                    <a:pt x="4086337" y="669156"/>
                    <a:pt x="4083296" y="696271"/>
                    <a:pt x="4077216" y="722728"/>
                  </a:cubicBezTo>
                  <a:cubicBezTo>
                    <a:pt x="4074094" y="735710"/>
                    <a:pt x="4070890" y="746310"/>
                    <a:pt x="4067603" y="754526"/>
                  </a:cubicBezTo>
                  <a:cubicBezTo>
                    <a:pt x="4064316" y="762743"/>
                    <a:pt x="4061769" y="768659"/>
                    <a:pt x="4059962" y="772274"/>
                  </a:cubicBezTo>
                  <a:cubicBezTo>
                    <a:pt x="4049938" y="791172"/>
                    <a:pt x="4036380" y="803743"/>
                    <a:pt x="4019290" y="809988"/>
                  </a:cubicBezTo>
                  <a:cubicBezTo>
                    <a:pt x="4013702" y="812124"/>
                    <a:pt x="4008033" y="813193"/>
                    <a:pt x="4002282" y="813193"/>
                  </a:cubicBezTo>
                  <a:cubicBezTo>
                    <a:pt x="3990450" y="812864"/>
                    <a:pt x="3980918" y="807194"/>
                    <a:pt x="3973688" y="796184"/>
                  </a:cubicBezTo>
                  <a:cubicBezTo>
                    <a:pt x="3965307" y="784024"/>
                    <a:pt x="3962514" y="764961"/>
                    <a:pt x="3965307" y="738997"/>
                  </a:cubicBezTo>
                  <a:cubicBezTo>
                    <a:pt x="3967443" y="717798"/>
                    <a:pt x="3973441" y="692409"/>
                    <a:pt x="3983301" y="662830"/>
                  </a:cubicBezTo>
                  <a:cubicBezTo>
                    <a:pt x="3987738" y="648533"/>
                    <a:pt x="3993448" y="634359"/>
                    <a:pt x="4000433" y="620309"/>
                  </a:cubicBezTo>
                  <a:cubicBezTo>
                    <a:pt x="4007416" y="606259"/>
                    <a:pt x="4014113" y="593400"/>
                    <a:pt x="4020522" y="581732"/>
                  </a:cubicBezTo>
                  <a:cubicBezTo>
                    <a:pt x="4025124" y="572858"/>
                    <a:pt x="4029766" y="564067"/>
                    <a:pt x="4034449" y="555357"/>
                  </a:cubicBezTo>
                  <a:cubicBezTo>
                    <a:pt x="4039133" y="546648"/>
                    <a:pt x="4043857" y="537856"/>
                    <a:pt x="4048623" y="528982"/>
                  </a:cubicBezTo>
                  <a:lnTo>
                    <a:pt x="4048623" y="480669"/>
                  </a:lnTo>
                  <a:cubicBezTo>
                    <a:pt x="4043200" y="486749"/>
                    <a:pt x="4037942" y="491679"/>
                    <a:pt x="4032847" y="495458"/>
                  </a:cubicBezTo>
                  <a:cubicBezTo>
                    <a:pt x="4021672" y="503675"/>
                    <a:pt x="4009348" y="507783"/>
                    <a:pt x="3995872" y="507783"/>
                  </a:cubicBezTo>
                  <a:cubicBezTo>
                    <a:pt x="3965472" y="507290"/>
                    <a:pt x="3940986" y="495048"/>
                    <a:pt x="3922416" y="471055"/>
                  </a:cubicBezTo>
                  <a:lnTo>
                    <a:pt x="3919966" y="466516"/>
                  </a:lnTo>
                  <a:lnTo>
                    <a:pt x="3914222" y="475246"/>
                  </a:lnTo>
                  <a:cubicBezTo>
                    <a:pt x="3898939" y="496937"/>
                    <a:pt x="3881602" y="507783"/>
                    <a:pt x="3862211" y="507783"/>
                  </a:cubicBezTo>
                  <a:cubicBezTo>
                    <a:pt x="3846106" y="507783"/>
                    <a:pt x="3833700" y="502689"/>
                    <a:pt x="3824990" y="492500"/>
                  </a:cubicBezTo>
                  <a:cubicBezTo>
                    <a:pt x="3819731" y="486420"/>
                    <a:pt x="3816691" y="479847"/>
                    <a:pt x="3815870" y="472781"/>
                  </a:cubicBezTo>
                  <a:cubicBezTo>
                    <a:pt x="3815048" y="465714"/>
                    <a:pt x="3814637" y="458895"/>
                    <a:pt x="3814637" y="452321"/>
                  </a:cubicBezTo>
                  <a:cubicBezTo>
                    <a:pt x="3814637" y="452321"/>
                    <a:pt x="3814637" y="451787"/>
                    <a:pt x="3814637" y="450719"/>
                  </a:cubicBezTo>
                  <a:cubicBezTo>
                    <a:pt x="3814637" y="449651"/>
                    <a:pt x="3814637" y="449117"/>
                    <a:pt x="3814637" y="449117"/>
                  </a:cubicBezTo>
                  <a:cubicBezTo>
                    <a:pt x="3814637" y="449117"/>
                    <a:pt x="3814637" y="446570"/>
                    <a:pt x="3814637" y="441476"/>
                  </a:cubicBezTo>
                  <a:cubicBezTo>
                    <a:pt x="3814637" y="436381"/>
                    <a:pt x="3814637" y="433834"/>
                    <a:pt x="3814637" y="433834"/>
                  </a:cubicBezTo>
                  <a:cubicBezTo>
                    <a:pt x="3814637" y="433834"/>
                    <a:pt x="3814637" y="428781"/>
                    <a:pt x="3814637" y="418675"/>
                  </a:cubicBezTo>
                  <a:cubicBezTo>
                    <a:pt x="3814637" y="408568"/>
                    <a:pt x="3814637" y="403515"/>
                    <a:pt x="3814637" y="403515"/>
                  </a:cubicBezTo>
                  <a:cubicBezTo>
                    <a:pt x="3814637" y="403515"/>
                    <a:pt x="3814637" y="397517"/>
                    <a:pt x="3814637" y="385521"/>
                  </a:cubicBezTo>
                  <a:cubicBezTo>
                    <a:pt x="3814637" y="373525"/>
                    <a:pt x="3814637" y="367527"/>
                    <a:pt x="3814637" y="367527"/>
                  </a:cubicBezTo>
                  <a:cubicBezTo>
                    <a:pt x="3814637" y="361611"/>
                    <a:pt x="3814390" y="355654"/>
                    <a:pt x="3813898" y="349656"/>
                  </a:cubicBezTo>
                  <a:cubicBezTo>
                    <a:pt x="3813404" y="343658"/>
                    <a:pt x="3812172" y="338111"/>
                    <a:pt x="3810200" y="333017"/>
                  </a:cubicBezTo>
                  <a:cubicBezTo>
                    <a:pt x="3806914" y="323650"/>
                    <a:pt x="3800504" y="318967"/>
                    <a:pt x="3790974" y="318967"/>
                  </a:cubicBezTo>
                  <a:cubicBezTo>
                    <a:pt x="3777991" y="319131"/>
                    <a:pt x="3766817" y="323856"/>
                    <a:pt x="3757450" y="333140"/>
                  </a:cubicBezTo>
                  <a:cubicBezTo>
                    <a:pt x="3748083" y="342425"/>
                    <a:pt x="3741510" y="349779"/>
                    <a:pt x="3737730" y="355202"/>
                  </a:cubicBezTo>
                  <a:cubicBezTo>
                    <a:pt x="3730335" y="366376"/>
                    <a:pt x="3722119" y="382522"/>
                    <a:pt x="3713080" y="403638"/>
                  </a:cubicBezTo>
                  <a:lnTo>
                    <a:pt x="3709145" y="413477"/>
                  </a:lnTo>
                  <a:lnTo>
                    <a:pt x="3709136" y="414854"/>
                  </a:lnTo>
                  <a:lnTo>
                    <a:pt x="3709136" y="507537"/>
                  </a:lnTo>
                  <a:lnTo>
                    <a:pt x="3709136" y="507783"/>
                  </a:lnTo>
                  <a:lnTo>
                    <a:pt x="3671422" y="507783"/>
                  </a:lnTo>
                  <a:lnTo>
                    <a:pt x="3671422" y="507537"/>
                  </a:lnTo>
                  <a:cubicBezTo>
                    <a:pt x="3671422" y="507537"/>
                    <a:pt x="3671422" y="482805"/>
                    <a:pt x="3671422" y="433341"/>
                  </a:cubicBezTo>
                  <a:cubicBezTo>
                    <a:pt x="3671422" y="383878"/>
                    <a:pt x="3671176" y="356147"/>
                    <a:pt x="3670683" y="350149"/>
                  </a:cubicBezTo>
                  <a:cubicBezTo>
                    <a:pt x="3670190" y="344151"/>
                    <a:pt x="3669040" y="338604"/>
                    <a:pt x="3667232" y="333510"/>
                  </a:cubicBezTo>
                  <a:cubicBezTo>
                    <a:pt x="3665260" y="328909"/>
                    <a:pt x="3662795" y="325540"/>
                    <a:pt x="3659837" y="323404"/>
                  </a:cubicBezTo>
                  <a:cubicBezTo>
                    <a:pt x="3656550" y="320939"/>
                    <a:pt x="3652854" y="319706"/>
                    <a:pt x="3648745" y="319706"/>
                  </a:cubicBezTo>
                  <a:cubicBezTo>
                    <a:pt x="3641514" y="319542"/>
                    <a:pt x="3634366" y="321350"/>
                    <a:pt x="3627300" y="325129"/>
                  </a:cubicBezTo>
                  <a:cubicBezTo>
                    <a:pt x="3622370" y="327759"/>
                    <a:pt x="3617604" y="331127"/>
                    <a:pt x="3613003" y="335236"/>
                  </a:cubicBezTo>
                  <a:cubicBezTo>
                    <a:pt x="3605444" y="341809"/>
                    <a:pt x="3598952" y="349286"/>
                    <a:pt x="3593530" y="357667"/>
                  </a:cubicBezTo>
                  <a:lnTo>
                    <a:pt x="3581205" y="349779"/>
                  </a:lnTo>
                  <a:cubicBezTo>
                    <a:pt x="3587614" y="339919"/>
                    <a:pt x="3594926" y="331292"/>
                    <a:pt x="3603143" y="323897"/>
                  </a:cubicBezTo>
                  <a:cubicBezTo>
                    <a:pt x="3608402" y="319296"/>
                    <a:pt x="3614071" y="315269"/>
                    <a:pt x="3620151" y="311818"/>
                  </a:cubicBezTo>
                  <a:cubicBezTo>
                    <a:pt x="3628861" y="307053"/>
                    <a:pt x="3638474" y="304670"/>
                    <a:pt x="3648992" y="304670"/>
                  </a:cubicBezTo>
                  <a:cubicBezTo>
                    <a:pt x="3672819" y="304670"/>
                    <a:pt x="3689663" y="312065"/>
                    <a:pt x="3699523" y="326855"/>
                  </a:cubicBezTo>
                  <a:cubicBezTo>
                    <a:pt x="3703632" y="333264"/>
                    <a:pt x="3706260" y="340001"/>
                    <a:pt x="3707411" y="347067"/>
                  </a:cubicBezTo>
                  <a:cubicBezTo>
                    <a:pt x="3708561" y="354134"/>
                    <a:pt x="3709136" y="361118"/>
                    <a:pt x="3709136" y="368020"/>
                  </a:cubicBezTo>
                  <a:cubicBezTo>
                    <a:pt x="3709136" y="368020"/>
                    <a:pt x="3709095" y="368759"/>
                    <a:pt x="3709013" y="370238"/>
                  </a:cubicBezTo>
                  <a:cubicBezTo>
                    <a:pt x="3708931" y="371717"/>
                    <a:pt x="3708890" y="373689"/>
                    <a:pt x="3708890" y="376154"/>
                  </a:cubicBezTo>
                  <a:lnTo>
                    <a:pt x="3709380" y="375664"/>
                  </a:lnTo>
                  <a:lnTo>
                    <a:pt x="3709380" y="375737"/>
                  </a:lnTo>
                  <a:lnTo>
                    <a:pt x="3712865" y="368543"/>
                  </a:lnTo>
                  <a:cubicBezTo>
                    <a:pt x="3717199" y="360060"/>
                    <a:pt x="3721379" y="352819"/>
                    <a:pt x="3725405" y="346821"/>
                  </a:cubicBezTo>
                  <a:cubicBezTo>
                    <a:pt x="3729842" y="340412"/>
                    <a:pt x="3737730" y="331744"/>
                    <a:pt x="3749069" y="320816"/>
                  </a:cubicBezTo>
                  <a:cubicBezTo>
                    <a:pt x="3760408" y="309888"/>
                    <a:pt x="3774294" y="304259"/>
                    <a:pt x="3790727" y="303931"/>
                  </a:cubicBezTo>
                  <a:cubicBezTo>
                    <a:pt x="3790727" y="303931"/>
                    <a:pt x="3790768" y="303931"/>
                    <a:pt x="3790850" y="303931"/>
                  </a:cubicBezTo>
                  <a:cubicBezTo>
                    <a:pt x="3790932" y="303931"/>
                    <a:pt x="3790974" y="303931"/>
                    <a:pt x="3790974" y="303931"/>
                  </a:cubicBezTo>
                  <a:cubicBezTo>
                    <a:pt x="3815458" y="303766"/>
                    <a:pt x="3832713" y="311161"/>
                    <a:pt x="3842738" y="326115"/>
                  </a:cubicBezTo>
                  <a:cubicBezTo>
                    <a:pt x="3847010" y="332689"/>
                    <a:pt x="3849640" y="339508"/>
                    <a:pt x="3850626" y="346574"/>
                  </a:cubicBezTo>
                  <a:cubicBezTo>
                    <a:pt x="3851612" y="353641"/>
                    <a:pt x="3852104" y="360625"/>
                    <a:pt x="3852104" y="367527"/>
                  </a:cubicBezTo>
                  <a:cubicBezTo>
                    <a:pt x="3852104" y="367527"/>
                    <a:pt x="3852104" y="373525"/>
                    <a:pt x="3852104" y="385521"/>
                  </a:cubicBezTo>
                  <a:cubicBezTo>
                    <a:pt x="3852104" y="397517"/>
                    <a:pt x="3852104" y="403515"/>
                    <a:pt x="3852104" y="403515"/>
                  </a:cubicBezTo>
                  <a:cubicBezTo>
                    <a:pt x="3852104" y="403515"/>
                    <a:pt x="3852104" y="408568"/>
                    <a:pt x="3852104" y="418675"/>
                  </a:cubicBezTo>
                  <a:cubicBezTo>
                    <a:pt x="3852104" y="428781"/>
                    <a:pt x="3852104" y="433834"/>
                    <a:pt x="3852104" y="433834"/>
                  </a:cubicBezTo>
                  <a:cubicBezTo>
                    <a:pt x="3852104" y="433834"/>
                    <a:pt x="3852104" y="436381"/>
                    <a:pt x="3852104" y="441476"/>
                  </a:cubicBezTo>
                  <a:cubicBezTo>
                    <a:pt x="3852104" y="446570"/>
                    <a:pt x="3852104" y="449117"/>
                    <a:pt x="3852104" y="449117"/>
                  </a:cubicBezTo>
                  <a:lnTo>
                    <a:pt x="3852104" y="452568"/>
                  </a:lnTo>
                  <a:cubicBezTo>
                    <a:pt x="3852104" y="458484"/>
                    <a:pt x="3852269" y="464277"/>
                    <a:pt x="3852598" y="469946"/>
                  </a:cubicBezTo>
                  <a:cubicBezTo>
                    <a:pt x="3852926" y="475615"/>
                    <a:pt x="3853912" y="480669"/>
                    <a:pt x="3855556" y="485106"/>
                  </a:cubicBezTo>
                  <a:cubicBezTo>
                    <a:pt x="3857692" y="490200"/>
                    <a:pt x="3859910" y="492747"/>
                    <a:pt x="3862211" y="492747"/>
                  </a:cubicBezTo>
                  <a:cubicBezTo>
                    <a:pt x="3876508" y="492747"/>
                    <a:pt x="3889818" y="484037"/>
                    <a:pt x="3902144" y="466618"/>
                  </a:cubicBezTo>
                  <a:cubicBezTo>
                    <a:pt x="3904855" y="463003"/>
                    <a:pt x="3907607" y="458771"/>
                    <a:pt x="3910401" y="453924"/>
                  </a:cubicBezTo>
                  <a:lnTo>
                    <a:pt x="3911756" y="451313"/>
                  </a:lnTo>
                  <a:lnTo>
                    <a:pt x="3905778" y="440243"/>
                  </a:lnTo>
                  <a:cubicBezTo>
                    <a:pt x="3902080" y="429233"/>
                    <a:pt x="3900232" y="417483"/>
                    <a:pt x="3900232" y="404994"/>
                  </a:cubicBezTo>
                  <a:cubicBezTo>
                    <a:pt x="3900232" y="381331"/>
                    <a:pt x="3908613" y="359721"/>
                    <a:pt x="3925374" y="340166"/>
                  </a:cubicBezTo>
                  <a:cubicBezTo>
                    <a:pt x="3944601" y="317324"/>
                    <a:pt x="3969333" y="305574"/>
                    <a:pt x="3999570" y="304917"/>
                  </a:cubicBezTo>
                  <a:cubicBezTo>
                    <a:pt x="4011073" y="304752"/>
                    <a:pt x="4020892" y="307135"/>
                    <a:pt x="4029026" y="312065"/>
                  </a:cubicBezTo>
                  <a:cubicBezTo>
                    <a:pt x="4037161" y="316995"/>
                    <a:pt x="4043693" y="322336"/>
                    <a:pt x="4048623" y="328087"/>
                  </a:cubicBezTo>
                  <a:lnTo>
                    <a:pt x="4048623" y="304917"/>
                  </a:lnTo>
                  <a:lnTo>
                    <a:pt x="4086337" y="304917"/>
                  </a:lnTo>
                  <a:lnTo>
                    <a:pt x="4086337" y="457498"/>
                  </a:lnTo>
                  <a:cubicBezTo>
                    <a:pt x="4097183" y="436299"/>
                    <a:pt x="4107988" y="414977"/>
                    <a:pt x="4118751" y="393532"/>
                  </a:cubicBezTo>
                  <a:cubicBezTo>
                    <a:pt x="4129515" y="372087"/>
                    <a:pt x="4140073" y="350601"/>
                    <a:pt x="4150426" y="329073"/>
                  </a:cubicBezTo>
                  <a:lnTo>
                    <a:pt x="4150426" y="171562"/>
                  </a:lnTo>
                  <a:cubicBezTo>
                    <a:pt x="4150426" y="145926"/>
                    <a:pt x="4152069" y="123906"/>
                    <a:pt x="4155356" y="105501"/>
                  </a:cubicBezTo>
                  <a:cubicBezTo>
                    <a:pt x="4159464" y="81508"/>
                    <a:pt x="4166612" y="59981"/>
                    <a:pt x="4176801" y="40919"/>
                  </a:cubicBezTo>
                  <a:cubicBezTo>
                    <a:pt x="4181731" y="31552"/>
                    <a:pt x="4189208" y="22390"/>
                    <a:pt x="4199232" y="13434"/>
                  </a:cubicBezTo>
                  <a:cubicBezTo>
                    <a:pt x="4209256" y="4478"/>
                    <a:pt x="4220924" y="0"/>
                    <a:pt x="4234235" y="0"/>
                  </a:cubicBezTo>
                  <a:close/>
                  <a:moveTo>
                    <a:pt x="1223260" y="0"/>
                  </a:moveTo>
                  <a:lnTo>
                    <a:pt x="1225232" y="0"/>
                  </a:lnTo>
                  <a:lnTo>
                    <a:pt x="1227204" y="0"/>
                  </a:lnTo>
                  <a:lnTo>
                    <a:pt x="1237804" y="0"/>
                  </a:lnTo>
                  <a:lnTo>
                    <a:pt x="1244952" y="0"/>
                  </a:lnTo>
                  <a:lnTo>
                    <a:pt x="1245445" y="7149"/>
                  </a:lnTo>
                  <a:lnTo>
                    <a:pt x="1264918" y="489050"/>
                  </a:lnTo>
                  <a:cubicBezTo>
                    <a:pt x="1289568" y="462592"/>
                    <a:pt x="1307316" y="426111"/>
                    <a:pt x="1318162" y="379605"/>
                  </a:cubicBezTo>
                  <a:cubicBezTo>
                    <a:pt x="1323092" y="358078"/>
                    <a:pt x="1326748" y="335975"/>
                    <a:pt x="1329131" y="313297"/>
                  </a:cubicBezTo>
                  <a:cubicBezTo>
                    <a:pt x="1331513" y="290620"/>
                    <a:pt x="1333609" y="267942"/>
                    <a:pt x="1335416" y="245264"/>
                  </a:cubicBezTo>
                  <a:lnTo>
                    <a:pt x="1335663" y="244278"/>
                  </a:lnTo>
                  <a:cubicBezTo>
                    <a:pt x="1339114" y="198266"/>
                    <a:pt x="1344742" y="155129"/>
                    <a:pt x="1352548" y="114868"/>
                  </a:cubicBezTo>
                  <a:cubicBezTo>
                    <a:pt x="1360354" y="74607"/>
                    <a:pt x="1378882" y="43548"/>
                    <a:pt x="1408133" y="21692"/>
                  </a:cubicBezTo>
                  <a:cubicBezTo>
                    <a:pt x="1427688" y="7231"/>
                    <a:pt x="1448065" y="82"/>
                    <a:pt x="1469264" y="247"/>
                  </a:cubicBezTo>
                  <a:cubicBezTo>
                    <a:pt x="1484547" y="575"/>
                    <a:pt x="1497036" y="4766"/>
                    <a:pt x="1506732" y="12818"/>
                  </a:cubicBezTo>
                  <a:cubicBezTo>
                    <a:pt x="1520412" y="24280"/>
                    <a:pt x="1526975" y="37868"/>
                    <a:pt x="1526420" y="53583"/>
                  </a:cubicBezTo>
                  <a:lnTo>
                    <a:pt x="1523540" y="69745"/>
                  </a:lnTo>
                  <a:lnTo>
                    <a:pt x="1534762" y="43137"/>
                  </a:lnTo>
                  <a:cubicBezTo>
                    <a:pt x="1542486" y="28840"/>
                    <a:pt x="1553742" y="17173"/>
                    <a:pt x="1568532" y="8135"/>
                  </a:cubicBezTo>
                  <a:cubicBezTo>
                    <a:pt x="1569025" y="7806"/>
                    <a:pt x="1571901" y="6409"/>
                    <a:pt x="1577160" y="3944"/>
                  </a:cubicBezTo>
                  <a:cubicBezTo>
                    <a:pt x="1595072" y="-3779"/>
                    <a:pt x="1609697" y="740"/>
                    <a:pt x="1621036" y="17502"/>
                  </a:cubicBezTo>
                  <a:cubicBezTo>
                    <a:pt x="1629253" y="29498"/>
                    <a:pt x="1632046" y="48478"/>
                    <a:pt x="1629417" y="74442"/>
                  </a:cubicBezTo>
                  <a:cubicBezTo>
                    <a:pt x="1625802" y="107308"/>
                    <a:pt x="1618078" y="136929"/>
                    <a:pt x="1606246" y="163304"/>
                  </a:cubicBezTo>
                  <a:cubicBezTo>
                    <a:pt x="1594414" y="189679"/>
                    <a:pt x="1581514" y="216013"/>
                    <a:pt x="1567546" y="242306"/>
                  </a:cubicBezTo>
                  <a:cubicBezTo>
                    <a:pt x="1563931" y="249208"/>
                    <a:pt x="1560316" y="256110"/>
                    <a:pt x="1556700" y="263012"/>
                  </a:cubicBezTo>
                  <a:cubicBezTo>
                    <a:pt x="1553085" y="269914"/>
                    <a:pt x="1549552" y="276898"/>
                    <a:pt x="1546101" y="283964"/>
                  </a:cubicBezTo>
                  <a:lnTo>
                    <a:pt x="1546101" y="341152"/>
                  </a:lnTo>
                  <a:lnTo>
                    <a:pt x="1546101" y="377765"/>
                  </a:lnTo>
                  <a:lnTo>
                    <a:pt x="1550569" y="368543"/>
                  </a:lnTo>
                  <a:cubicBezTo>
                    <a:pt x="1554903" y="360060"/>
                    <a:pt x="1559083" y="352819"/>
                    <a:pt x="1563109" y="346821"/>
                  </a:cubicBezTo>
                  <a:cubicBezTo>
                    <a:pt x="1567546" y="340412"/>
                    <a:pt x="1575434" y="331744"/>
                    <a:pt x="1586773" y="320816"/>
                  </a:cubicBezTo>
                  <a:cubicBezTo>
                    <a:pt x="1598112" y="309888"/>
                    <a:pt x="1611998" y="304259"/>
                    <a:pt x="1628431" y="303931"/>
                  </a:cubicBezTo>
                  <a:cubicBezTo>
                    <a:pt x="1628431" y="303931"/>
                    <a:pt x="1628472" y="303931"/>
                    <a:pt x="1628554" y="303931"/>
                  </a:cubicBezTo>
                  <a:cubicBezTo>
                    <a:pt x="1628636" y="303931"/>
                    <a:pt x="1628678" y="303931"/>
                    <a:pt x="1628678" y="303931"/>
                  </a:cubicBezTo>
                  <a:cubicBezTo>
                    <a:pt x="1653163" y="303766"/>
                    <a:pt x="1670418" y="311161"/>
                    <a:pt x="1680442" y="326115"/>
                  </a:cubicBezTo>
                  <a:cubicBezTo>
                    <a:pt x="1684714" y="332689"/>
                    <a:pt x="1687344" y="339508"/>
                    <a:pt x="1688330" y="346574"/>
                  </a:cubicBezTo>
                  <a:cubicBezTo>
                    <a:pt x="1689316" y="353641"/>
                    <a:pt x="1689809" y="360625"/>
                    <a:pt x="1689809" y="367527"/>
                  </a:cubicBezTo>
                  <a:cubicBezTo>
                    <a:pt x="1689809" y="367527"/>
                    <a:pt x="1689809" y="373525"/>
                    <a:pt x="1689809" y="385521"/>
                  </a:cubicBezTo>
                  <a:cubicBezTo>
                    <a:pt x="1689809" y="397517"/>
                    <a:pt x="1689809" y="403515"/>
                    <a:pt x="1689809" y="403515"/>
                  </a:cubicBezTo>
                  <a:cubicBezTo>
                    <a:pt x="1689809" y="403515"/>
                    <a:pt x="1689809" y="408568"/>
                    <a:pt x="1689809" y="418675"/>
                  </a:cubicBezTo>
                  <a:cubicBezTo>
                    <a:pt x="1689809" y="428781"/>
                    <a:pt x="1689809" y="433834"/>
                    <a:pt x="1689809" y="433834"/>
                  </a:cubicBezTo>
                  <a:cubicBezTo>
                    <a:pt x="1689809" y="433834"/>
                    <a:pt x="1689809" y="436381"/>
                    <a:pt x="1689809" y="441476"/>
                  </a:cubicBezTo>
                  <a:cubicBezTo>
                    <a:pt x="1689809" y="446570"/>
                    <a:pt x="1689809" y="449117"/>
                    <a:pt x="1689809" y="449117"/>
                  </a:cubicBezTo>
                  <a:lnTo>
                    <a:pt x="1689809" y="452568"/>
                  </a:lnTo>
                  <a:cubicBezTo>
                    <a:pt x="1689809" y="458484"/>
                    <a:pt x="1689973" y="464277"/>
                    <a:pt x="1690302" y="469946"/>
                  </a:cubicBezTo>
                  <a:cubicBezTo>
                    <a:pt x="1690630" y="475615"/>
                    <a:pt x="1691616" y="480669"/>
                    <a:pt x="1693260" y="485106"/>
                  </a:cubicBezTo>
                  <a:cubicBezTo>
                    <a:pt x="1695396" y="490200"/>
                    <a:pt x="1697614" y="492747"/>
                    <a:pt x="1699915" y="492747"/>
                  </a:cubicBezTo>
                  <a:cubicBezTo>
                    <a:pt x="1714212" y="492747"/>
                    <a:pt x="1727523" y="484037"/>
                    <a:pt x="1739848" y="466618"/>
                  </a:cubicBezTo>
                  <a:cubicBezTo>
                    <a:pt x="1742559" y="463003"/>
                    <a:pt x="1745311" y="458771"/>
                    <a:pt x="1748105" y="453924"/>
                  </a:cubicBezTo>
                  <a:lnTo>
                    <a:pt x="1751468" y="447442"/>
                  </a:lnTo>
                  <a:lnTo>
                    <a:pt x="1749766" y="444803"/>
                  </a:lnTo>
                  <a:cubicBezTo>
                    <a:pt x="1745082" y="432889"/>
                    <a:pt x="1742740" y="419948"/>
                    <a:pt x="1742740" y="405980"/>
                  </a:cubicBezTo>
                  <a:cubicBezTo>
                    <a:pt x="1742740" y="377880"/>
                    <a:pt x="1752107" y="354052"/>
                    <a:pt x="1770841" y="334496"/>
                  </a:cubicBezTo>
                  <a:cubicBezTo>
                    <a:pt x="1789575" y="314612"/>
                    <a:pt x="1812499" y="304670"/>
                    <a:pt x="1839614" y="304670"/>
                  </a:cubicBezTo>
                  <a:cubicBezTo>
                    <a:pt x="1857608" y="304670"/>
                    <a:pt x="1873568" y="310309"/>
                    <a:pt x="1887495" y="321586"/>
                  </a:cubicBezTo>
                  <a:lnTo>
                    <a:pt x="1893118" y="327169"/>
                  </a:lnTo>
                  <a:lnTo>
                    <a:pt x="1894582" y="326115"/>
                  </a:lnTo>
                  <a:cubicBezTo>
                    <a:pt x="1899512" y="322664"/>
                    <a:pt x="1904072" y="319049"/>
                    <a:pt x="1908263" y="315269"/>
                  </a:cubicBezTo>
                  <a:cubicBezTo>
                    <a:pt x="1912453" y="311490"/>
                    <a:pt x="1914795" y="306396"/>
                    <a:pt x="1915288" y="299987"/>
                  </a:cubicBezTo>
                  <a:cubicBezTo>
                    <a:pt x="1915288" y="297522"/>
                    <a:pt x="1914302" y="295139"/>
                    <a:pt x="1912330" y="292838"/>
                  </a:cubicBezTo>
                  <a:cubicBezTo>
                    <a:pt x="1910358" y="290866"/>
                    <a:pt x="1908468" y="289880"/>
                    <a:pt x="1906660" y="289880"/>
                  </a:cubicBezTo>
                  <a:lnTo>
                    <a:pt x="1906660" y="289634"/>
                  </a:lnTo>
                  <a:cubicBezTo>
                    <a:pt x="1902552" y="290291"/>
                    <a:pt x="1898773" y="292099"/>
                    <a:pt x="1895322" y="295057"/>
                  </a:cubicBezTo>
                  <a:lnTo>
                    <a:pt x="1885955" y="283471"/>
                  </a:lnTo>
                  <a:cubicBezTo>
                    <a:pt x="1893350" y="277391"/>
                    <a:pt x="1901073" y="274433"/>
                    <a:pt x="1909126" y="274597"/>
                  </a:cubicBezTo>
                  <a:cubicBezTo>
                    <a:pt x="1918985" y="274433"/>
                    <a:pt x="1927366" y="277555"/>
                    <a:pt x="1934268" y="283964"/>
                  </a:cubicBezTo>
                  <a:cubicBezTo>
                    <a:pt x="1939527" y="289059"/>
                    <a:pt x="1941909" y="294892"/>
                    <a:pt x="1941416" y="301466"/>
                  </a:cubicBezTo>
                  <a:cubicBezTo>
                    <a:pt x="1940266" y="311818"/>
                    <a:pt x="1935788" y="319706"/>
                    <a:pt x="1927982" y="325129"/>
                  </a:cubicBezTo>
                  <a:cubicBezTo>
                    <a:pt x="1920177" y="330552"/>
                    <a:pt x="1912494" y="335153"/>
                    <a:pt x="1904935" y="338933"/>
                  </a:cubicBezTo>
                  <a:lnTo>
                    <a:pt x="1903524" y="339680"/>
                  </a:lnTo>
                  <a:lnTo>
                    <a:pt x="1919232" y="367588"/>
                  </a:lnTo>
                  <a:cubicBezTo>
                    <a:pt x="1923340" y="379461"/>
                    <a:pt x="1925394" y="392258"/>
                    <a:pt x="1925394" y="405980"/>
                  </a:cubicBezTo>
                  <a:cubicBezTo>
                    <a:pt x="1925394" y="433588"/>
                    <a:pt x="1917178" y="457251"/>
                    <a:pt x="1900745" y="476971"/>
                  </a:cubicBezTo>
                  <a:cubicBezTo>
                    <a:pt x="1883818" y="497184"/>
                    <a:pt x="1863441" y="507290"/>
                    <a:pt x="1839614" y="507290"/>
                  </a:cubicBezTo>
                  <a:cubicBezTo>
                    <a:pt x="1812499" y="507290"/>
                    <a:pt x="1789575" y="497348"/>
                    <a:pt x="1770841" y="477464"/>
                  </a:cubicBezTo>
                  <a:lnTo>
                    <a:pt x="1760753" y="461831"/>
                  </a:lnTo>
                  <a:lnTo>
                    <a:pt x="1751926" y="475246"/>
                  </a:lnTo>
                  <a:cubicBezTo>
                    <a:pt x="1736643" y="496937"/>
                    <a:pt x="1719306" y="507783"/>
                    <a:pt x="1699915" y="507783"/>
                  </a:cubicBezTo>
                  <a:cubicBezTo>
                    <a:pt x="1683811" y="507783"/>
                    <a:pt x="1671404" y="502689"/>
                    <a:pt x="1662694" y="492500"/>
                  </a:cubicBezTo>
                  <a:cubicBezTo>
                    <a:pt x="1657436" y="486420"/>
                    <a:pt x="1654395" y="479847"/>
                    <a:pt x="1653574" y="472781"/>
                  </a:cubicBezTo>
                  <a:cubicBezTo>
                    <a:pt x="1652752" y="465714"/>
                    <a:pt x="1652341" y="458895"/>
                    <a:pt x="1652341" y="452321"/>
                  </a:cubicBezTo>
                  <a:cubicBezTo>
                    <a:pt x="1652341" y="452321"/>
                    <a:pt x="1652341" y="451787"/>
                    <a:pt x="1652341" y="450719"/>
                  </a:cubicBezTo>
                  <a:cubicBezTo>
                    <a:pt x="1652341" y="449651"/>
                    <a:pt x="1652341" y="449117"/>
                    <a:pt x="1652341" y="449117"/>
                  </a:cubicBezTo>
                  <a:cubicBezTo>
                    <a:pt x="1652341" y="449117"/>
                    <a:pt x="1652341" y="446570"/>
                    <a:pt x="1652341" y="441476"/>
                  </a:cubicBezTo>
                  <a:cubicBezTo>
                    <a:pt x="1652341" y="436381"/>
                    <a:pt x="1652341" y="433834"/>
                    <a:pt x="1652341" y="433834"/>
                  </a:cubicBezTo>
                  <a:cubicBezTo>
                    <a:pt x="1652341" y="433834"/>
                    <a:pt x="1652341" y="428781"/>
                    <a:pt x="1652341" y="418675"/>
                  </a:cubicBezTo>
                  <a:cubicBezTo>
                    <a:pt x="1652341" y="408568"/>
                    <a:pt x="1652341" y="403515"/>
                    <a:pt x="1652341" y="403515"/>
                  </a:cubicBezTo>
                  <a:cubicBezTo>
                    <a:pt x="1652341" y="403515"/>
                    <a:pt x="1652341" y="397517"/>
                    <a:pt x="1652341" y="385521"/>
                  </a:cubicBezTo>
                  <a:cubicBezTo>
                    <a:pt x="1652341" y="373525"/>
                    <a:pt x="1652341" y="367527"/>
                    <a:pt x="1652341" y="367527"/>
                  </a:cubicBezTo>
                  <a:cubicBezTo>
                    <a:pt x="1652341" y="361611"/>
                    <a:pt x="1652095" y="355654"/>
                    <a:pt x="1651602" y="349656"/>
                  </a:cubicBezTo>
                  <a:cubicBezTo>
                    <a:pt x="1651109" y="343658"/>
                    <a:pt x="1649876" y="338111"/>
                    <a:pt x="1647904" y="333017"/>
                  </a:cubicBezTo>
                  <a:cubicBezTo>
                    <a:pt x="1644618" y="323650"/>
                    <a:pt x="1638209" y="318967"/>
                    <a:pt x="1628678" y="318967"/>
                  </a:cubicBezTo>
                  <a:cubicBezTo>
                    <a:pt x="1615695" y="319131"/>
                    <a:pt x="1604521" y="323856"/>
                    <a:pt x="1595154" y="333140"/>
                  </a:cubicBezTo>
                  <a:cubicBezTo>
                    <a:pt x="1585787" y="342425"/>
                    <a:pt x="1579214" y="349779"/>
                    <a:pt x="1575434" y="355202"/>
                  </a:cubicBezTo>
                  <a:cubicBezTo>
                    <a:pt x="1568039" y="366376"/>
                    <a:pt x="1559823" y="382522"/>
                    <a:pt x="1550785" y="403638"/>
                  </a:cubicBezTo>
                  <a:lnTo>
                    <a:pt x="1546101" y="415347"/>
                  </a:lnTo>
                  <a:lnTo>
                    <a:pt x="1546101" y="507783"/>
                  </a:lnTo>
                  <a:lnTo>
                    <a:pt x="1508387" y="507783"/>
                  </a:lnTo>
                  <a:lnTo>
                    <a:pt x="1508387" y="362597"/>
                  </a:lnTo>
                  <a:cubicBezTo>
                    <a:pt x="1504772" y="369827"/>
                    <a:pt x="1501116" y="377181"/>
                    <a:pt x="1497418" y="384658"/>
                  </a:cubicBezTo>
                  <a:cubicBezTo>
                    <a:pt x="1493721" y="392135"/>
                    <a:pt x="1489900" y="399818"/>
                    <a:pt x="1485956" y="407706"/>
                  </a:cubicBezTo>
                  <a:lnTo>
                    <a:pt x="1472892" y="401050"/>
                  </a:lnTo>
                  <a:cubicBezTo>
                    <a:pt x="1479136" y="388232"/>
                    <a:pt x="1485216" y="375784"/>
                    <a:pt x="1491132" y="363706"/>
                  </a:cubicBezTo>
                  <a:cubicBezTo>
                    <a:pt x="1497048" y="351628"/>
                    <a:pt x="1502800" y="339755"/>
                    <a:pt x="1508387" y="328087"/>
                  </a:cubicBezTo>
                  <a:lnTo>
                    <a:pt x="1508387" y="173534"/>
                  </a:lnTo>
                  <a:cubicBezTo>
                    <a:pt x="1508387" y="149213"/>
                    <a:pt x="1510030" y="127193"/>
                    <a:pt x="1513317" y="107473"/>
                  </a:cubicBezTo>
                  <a:lnTo>
                    <a:pt x="1520936" y="77054"/>
                  </a:lnTo>
                  <a:lnTo>
                    <a:pt x="1519796" y="79372"/>
                  </a:lnTo>
                  <a:cubicBezTo>
                    <a:pt x="1511086" y="96298"/>
                    <a:pt x="1497858" y="106898"/>
                    <a:pt x="1480110" y="111170"/>
                  </a:cubicBezTo>
                  <a:lnTo>
                    <a:pt x="1476412" y="96873"/>
                  </a:lnTo>
                  <a:cubicBezTo>
                    <a:pt x="1490052" y="92929"/>
                    <a:pt x="1499172" y="82577"/>
                    <a:pt x="1503774" y="65815"/>
                  </a:cubicBezTo>
                  <a:cubicBezTo>
                    <a:pt x="1508375" y="49053"/>
                    <a:pt x="1504842" y="35167"/>
                    <a:pt x="1493174" y="24157"/>
                  </a:cubicBezTo>
                  <a:cubicBezTo>
                    <a:pt x="1486601" y="18241"/>
                    <a:pt x="1478549" y="15283"/>
                    <a:pt x="1469018" y="15283"/>
                  </a:cubicBezTo>
                  <a:cubicBezTo>
                    <a:pt x="1451105" y="15119"/>
                    <a:pt x="1433851" y="21281"/>
                    <a:pt x="1417253" y="33770"/>
                  </a:cubicBezTo>
                  <a:cubicBezTo>
                    <a:pt x="1390632" y="53490"/>
                    <a:pt x="1373705" y="82659"/>
                    <a:pt x="1366475" y="121277"/>
                  </a:cubicBezTo>
                  <a:cubicBezTo>
                    <a:pt x="1359244" y="159894"/>
                    <a:pt x="1353904" y="201306"/>
                    <a:pt x="1350453" y="245511"/>
                  </a:cubicBezTo>
                  <a:lnTo>
                    <a:pt x="1350453" y="246497"/>
                  </a:lnTo>
                  <a:cubicBezTo>
                    <a:pt x="1348481" y="269339"/>
                    <a:pt x="1346344" y="292304"/>
                    <a:pt x="1344044" y="315393"/>
                  </a:cubicBezTo>
                  <a:cubicBezTo>
                    <a:pt x="1341743" y="338481"/>
                    <a:pt x="1338046" y="360953"/>
                    <a:pt x="1332951" y="382809"/>
                  </a:cubicBezTo>
                  <a:cubicBezTo>
                    <a:pt x="1321120" y="432437"/>
                    <a:pt x="1301810" y="471548"/>
                    <a:pt x="1275025" y="500142"/>
                  </a:cubicBezTo>
                  <a:cubicBezTo>
                    <a:pt x="1272724" y="502771"/>
                    <a:pt x="1269520" y="504661"/>
                    <a:pt x="1265411" y="505811"/>
                  </a:cubicBezTo>
                  <a:lnTo>
                    <a:pt x="1265658" y="506551"/>
                  </a:lnTo>
                  <a:lnTo>
                    <a:pt x="1258263" y="507044"/>
                  </a:lnTo>
                  <a:cubicBezTo>
                    <a:pt x="1256126" y="507208"/>
                    <a:pt x="1253086" y="507290"/>
                    <a:pt x="1249142" y="507290"/>
                  </a:cubicBezTo>
                  <a:lnTo>
                    <a:pt x="1246924" y="507290"/>
                  </a:lnTo>
                  <a:lnTo>
                    <a:pt x="1229916" y="507290"/>
                  </a:lnTo>
                  <a:lnTo>
                    <a:pt x="1222767" y="507290"/>
                  </a:lnTo>
                  <a:lnTo>
                    <a:pt x="1222521" y="500142"/>
                  </a:lnTo>
                  <a:lnTo>
                    <a:pt x="1203787" y="36482"/>
                  </a:lnTo>
                  <a:cubicBezTo>
                    <a:pt x="1188833" y="55709"/>
                    <a:pt x="1178603" y="80728"/>
                    <a:pt x="1173098" y="111540"/>
                  </a:cubicBezTo>
                  <a:cubicBezTo>
                    <a:pt x="1167593" y="142352"/>
                    <a:pt x="1163608" y="175177"/>
                    <a:pt x="1161143" y="210015"/>
                  </a:cubicBezTo>
                  <a:lnTo>
                    <a:pt x="1159171" y="236391"/>
                  </a:lnTo>
                  <a:cubicBezTo>
                    <a:pt x="1157692" y="256110"/>
                    <a:pt x="1156090" y="275830"/>
                    <a:pt x="1154365" y="295550"/>
                  </a:cubicBezTo>
                  <a:cubicBezTo>
                    <a:pt x="1152639" y="315269"/>
                    <a:pt x="1150215" y="334085"/>
                    <a:pt x="1147093" y="351997"/>
                  </a:cubicBezTo>
                  <a:cubicBezTo>
                    <a:pt x="1139698" y="392587"/>
                    <a:pt x="1127948" y="423646"/>
                    <a:pt x="1111844" y="445173"/>
                  </a:cubicBezTo>
                  <a:cubicBezTo>
                    <a:pt x="1106585" y="452239"/>
                    <a:pt x="1100341" y="459799"/>
                    <a:pt x="1093110" y="467851"/>
                  </a:cubicBezTo>
                  <a:cubicBezTo>
                    <a:pt x="1085880" y="475903"/>
                    <a:pt x="1077745" y="483134"/>
                    <a:pt x="1068707" y="489543"/>
                  </a:cubicBezTo>
                  <a:cubicBezTo>
                    <a:pt x="1049480" y="502525"/>
                    <a:pt x="1028528" y="508441"/>
                    <a:pt x="1005850" y="507290"/>
                  </a:cubicBezTo>
                  <a:cubicBezTo>
                    <a:pt x="976106" y="505318"/>
                    <a:pt x="952936" y="493486"/>
                    <a:pt x="936338" y="471795"/>
                  </a:cubicBezTo>
                  <a:cubicBezTo>
                    <a:pt x="921877" y="453061"/>
                    <a:pt x="914564" y="429644"/>
                    <a:pt x="914400" y="401543"/>
                  </a:cubicBezTo>
                  <a:cubicBezTo>
                    <a:pt x="914400" y="376565"/>
                    <a:pt x="922617" y="354380"/>
                    <a:pt x="939050" y="334989"/>
                  </a:cubicBezTo>
                  <a:cubicBezTo>
                    <a:pt x="956633" y="314776"/>
                    <a:pt x="978243" y="304752"/>
                    <a:pt x="1003878" y="304917"/>
                  </a:cubicBezTo>
                  <a:cubicBezTo>
                    <a:pt x="1004043" y="304917"/>
                    <a:pt x="1004289" y="304917"/>
                    <a:pt x="1004618" y="304917"/>
                  </a:cubicBezTo>
                  <a:cubicBezTo>
                    <a:pt x="1004946" y="304917"/>
                    <a:pt x="1005357" y="304917"/>
                    <a:pt x="1005850" y="304917"/>
                  </a:cubicBezTo>
                  <a:cubicBezTo>
                    <a:pt x="1005850" y="304917"/>
                    <a:pt x="1005932" y="304917"/>
                    <a:pt x="1006097" y="304917"/>
                  </a:cubicBezTo>
                  <a:cubicBezTo>
                    <a:pt x="1031240" y="305738"/>
                    <a:pt x="1050877" y="317981"/>
                    <a:pt x="1065010" y="341645"/>
                  </a:cubicBezTo>
                  <a:cubicBezTo>
                    <a:pt x="1077334" y="363008"/>
                    <a:pt x="1081196" y="385192"/>
                    <a:pt x="1076595" y="408199"/>
                  </a:cubicBezTo>
                  <a:lnTo>
                    <a:pt x="1061805" y="404994"/>
                  </a:lnTo>
                  <a:cubicBezTo>
                    <a:pt x="1065913" y="386260"/>
                    <a:pt x="1062627" y="367691"/>
                    <a:pt x="1051945" y="349286"/>
                  </a:cubicBezTo>
                  <a:cubicBezTo>
                    <a:pt x="1048823" y="344027"/>
                    <a:pt x="1043523" y="337906"/>
                    <a:pt x="1036046" y="330922"/>
                  </a:cubicBezTo>
                  <a:cubicBezTo>
                    <a:pt x="1028569" y="323938"/>
                    <a:pt x="1018422" y="320199"/>
                    <a:pt x="1005604" y="319706"/>
                  </a:cubicBezTo>
                  <a:cubicBezTo>
                    <a:pt x="1005111" y="319706"/>
                    <a:pt x="1004741" y="319706"/>
                    <a:pt x="1004495" y="319706"/>
                  </a:cubicBezTo>
                  <a:cubicBezTo>
                    <a:pt x="1004248" y="319706"/>
                    <a:pt x="1004043" y="319706"/>
                    <a:pt x="1003878" y="319706"/>
                  </a:cubicBezTo>
                  <a:cubicBezTo>
                    <a:pt x="987774" y="320035"/>
                    <a:pt x="974299" y="328169"/>
                    <a:pt x="963453" y="344109"/>
                  </a:cubicBezTo>
                  <a:cubicBezTo>
                    <a:pt x="952114" y="360707"/>
                    <a:pt x="946445" y="379852"/>
                    <a:pt x="946445" y="401543"/>
                  </a:cubicBezTo>
                  <a:cubicBezTo>
                    <a:pt x="946445" y="426357"/>
                    <a:pt x="951457" y="447063"/>
                    <a:pt x="961481" y="463660"/>
                  </a:cubicBezTo>
                  <a:cubicBezTo>
                    <a:pt x="972327" y="481244"/>
                    <a:pt x="987445" y="490775"/>
                    <a:pt x="1006836" y="492254"/>
                  </a:cubicBezTo>
                  <a:cubicBezTo>
                    <a:pt x="1025899" y="493569"/>
                    <a:pt x="1043646" y="488557"/>
                    <a:pt x="1060080" y="477218"/>
                  </a:cubicBezTo>
                  <a:cubicBezTo>
                    <a:pt x="1068296" y="471466"/>
                    <a:pt x="1075773" y="464852"/>
                    <a:pt x="1082511" y="457375"/>
                  </a:cubicBezTo>
                  <a:cubicBezTo>
                    <a:pt x="1089248" y="449898"/>
                    <a:pt x="1095082" y="442872"/>
                    <a:pt x="1100012" y="436299"/>
                  </a:cubicBezTo>
                  <a:cubicBezTo>
                    <a:pt x="1116610" y="414115"/>
                    <a:pt x="1127414" y="384699"/>
                    <a:pt x="1132426" y="348053"/>
                  </a:cubicBezTo>
                  <a:cubicBezTo>
                    <a:pt x="1137438" y="311408"/>
                    <a:pt x="1141341" y="273858"/>
                    <a:pt x="1144135" y="235405"/>
                  </a:cubicBezTo>
                  <a:lnTo>
                    <a:pt x="1146107" y="209029"/>
                  </a:lnTo>
                  <a:cubicBezTo>
                    <a:pt x="1147914" y="184380"/>
                    <a:pt x="1150133" y="161949"/>
                    <a:pt x="1152762" y="141736"/>
                  </a:cubicBezTo>
                  <a:cubicBezTo>
                    <a:pt x="1155392" y="121523"/>
                    <a:pt x="1159253" y="102789"/>
                    <a:pt x="1164348" y="85535"/>
                  </a:cubicBezTo>
                  <a:cubicBezTo>
                    <a:pt x="1174043" y="51518"/>
                    <a:pt x="1188915" y="26211"/>
                    <a:pt x="1208964" y="9614"/>
                  </a:cubicBezTo>
                  <a:cubicBezTo>
                    <a:pt x="1208964" y="9614"/>
                    <a:pt x="1209005" y="9614"/>
                    <a:pt x="1209087" y="9614"/>
                  </a:cubicBezTo>
                  <a:cubicBezTo>
                    <a:pt x="1209169" y="9614"/>
                    <a:pt x="1209210" y="9531"/>
                    <a:pt x="1209210" y="9367"/>
                  </a:cubicBezTo>
                  <a:cubicBezTo>
                    <a:pt x="1209374" y="9367"/>
                    <a:pt x="1209621" y="9203"/>
                    <a:pt x="1209950" y="8874"/>
                  </a:cubicBezTo>
                  <a:cubicBezTo>
                    <a:pt x="1212908" y="6574"/>
                    <a:pt x="1216687" y="3944"/>
                    <a:pt x="1221288" y="98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5000"/>
                </a:lnSpc>
              </a:pPr>
              <a:endParaRPr lang="vi-VN" sz="4000" b="1" spc="-16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88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D9394-2DA1-C9E1-A6EA-14E61DEB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D2D23A-D647-54E7-61E6-A5936B4F0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2317300-1B8F-E1A1-EB6D-838A798187A0}"/>
              </a:ext>
            </a:extLst>
          </p:cNvPr>
          <p:cNvGrpSpPr/>
          <p:nvPr/>
        </p:nvGrpSpPr>
        <p:grpSpPr>
          <a:xfrm>
            <a:off x="542206" y="217681"/>
            <a:ext cx="16755194" cy="2185432"/>
            <a:chOff x="522231" y="377405"/>
            <a:chExt cx="16755194" cy="2185432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AC844E0D-4283-EC39-D948-AC61BF692D13}"/>
                </a:ext>
              </a:extLst>
            </p:cNvPr>
            <p:cNvSpPr txBox="1"/>
            <p:nvPr/>
          </p:nvSpPr>
          <p:spPr>
            <a:xfrm>
              <a:off x="522231" y="377405"/>
              <a:ext cx="16755194" cy="2123658"/>
            </a:xfrm>
            <a:custGeom>
              <a:avLst/>
              <a:gdLst>
                <a:gd name="connsiteX0" fmla="*/ 0 w 16755194"/>
                <a:gd name="connsiteY0" fmla="*/ 0 h 2123658"/>
                <a:gd name="connsiteX1" fmla="*/ 1033237 w 16755194"/>
                <a:gd name="connsiteY1" fmla="*/ 0 h 2123658"/>
                <a:gd name="connsiteX2" fmla="*/ 1563818 w 16755194"/>
                <a:gd name="connsiteY2" fmla="*/ 0 h 2123658"/>
                <a:gd name="connsiteX3" fmla="*/ 2094399 w 16755194"/>
                <a:gd name="connsiteY3" fmla="*/ 0 h 2123658"/>
                <a:gd name="connsiteX4" fmla="*/ 2960084 w 16755194"/>
                <a:gd name="connsiteY4" fmla="*/ 0 h 2123658"/>
                <a:gd name="connsiteX5" fmla="*/ 3490665 w 16755194"/>
                <a:gd name="connsiteY5" fmla="*/ 0 h 2123658"/>
                <a:gd name="connsiteX6" fmla="*/ 4356350 w 16755194"/>
                <a:gd name="connsiteY6" fmla="*/ 0 h 2123658"/>
                <a:gd name="connsiteX7" fmla="*/ 4719380 w 16755194"/>
                <a:gd name="connsiteY7" fmla="*/ 0 h 2123658"/>
                <a:gd name="connsiteX8" fmla="*/ 5752617 w 16755194"/>
                <a:gd name="connsiteY8" fmla="*/ 0 h 2123658"/>
                <a:gd name="connsiteX9" fmla="*/ 6618302 w 16755194"/>
                <a:gd name="connsiteY9" fmla="*/ 0 h 2123658"/>
                <a:gd name="connsiteX10" fmla="*/ 7483987 w 16755194"/>
                <a:gd name="connsiteY10" fmla="*/ 0 h 2123658"/>
                <a:gd name="connsiteX11" fmla="*/ 8349672 w 16755194"/>
                <a:gd name="connsiteY11" fmla="*/ 0 h 2123658"/>
                <a:gd name="connsiteX12" fmla="*/ 8880253 w 16755194"/>
                <a:gd name="connsiteY12" fmla="*/ 0 h 2123658"/>
                <a:gd name="connsiteX13" fmla="*/ 9410834 w 16755194"/>
                <a:gd name="connsiteY13" fmla="*/ 0 h 2123658"/>
                <a:gd name="connsiteX14" fmla="*/ 10108967 w 16755194"/>
                <a:gd name="connsiteY14" fmla="*/ 0 h 2123658"/>
                <a:gd name="connsiteX15" fmla="*/ 10807100 w 16755194"/>
                <a:gd name="connsiteY15" fmla="*/ 0 h 2123658"/>
                <a:gd name="connsiteX16" fmla="*/ 11337681 w 16755194"/>
                <a:gd name="connsiteY16" fmla="*/ 0 h 2123658"/>
                <a:gd name="connsiteX17" fmla="*/ 11700710 w 16755194"/>
                <a:gd name="connsiteY17" fmla="*/ 0 h 2123658"/>
                <a:gd name="connsiteX18" fmla="*/ 12733947 w 16755194"/>
                <a:gd name="connsiteY18" fmla="*/ 0 h 2123658"/>
                <a:gd name="connsiteX19" fmla="*/ 13432081 w 16755194"/>
                <a:gd name="connsiteY19" fmla="*/ 0 h 2123658"/>
                <a:gd name="connsiteX20" fmla="*/ 13962662 w 16755194"/>
                <a:gd name="connsiteY20" fmla="*/ 0 h 2123658"/>
                <a:gd name="connsiteX21" fmla="*/ 14493243 w 16755194"/>
                <a:gd name="connsiteY21" fmla="*/ 0 h 2123658"/>
                <a:gd name="connsiteX22" fmla="*/ 14856272 w 16755194"/>
                <a:gd name="connsiteY22" fmla="*/ 0 h 2123658"/>
                <a:gd name="connsiteX23" fmla="*/ 15554405 w 16755194"/>
                <a:gd name="connsiteY23" fmla="*/ 0 h 2123658"/>
                <a:gd name="connsiteX24" fmla="*/ 16755194 w 16755194"/>
                <a:gd name="connsiteY24" fmla="*/ 0 h 2123658"/>
                <a:gd name="connsiteX25" fmla="*/ 16755194 w 16755194"/>
                <a:gd name="connsiteY25" fmla="*/ 509678 h 2123658"/>
                <a:gd name="connsiteX26" fmla="*/ 16755194 w 16755194"/>
                <a:gd name="connsiteY26" fmla="*/ 1019356 h 2123658"/>
                <a:gd name="connsiteX27" fmla="*/ 16755194 w 16755194"/>
                <a:gd name="connsiteY27" fmla="*/ 1571507 h 2123658"/>
                <a:gd name="connsiteX28" fmla="*/ 16755194 w 16755194"/>
                <a:gd name="connsiteY28" fmla="*/ 2123658 h 2123658"/>
                <a:gd name="connsiteX29" fmla="*/ 16057061 w 16755194"/>
                <a:gd name="connsiteY29" fmla="*/ 2123658 h 2123658"/>
                <a:gd name="connsiteX30" fmla="*/ 15526480 w 16755194"/>
                <a:gd name="connsiteY30" fmla="*/ 2123658 h 2123658"/>
                <a:gd name="connsiteX31" fmla="*/ 14995899 w 16755194"/>
                <a:gd name="connsiteY31" fmla="*/ 2123658 h 2123658"/>
                <a:gd name="connsiteX32" fmla="*/ 14297766 w 16755194"/>
                <a:gd name="connsiteY32" fmla="*/ 2123658 h 2123658"/>
                <a:gd name="connsiteX33" fmla="*/ 13432081 w 16755194"/>
                <a:gd name="connsiteY33" fmla="*/ 2123658 h 2123658"/>
                <a:gd name="connsiteX34" fmla="*/ 12901499 w 16755194"/>
                <a:gd name="connsiteY34" fmla="*/ 2123658 h 2123658"/>
                <a:gd name="connsiteX35" fmla="*/ 12538470 w 16755194"/>
                <a:gd name="connsiteY35" fmla="*/ 2123658 h 2123658"/>
                <a:gd name="connsiteX36" fmla="*/ 11672785 w 16755194"/>
                <a:gd name="connsiteY36" fmla="*/ 2123658 h 2123658"/>
                <a:gd name="connsiteX37" fmla="*/ 10974652 w 16755194"/>
                <a:gd name="connsiteY37" fmla="*/ 2123658 h 2123658"/>
                <a:gd name="connsiteX38" fmla="*/ 9941415 w 16755194"/>
                <a:gd name="connsiteY38" fmla="*/ 2123658 h 2123658"/>
                <a:gd name="connsiteX39" fmla="*/ 8908178 w 16755194"/>
                <a:gd name="connsiteY39" fmla="*/ 2123658 h 2123658"/>
                <a:gd name="connsiteX40" fmla="*/ 8545149 w 16755194"/>
                <a:gd name="connsiteY40" fmla="*/ 2123658 h 2123658"/>
                <a:gd name="connsiteX41" fmla="*/ 7679464 w 16755194"/>
                <a:gd name="connsiteY41" fmla="*/ 2123658 h 2123658"/>
                <a:gd name="connsiteX42" fmla="*/ 7148883 w 16755194"/>
                <a:gd name="connsiteY42" fmla="*/ 2123658 h 2123658"/>
                <a:gd name="connsiteX43" fmla="*/ 6953406 w 16755194"/>
                <a:gd name="connsiteY43" fmla="*/ 2123658 h 2123658"/>
                <a:gd name="connsiteX44" fmla="*/ 6590376 w 16755194"/>
                <a:gd name="connsiteY44" fmla="*/ 2123658 h 2123658"/>
                <a:gd name="connsiteX45" fmla="*/ 6227347 w 16755194"/>
                <a:gd name="connsiteY45" fmla="*/ 2123658 h 2123658"/>
                <a:gd name="connsiteX46" fmla="*/ 5194110 w 16755194"/>
                <a:gd name="connsiteY46" fmla="*/ 2123658 h 2123658"/>
                <a:gd name="connsiteX47" fmla="*/ 4328425 w 16755194"/>
                <a:gd name="connsiteY47" fmla="*/ 2123658 h 2123658"/>
                <a:gd name="connsiteX48" fmla="*/ 3630292 w 16755194"/>
                <a:gd name="connsiteY48" fmla="*/ 2123658 h 2123658"/>
                <a:gd name="connsiteX49" fmla="*/ 3099711 w 16755194"/>
                <a:gd name="connsiteY49" fmla="*/ 2123658 h 2123658"/>
                <a:gd name="connsiteX50" fmla="*/ 2736682 w 16755194"/>
                <a:gd name="connsiteY50" fmla="*/ 2123658 h 2123658"/>
                <a:gd name="connsiteX51" fmla="*/ 2541204 w 16755194"/>
                <a:gd name="connsiteY51" fmla="*/ 2123658 h 2123658"/>
                <a:gd name="connsiteX52" fmla="*/ 1843071 w 16755194"/>
                <a:gd name="connsiteY52" fmla="*/ 2123658 h 2123658"/>
                <a:gd name="connsiteX53" fmla="*/ 809834 w 16755194"/>
                <a:gd name="connsiteY53" fmla="*/ 2123658 h 2123658"/>
                <a:gd name="connsiteX54" fmla="*/ 0 w 16755194"/>
                <a:gd name="connsiteY54" fmla="*/ 2123658 h 2123658"/>
                <a:gd name="connsiteX55" fmla="*/ 0 w 16755194"/>
                <a:gd name="connsiteY55" fmla="*/ 1613980 h 2123658"/>
                <a:gd name="connsiteX56" fmla="*/ 0 w 16755194"/>
                <a:gd name="connsiteY56" fmla="*/ 1083066 h 2123658"/>
                <a:gd name="connsiteX57" fmla="*/ 0 w 16755194"/>
                <a:gd name="connsiteY57" fmla="*/ 530915 h 2123658"/>
                <a:gd name="connsiteX58" fmla="*/ 0 w 16755194"/>
                <a:gd name="connsiteY58" fmla="*/ 0 h 212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755194" h="2123658" extrusionOk="0">
                  <a:moveTo>
                    <a:pt x="0" y="0"/>
                  </a:moveTo>
                  <a:cubicBezTo>
                    <a:pt x="290046" y="42410"/>
                    <a:pt x="792112" y="11559"/>
                    <a:pt x="1033237" y="0"/>
                  </a:cubicBezTo>
                  <a:cubicBezTo>
                    <a:pt x="1274362" y="-11559"/>
                    <a:pt x="1452199" y="5877"/>
                    <a:pt x="1563818" y="0"/>
                  </a:cubicBezTo>
                  <a:cubicBezTo>
                    <a:pt x="1675437" y="-5877"/>
                    <a:pt x="1854939" y="11832"/>
                    <a:pt x="2094399" y="0"/>
                  </a:cubicBezTo>
                  <a:cubicBezTo>
                    <a:pt x="2333859" y="-11832"/>
                    <a:pt x="2602211" y="-33984"/>
                    <a:pt x="2960084" y="0"/>
                  </a:cubicBezTo>
                  <a:cubicBezTo>
                    <a:pt x="3317958" y="33984"/>
                    <a:pt x="3312637" y="-8866"/>
                    <a:pt x="3490665" y="0"/>
                  </a:cubicBezTo>
                  <a:cubicBezTo>
                    <a:pt x="3668693" y="8866"/>
                    <a:pt x="3997973" y="5896"/>
                    <a:pt x="4356350" y="0"/>
                  </a:cubicBezTo>
                  <a:cubicBezTo>
                    <a:pt x="4714728" y="-5896"/>
                    <a:pt x="4538905" y="1815"/>
                    <a:pt x="4719380" y="0"/>
                  </a:cubicBezTo>
                  <a:cubicBezTo>
                    <a:pt x="4899855" y="-1815"/>
                    <a:pt x="5494246" y="34907"/>
                    <a:pt x="5752617" y="0"/>
                  </a:cubicBezTo>
                  <a:cubicBezTo>
                    <a:pt x="6010988" y="-34907"/>
                    <a:pt x="6296878" y="12340"/>
                    <a:pt x="6618302" y="0"/>
                  </a:cubicBezTo>
                  <a:cubicBezTo>
                    <a:pt x="6939726" y="-12340"/>
                    <a:pt x="7274251" y="22711"/>
                    <a:pt x="7483987" y="0"/>
                  </a:cubicBezTo>
                  <a:cubicBezTo>
                    <a:pt x="7693723" y="-22711"/>
                    <a:pt x="8129343" y="1750"/>
                    <a:pt x="8349672" y="0"/>
                  </a:cubicBezTo>
                  <a:cubicBezTo>
                    <a:pt x="8570002" y="-1750"/>
                    <a:pt x="8770841" y="-23377"/>
                    <a:pt x="8880253" y="0"/>
                  </a:cubicBezTo>
                  <a:cubicBezTo>
                    <a:pt x="8989665" y="23377"/>
                    <a:pt x="9257862" y="-14639"/>
                    <a:pt x="9410834" y="0"/>
                  </a:cubicBezTo>
                  <a:cubicBezTo>
                    <a:pt x="9563806" y="14639"/>
                    <a:pt x="9887459" y="32341"/>
                    <a:pt x="10108967" y="0"/>
                  </a:cubicBezTo>
                  <a:cubicBezTo>
                    <a:pt x="10330475" y="-32341"/>
                    <a:pt x="10474436" y="-16591"/>
                    <a:pt x="10807100" y="0"/>
                  </a:cubicBezTo>
                  <a:cubicBezTo>
                    <a:pt x="11139764" y="16591"/>
                    <a:pt x="11215111" y="-7625"/>
                    <a:pt x="11337681" y="0"/>
                  </a:cubicBezTo>
                  <a:cubicBezTo>
                    <a:pt x="11460251" y="7625"/>
                    <a:pt x="11521544" y="-15417"/>
                    <a:pt x="11700710" y="0"/>
                  </a:cubicBezTo>
                  <a:cubicBezTo>
                    <a:pt x="11879876" y="15417"/>
                    <a:pt x="12367981" y="12853"/>
                    <a:pt x="12733947" y="0"/>
                  </a:cubicBezTo>
                  <a:cubicBezTo>
                    <a:pt x="13099913" y="-12853"/>
                    <a:pt x="13126080" y="-34570"/>
                    <a:pt x="13432081" y="0"/>
                  </a:cubicBezTo>
                  <a:cubicBezTo>
                    <a:pt x="13738082" y="34570"/>
                    <a:pt x="13807660" y="6617"/>
                    <a:pt x="13962662" y="0"/>
                  </a:cubicBezTo>
                  <a:cubicBezTo>
                    <a:pt x="14117664" y="-6617"/>
                    <a:pt x="14262424" y="-12845"/>
                    <a:pt x="14493243" y="0"/>
                  </a:cubicBezTo>
                  <a:cubicBezTo>
                    <a:pt x="14724062" y="12845"/>
                    <a:pt x="14734582" y="7105"/>
                    <a:pt x="14856272" y="0"/>
                  </a:cubicBezTo>
                  <a:cubicBezTo>
                    <a:pt x="14977962" y="-7105"/>
                    <a:pt x="15287546" y="-13391"/>
                    <a:pt x="15554405" y="0"/>
                  </a:cubicBezTo>
                  <a:cubicBezTo>
                    <a:pt x="15821264" y="13391"/>
                    <a:pt x="16200693" y="-6509"/>
                    <a:pt x="16755194" y="0"/>
                  </a:cubicBezTo>
                  <a:cubicBezTo>
                    <a:pt x="16773088" y="245486"/>
                    <a:pt x="16764568" y="332642"/>
                    <a:pt x="16755194" y="509678"/>
                  </a:cubicBezTo>
                  <a:cubicBezTo>
                    <a:pt x="16745820" y="686714"/>
                    <a:pt x="16770832" y="799472"/>
                    <a:pt x="16755194" y="1019356"/>
                  </a:cubicBezTo>
                  <a:cubicBezTo>
                    <a:pt x="16739556" y="1239240"/>
                    <a:pt x="16752685" y="1457278"/>
                    <a:pt x="16755194" y="1571507"/>
                  </a:cubicBezTo>
                  <a:cubicBezTo>
                    <a:pt x="16757703" y="1685736"/>
                    <a:pt x="16734337" y="1982402"/>
                    <a:pt x="16755194" y="2123658"/>
                  </a:cubicBezTo>
                  <a:cubicBezTo>
                    <a:pt x="16434498" y="2116975"/>
                    <a:pt x="16229922" y="2122220"/>
                    <a:pt x="16057061" y="2123658"/>
                  </a:cubicBezTo>
                  <a:cubicBezTo>
                    <a:pt x="15884200" y="2125096"/>
                    <a:pt x="15717156" y="2119568"/>
                    <a:pt x="15526480" y="2123658"/>
                  </a:cubicBezTo>
                  <a:cubicBezTo>
                    <a:pt x="15335804" y="2127748"/>
                    <a:pt x="15169026" y="2150119"/>
                    <a:pt x="14995899" y="2123658"/>
                  </a:cubicBezTo>
                  <a:cubicBezTo>
                    <a:pt x="14822772" y="2097197"/>
                    <a:pt x="14458210" y="2113049"/>
                    <a:pt x="14297766" y="2123658"/>
                  </a:cubicBezTo>
                  <a:cubicBezTo>
                    <a:pt x="14137322" y="2134267"/>
                    <a:pt x="13610902" y="2083807"/>
                    <a:pt x="13432081" y="2123658"/>
                  </a:cubicBezTo>
                  <a:cubicBezTo>
                    <a:pt x="13253261" y="2163509"/>
                    <a:pt x="13048167" y="2104108"/>
                    <a:pt x="12901499" y="2123658"/>
                  </a:cubicBezTo>
                  <a:cubicBezTo>
                    <a:pt x="12754831" y="2143208"/>
                    <a:pt x="12635841" y="2123752"/>
                    <a:pt x="12538470" y="2123658"/>
                  </a:cubicBezTo>
                  <a:cubicBezTo>
                    <a:pt x="12441099" y="2123564"/>
                    <a:pt x="12101557" y="2149169"/>
                    <a:pt x="11672785" y="2123658"/>
                  </a:cubicBezTo>
                  <a:cubicBezTo>
                    <a:pt x="11244014" y="2098147"/>
                    <a:pt x="11163644" y="2133223"/>
                    <a:pt x="10974652" y="2123658"/>
                  </a:cubicBezTo>
                  <a:cubicBezTo>
                    <a:pt x="10785660" y="2114093"/>
                    <a:pt x="10164153" y="2133535"/>
                    <a:pt x="9941415" y="2123658"/>
                  </a:cubicBezTo>
                  <a:cubicBezTo>
                    <a:pt x="9718677" y="2113781"/>
                    <a:pt x="9339215" y="2130933"/>
                    <a:pt x="8908178" y="2123658"/>
                  </a:cubicBezTo>
                  <a:cubicBezTo>
                    <a:pt x="8477141" y="2116383"/>
                    <a:pt x="8631145" y="2115991"/>
                    <a:pt x="8545149" y="2123658"/>
                  </a:cubicBezTo>
                  <a:cubicBezTo>
                    <a:pt x="8459153" y="2131325"/>
                    <a:pt x="7855534" y="2106341"/>
                    <a:pt x="7679464" y="2123658"/>
                  </a:cubicBezTo>
                  <a:cubicBezTo>
                    <a:pt x="7503394" y="2140975"/>
                    <a:pt x="7402177" y="2145832"/>
                    <a:pt x="7148883" y="2123658"/>
                  </a:cubicBezTo>
                  <a:cubicBezTo>
                    <a:pt x="6895589" y="2101484"/>
                    <a:pt x="7017124" y="2123845"/>
                    <a:pt x="6953406" y="2123658"/>
                  </a:cubicBezTo>
                  <a:cubicBezTo>
                    <a:pt x="6889688" y="2123471"/>
                    <a:pt x="6688165" y="2136110"/>
                    <a:pt x="6590376" y="2123658"/>
                  </a:cubicBezTo>
                  <a:cubicBezTo>
                    <a:pt x="6492587" y="2111207"/>
                    <a:pt x="6369037" y="2119891"/>
                    <a:pt x="6227347" y="2123658"/>
                  </a:cubicBezTo>
                  <a:cubicBezTo>
                    <a:pt x="6085657" y="2127425"/>
                    <a:pt x="5536782" y="2169744"/>
                    <a:pt x="5194110" y="2123658"/>
                  </a:cubicBezTo>
                  <a:cubicBezTo>
                    <a:pt x="4851438" y="2077572"/>
                    <a:pt x="4546844" y="2150481"/>
                    <a:pt x="4328425" y="2123658"/>
                  </a:cubicBezTo>
                  <a:cubicBezTo>
                    <a:pt x="4110006" y="2096835"/>
                    <a:pt x="3896090" y="2155393"/>
                    <a:pt x="3630292" y="2123658"/>
                  </a:cubicBezTo>
                  <a:cubicBezTo>
                    <a:pt x="3364494" y="2091923"/>
                    <a:pt x="3283491" y="2130183"/>
                    <a:pt x="3099711" y="2123658"/>
                  </a:cubicBezTo>
                  <a:cubicBezTo>
                    <a:pt x="2915931" y="2117133"/>
                    <a:pt x="2906786" y="2115575"/>
                    <a:pt x="2736682" y="2123658"/>
                  </a:cubicBezTo>
                  <a:cubicBezTo>
                    <a:pt x="2566578" y="2131741"/>
                    <a:pt x="2591306" y="2125344"/>
                    <a:pt x="2541204" y="2123658"/>
                  </a:cubicBezTo>
                  <a:cubicBezTo>
                    <a:pt x="2491102" y="2121972"/>
                    <a:pt x="2139634" y="2092437"/>
                    <a:pt x="1843071" y="2123658"/>
                  </a:cubicBezTo>
                  <a:cubicBezTo>
                    <a:pt x="1546508" y="2154879"/>
                    <a:pt x="1017692" y="2141213"/>
                    <a:pt x="809834" y="2123658"/>
                  </a:cubicBezTo>
                  <a:cubicBezTo>
                    <a:pt x="601976" y="2106103"/>
                    <a:pt x="162730" y="2107227"/>
                    <a:pt x="0" y="2123658"/>
                  </a:cubicBezTo>
                  <a:cubicBezTo>
                    <a:pt x="834" y="2015948"/>
                    <a:pt x="18242" y="1723108"/>
                    <a:pt x="0" y="1613980"/>
                  </a:cubicBezTo>
                  <a:cubicBezTo>
                    <a:pt x="-18242" y="1504852"/>
                    <a:pt x="17565" y="1241426"/>
                    <a:pt x="0" y="1083066"/>
                  </a:cubicBezTo>
                  <a:cubicBezTo>
                    <a:pt x="-17565" y="924706"/>
                    <a:pt x="15587" y="764472"/>
                    <a:pt x="0" y="530915"/>
                  </a:cubicBezTo>
                  <a:cubicBezTo>
                    <a:pt x="-15587" y="297358"/>
                    <a:pt x="-13633" y="211942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xmlns="" sd="172988297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vi-VN" sz="6600" b="1" i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3. Đọc bài thơ, bài vè hoặc kể câu chuyện mà em hoặc nhóm em vừa sáng tác.</a:t>
              </a:r>
              <a:endParaRPr lang="en-US" sz="6600" b="1" i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E72CAB05-FFB6-524B-85DC-6A2940655976}"/>
                </a:ext>
              </a:extLst>
            </p:cNvPr>
            <p:cNvCxnSpPr/>
            <p:nvPr/>
          </p:nvCxnSpPr>
          <p:spPr>
            <a:xfrm>
              <a:off x="609600" y="2562837"/>
              <a:ext cx="16386955" cy="0"/>
            </a:xfrm>
            <a:prstGeom prst="line">
              <a:avLst/>
            </a:prstGeom>
            <a:ln w="142875" cmpd="tri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09A38F-CB56-4CA1-6E20-52C939B14ED5}"/>
              </a:ext>
            </a:extLst>
          </p:cNvPr>
          <p:cNvGrpSpPr/>
          <p:nvPr/>
        </p:nvGrpSpPr>
        <p:grpSpPr>
          <a:xfrm>
            <a:off x="304800" y="2099945"/>
            <a:ext cx="13978297" cy="8404736"/>
            <a:chOff x="228600" y="2171700"/>
            <a:chExt cx="17830800" cy="8637779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BB9F03BC-D98D-F9E1-0252-9E87473B0A46}"/>
                </a:ext>
              </a:extLst>
            </p:cNvPr>
            <p:cNvGrpSpPr/>
            <p:nvPr/>
          </p:nvGrpSpPr>
          <p:grpSpPr>
            <a:xfrm>
              <a:off x="228600" y="2171700"/>
              <a:ext cx="17830800" cy="8637779"/>
              <a:chOff x="1243396" y="2095500"/>
              <a:chExt cx="16717844" cy="7772400"/>
            </a:xfrm>
          </p:grpSpPr>
          <p:pic>
            <p:nvPicPr>
              <p:cNvPr id="10" name="Hình ảnh 9">
                <a:extLst>
                  <a:ext uri="{FF2B5EF4-FFF2-40B4-BE49-F238E27FC236}">
                    <a16:creationId xmlns:a16="http://schemas.microsoft.com/office/drawing/2014/main" id="{03C3DF08-8A05-BCAB-A1EE-689137307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3396" y="2095500"/>
                <a:ext cx="8364437" cy="7772400"/>
              </a:xfrm>
              <a:prstGeom prst="rect">
                <a:avLst/>
              </a:prstGeom>
            </p:spPr>
          </p:pic>
          <p:pic>
            <p:nvPicPr>
              <p:cNvPr id="11" name="Hình ảnh 10">
                <a:extLst>
                  <a:ext uri="{FF2B5EF4-FFF2-40B4-BE49-F238E27FC236}">
                    <a16:creationId xmlns:a16="http://schemas.microsoft.com/office/drawing/2014/main" id="{CBB9C35F-719F-197A-B7A2-AC799FB6B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596803" y="2095500"/>
                <a:ext cx="8364437" cy="7772400"/>
              </a:xfrm>
              <a:prstGeom prst="rect">
                <a:avLst/>
              </a:prstGeom>
            </p:spPr>
          </p:pic>
        </p:grp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624F4A3-B61A-1F77-01AA-3C4AF27BB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569" y="4423845"/>
              <a:ext cx="8091867" cy="3288970"/>
            </a:xfrm>
            <a:custGeom>
              <a:avLst/>
              <a:gdLst/>
              <a:ahLst/>
              <a:cxnLst/>
              <a:rect l="l" t="t" r="r" b="b"/>
              <a:pathLst>
                <a:path w="8091867" h="3288970">
                  <a:moveTo>
                    <a:pt x="7764041" y="3040731"/>
                  </a:moveTo>
                  <a:cubicBezTo>
                    <a:pt x="7757796" y="3050262"/>
                    <a:pt x="7752784" y="3058314"/>
                    <a:pt x="7749004" y="3064887"/>
                  </a:cubicBezTo>
                  <a:cubicBezTo>
                    <a:pt x="7733064" y="3091838"/>
                    <a:pt x="7720986" y="3117966"/>
                    <a:pt x="7712769" y="3143273"/>
                  </a:cubicBezTo>
                  <a:cubicBezTo>
                    <a:pt x="7703402" y="3172196"/>
                    <a:pt x="7697651" y="3196599"/>
                    <a:pt x="7695514" y="3216483"/>
                  </a:cubicBezTo>
                  <a:cubicBezTo>
                    <a:pt x="7693214" y="3238832"/>
                    <a:pt x="7695186" y="3254608"/>
                    <a:pt x="7701430" y="3263810"/>
                  </a:cubicBezTo>
                  <a:cubicBezTo>
                    <a:pt x="7705867" y="3270712"/>
                    <a:pt x="7711290" y="3274163"/>
                    <a:pt x="7717699" y="3274163"/>
                  </a:cubicBezTo>
                  <a:cubicBezTo>
                    <a:pt x="7719671" y="3274163"/>
                    <a:pt x="7721890" y="3273506"/>
                    <a:pt x="7724355" y="3272191"/>
                  </a:cubicBezTo>
                  <a:cubicBezTo>
                    <a:pt x="7733557" y="3267097"/>
                    <a:pt x="7740952" y="3257073"/>
                    <a:pt x="7746539" y="3242118"/>
                  </a:cubicBezTo>
                  <a:cubicBezTo>
                    <a:pt x="7747525" y="3239325"/>
                    <a:pt x="7749127" y="3234066"/>
                    <a:pt x="7751346" y="3226343"/>
                  </a:cubicBezTo>
                  <a:cubicBezTo>
                    <a:pt x="7753564" y="3218619"/>
                    <a:pt x="7755742" y="3208348"/>
                    <a:pt x="7757878" y="3195531"/>
                  </a:cubicBezTo>
                  <a:cubicBezTo>
                    <a:pt x="7761987" y="3171210"/>
                    <a:pt x="7764041" y="3145163"/>
                    <a:pt x="7764041" y="3117391"/>
                  </a:cubicBezTo>
                  <a:close/>
                  <a:moveTo>
                    <a:pt x="7299604" y="3040731"/>
                  </a:moveTo>
                  <a:cubicBezTo>
                    <a:pt x="7293359" y="3050262"/>
                    <a:pt x="7288347" y="3058314"/>
                    <a:pt x="7284567" y="3064887"/>
                  </a:cubicBezTo>
                  <a:cubicBezTo>
                    <a:pt x="7268628" y="3091838"/>
                    <a:pt x="7256549" y="3117966"/>
                    <a:pt x="7248332" y="3143273"/>
                  </a:cubicBezTo>
                  <a:cubicBezTo>
                    <a:pt x="7238966" y="3172196"/>
                    <a:pt x="7233214" y="3196599"/>
                    <a:pt x="7231078" y="3216483"/>
                  </a:cubicBezTo>
                  <a:cubicBezTo>
                    <a:pt x="7228777" y="3238832"/>
                    <a:pt x="7230749" y="3254608"/>
                    <a:pt x="7236994" y="3263810"/>
                  </a:cubicBezTo>
                  <a:cubicBezTo>
                    <a:pt x="7241431" y="3270712"/>
                    <a:pt x="7246853" y="3274163"/>
                    <a:pt x="7253262" y="3274163"/>
                  </a:cubicBezTo>
                  <a:cubicBezTo>
                    <a:pt x="7255234" y="3274163"/>
                    <a:pt x="7257453" y="3273506"/>
                    <a:pt x="7259918" y="3272191"/>
                  </a:cubicBezTo>
                  <a:cubicBezTo>
                    <a:pt x="7269121" y="3267097"/>
                    <a:pt x="7276516" y="3257073"/>
                    <a:pt x="7282102" y="3242118"/>
                  </a:cubicBezTo>
                  <a:cubicBezTo>
                    <a:pt x="7283088" y="3239325"/>
                    <a:pt x="7284691" y="3234066"/>
                    <a:pt x="7286909" y="3226343"/>
                  </a:cubicBezTo>
                  <a:cubicBezTo>
                    <a:pt x="7289128" y="3218619"/>
                    <a:pt x="7291305" y="3208348"/>
                    <a:pt x="7293441" y="3195531"/>
                  </a:cubicBezTo>
                  <a:cubicBezTo>
                    <a:pt x="7297550" y="3171210"/>
                    <a:pt x="7299604" y="3145163"/>
                    <a:pt x="7299604" y="3117391"/>
                  </a:cubicBezTo>
                  <a:close/>
                  <a:moveTo>
                    <a:pt x="6613804" y="3040731"/>
                  </a:moveTo>
                  <a:cubicBezTo>
                    <a:pt x="6607559" y="3050262"/>
                    <a:pt x="6602547" y="3058314"/>
                    <a:pt x="6598767" y="3064887"/>
                  </a:cubicBezTo>
                  <a:cubicBezTo>
                    <a:pt x="6582828" y="3091838"/>
                    <a:pt x="6570749" y="3117966"/>
                    <a:pt x="6562532" y="3143273"/>
                  </a:cubicBezTo>
                  <a:cubicBezTo>
                    <a:pt x="6553166" y="3172196"/>
                    <a:pt x="6547414" y="3196599"/>
                    <a:pt x="6545278" y="3216483"/>
                  </a:cubicBezTo>
                  <a:cubicBezTo>
                    <a:pt x="6542977" y="3238832"/>
                    <a:pt x="6544949" y="3254608"/>
                    <a:pt x="6551194" y="3263810"/>
                  </a:cubicBezTo>
                  <a:cubicBezTo>
                    <a:pt x="6555631" y="3270712"/>
                    <a:pt x="6561053" y="3274163"/>
                    <a:pt x="6567462" y="3274163"/>
                  </a:cubicBezTo>
                  <a:cubicBezTo>
                    <a:pt x="6569434" y="3274163"/>
                    <a:pt x="6571653" y="3273506"/>
                    <a:pt x="6574118" y="3272191"/>
                  </a:cubicBezTo>
                  <a:cubicBezTo>
                    <a:pt x="6583321" y="3267097"/>
                    <a:pt x="6590716" y="3257073"/>
                    <a:pt x="6596302" y="3242118"/>
                  </a:cubicBezTo>
                  <a:cubicBezTo>
                    <a:pt x="6597288" y="3239325"/>
                    <a:pt x="6598891" y="3234066"/>
                    <a:pt x="6601109" y="3226343"/>
                  </a:cubicBezTo>
                  <a:cubicBezTo>
                    <a:pt x="6603328" y="3218619"/>
                    <a:pt x="6605505" y="3208348"/>
                    <a:pt x="6607641" y="3195531"/>
                  </a:cubicBezTo>
                  <a:cubicBezTo>
                    <a:pt x="6611750" y="3171210"/>
                    <a:pt x="6613804" y="3145163"/>
                    <a:pt x="6613804" y="3117391"/>
                  </a:cubicBezTo>
                  <a:close/>
                  <a:moveTo>
                    <a:pt x="1117880" y="3040731"/>
                  </a:moveTo>
                  <a:cubicBezTo>
                    <a:pt x="1111635" y="3050262"/>
                    <a:pt x="1106623" y="3058314"/>
                    <a:pt x="1102844" y="3064887"/>
                  </a:cubicBezTo>
                  <a:cubicBezTo>
                    <a:pt x="1086903" y="3091838"/>
                    <a:pt x="1074825" y="3117966"/>
                    <a:pt x="1066609" y="3143273"/>
                  </a:cubicBezTo>
                  <a:cubicBezTo>
                    <a:pt x="1057242" y="3172196"/>
                    <a:pt x="1051490" y="3196599"/>
                    <a:pt x="1049354" y="3216483"/>
                  </a:cubicBezTo>
                  <a:cubicBezTo>
                    <a:pt x="1047053" y="3238832"/>
                    <a:pt x="1049025" y="3254608"/>
                    <a:pt x="1055270" y="3263810"/>
                  </a:cubicBezTo>
                  <a:cubicBezTo>
                    <a:pt x="1059706" y="3270712"/>
                    <a:pt x="1065129" y="3274163"/>
                    <a:pt x="1071538" y="3274163"/>
                  </a:cubicBezTo>
                  <a:cubicBezTo>
                    <a:pt x="1073511" y="3274163"/>
                    <a:pt x="1075729" y="3273506"/>
                    <a:pt x="1078194" y="3272191"/>
                  </a:cubicBezTo>
                  <a:cubicBezTo>
                    <a:pt x="1087396" y="3267097"/>
                    <a:pt x="1094791" y="3257073"/>
                    <a:pt x="1100379" y="3242118"/>
                  </a:cubicBezTo>
                  <a:cubicBezTo>
                    <a:pt x="1101365" y="3239325"/>
                    <a:pt x="1102967" y="3234066"/>
                    <a:pt x="1105185" y="3226343"/>
                  </a:cubicBezTo>
                  <a:cubicBezTo>
                    <a:pt x="1107404" y="3218619"/>
                    <a:pt x="1109581" y="3208348"/>
                    <a:pt x="1111717" y="3195531"/>
                  </a:cubicBezTo>
                  <a:cubicBezTo>
                    <a:pt x="1115826" y="3171210"/>
                    <a:pt x="1117880" y="3145163"/>
                    <a:pt x="1117880" y="3117391"/>
                  </a:cubicBezTo>
                  <a:close/>
                  <a:moveTo>
                    <a:pt x="8069928" y="2940407"/>
                  </a:moveTo>
                  <a:cubicBezTo>
                    <a:pt x="8076009" y="2940407"/>
                    <a:pt x="8081186" y="2942543"/>
                    <a:pt x="8085458" y="2946816"/>
                  </a:cubicBezTo>
                  <a:cubicBezTo>
                    <a:pt x="8089731" y="2951088"/>
                    <a:pt x="8091867" y="2956265"/>
                    <a:pt x="8091867" y="2962345"/>
                  </a:cubicBezTo>
                  <a:cubicBezTo>
                    <a:pt x="8091867" y="2968425"/>
                    <a:pt x="8089731" y="2973643"/>
                    <a:pt x="8085458" y="2977997"/>
                  </a:cubicBezTo>
                  <a:cubicBezTo>
                    <a:pt x="8081186" y="2982352"/>
                    <a:pt x="8076009" y="2984530"/>
                    <a:pt x="8069928" y="2984530"/>
                  </a:cubicBezTo>
                  <a:cubicBezTo>
                    <a:pt x="8063848" y="2984530"/>
                    <a:pt x="8058672" y="2982352"/>
                    <a:pt x="8054400" y="2977997"/>
                  </a:cubicBezTo>
                  <a:cubicBezTo>
                    <a:pt x="8050127" y="2973643"/>
                    <a:pt x="8047990" y="2968425"/>
                    <a:pt x="8047990" y="2962345"/>
                  </a:cubicBezTo>
                  <a:cubicBezTo>
                    <a:pt x="8047990" y="2956265"/>
                    <a:pt x="8050127" y="2951088"/>
                    <a:pt x="8054400" y="2946816"/>
                  </a:cubicBezTo>
                  <a:cubicBezTo>
                    <a:pt x="8058672" y="2942543"/>
                    <a:pt x="8063848" y="2940407"/>
                    <a:pt x="8069928" y="2940407"/>
                  </a:cubicBezTo>
                  <a:close/>
                  <a:moveTo>
                    <a:pt x="6957406" y="2851668"/>
                  </a:moveTo>
                  <a:lnTo>
                    <a:pt x="6957406" y="2852161"/>
                  </a:lnTo>
                  <a:lnTo>
                    <a:pt x="6957403" y="2852164"/>
                  </a:lnTo>
                  <a:close/>
                  <a:moveTo>
                    <a:pt x="4198854" y="2828315"/>
                  </a:moveTo>
                  <a:lnTo>
                    <a:pt x="4198644" y="2828990"/>
                  </a:lnTo>
                  <a:cubicBezTo>
                    <a:pt x="4199302" y="2834578"/>
                    <a:pt x="4201027" y="2837782"/>
                    <a:pt x="4203821" y="2838604"/>
                  </a:cubicBezTo>
                  <a:lnTo>
                    <a:pt x="4204696" y="2838730"/>
                  </a:lnTo>
                  <a:close/>
                  <a:moveTo>
                    <a:pt x="3303504" y="2828315"/>
                  </a:moveTo>
                  <a:lnTo>
                    <a:pt x="3303295" y="2828990"/>
                  </a:lnTo>
                  <a:cubicBezTo>
                    <a:pt x="3303952" y="2834578"/>
                    <a:pt x="3305678" y="2837782"/>
                    <a:pt x="3308471" y="2838604"/>
                  </a:cubicBezTo>
                  <a:lnTo>
                    <a:pt x="3309346" y="2838730"/>
                  </a:lnTo>
                  <a:close/>
                  <a:moveTo>
                    <a:pt x="1664009" y="2825786"/>
                  </a:moveTo>
                  <a:cubicBezTo>
                    <a:pt x="1664009" y="2826772"/>
                    <a:pt x="1664091" y="2827593"/>
                    <a:pt x="1664255" y="2828251"/>
                  </a:cubicBezTo>
                  <a:cubicBezTo>
                    <a:pt x="1664913" y="2832359"/>
                    <a:pt x="1666884" y="2834742"/>
                    <a:pt x="1670171" y="2835399"/>
                  </a:cubicBezTo>
                  <a:cubicBezTo>
                    <a:pt x="1668692" y="2832606"/>
                    <a:pt x="1666638" y="2829401"/>
                    <a:pt x="1664009" y="2825786"/>
                  </a:cubicBezTo>
                  <a:close/>
                  <a:moveTo>
                    <a:pt x="4145401" y="2796699"/>
                  </a:moveTo>
                  <a:cubicBezTo>
                    <a:pt x="4129461" y="2796699"/>
                    <a:pt x="4115657" y="2804752"/>
                    <a:pt x="4103990" y="2820856"/>
                  </a:cubicBezTo>
                  <a:lnTo>
                    <a:pt x="4086208" y="2881410"/>
                  </a:lnTo>
                  <a:lnTo>
                    <a:pt x="4096697" y="2886177"/>
                  </a:lnTo>
                  <a:lnTo>
                    <a:pt x="4090786" y="2900127"/>
                  </a:lnTo>
                  <a:lnTo>
                    <a:pt x="4103990" y="2945090"/>
                  </a:lnTo>
                  <a:cubicBezTo>
                    <a:pt x="4115822" y="2961359"/>
                    <a:pt x="4129625" y="2969493"/>
                    <a:pt x="4145401" y="2969493"/>
                  </a:cubicBezTo>
                  <a:cubicBezTo>
                    <a:pt x="4164628" y="2969493"/>
                    <a:pt x="4181143" y="2961195"/>
                    <a:pt x="4194947" y="2944597"/>
                  </a:cubicBezTo>
                  <a:cubicBezTo>
                    <a:pt x="4209079" y="2927507"/>
                    <a:pt x="4216146" y="2906965"/>
                    <a:pt x="4216146" y="2882973"/>
                  </a:cubicBezTo>
                  <a:lnTo>
                    <a:pt x="4211671" y="2854877"/>
                  </a:lnTo>
                  <a:lnTo>
                    <a:pt x="4199384" y="2852900"/>
                  </a:lnTo>
                  <a:cubicBezTo>
                    <a:pt x="4190346" y="2850271"/>
                    <a:pt x="4185169" y="2842958"/>
                    <a:pt x="4183855" y="2830962"/>
                  </a:cubicBezTo>
                  <a:cubicBezTo>
                    <a:pt x="4183197" y="2826032"/>
                    <a:pt x="4183629" y="2821760"/>
                    <a:pt x="4185149" y="2818144"/>
                  </a:cubicBezTo>
                  <a:lnTo>
                    <a:pt x="4188216" y="2814666"/>
                  </a:lnTo>
                  <a:lnTo>
                    <a:pt x="4184086" y="2810565"/>
                  </a:lnTo>
                  <a:cubicBezTo>
                    <a:pt x="4172716" y="2801321"/>
                    <a:pt x="4159821" y="2796699"/>
                    <a:pt x="4145401" y="2796699"/>
                  </a:cubicBezTo>
                  <a:close/>
                  <a:moveTo>
                    <a:pt x="3250052" y="2796699"/>
                  </a:moveTo>
                  <a:cubicBezTo>
                    <a:pt x="3234111" y="2796699"/>
                    <a:pt x="3220308" y="2804752"/>
                    <a:pt x="3208640" y="2820856"/>
                  </a:cubicBezTo>
                  <a:cubicBezTo>
                    <a:pt x="3196479" y="2837946"/>
                    <a:pt x="3190399" y="2858652"/>
                    <a:pt x="3190399" y="2882973"/>
                  </a:cubicBezTo>
                  <a:lnTo>
                    <a:pt x="3190521" y="2883872"/>
                  </a:lnTo>
                  <a:lnTo>
                    <a:pt x="3193432" y="2884945"/>
                  </a:lnTo>
                  <a:lnTo>
                    <a:pt x="3191363" y="2890134"/>
                  </a:lnTo>
                  <a:lnTo>
                    <a:pt x="3194959" y="2916866"/>
                  </a:lnTo>
                  <a:cubicBezTo>
                    <a:pt x="3198000" y="2927219"/>
                    <a:pt x="3202560" y="2936627"/>
                    <a:pt x="3208640" y="2945090"/>
                  </a:cubicBezTo>
                  <a:cubicBezTo>
                    <a:pt x="3220472" y="2961359"/>
                    <a:pt x="3234276" y="2969493"/>
                    <a:pt x="3250052" y="2969493"/>
                  </a:cubicBezTo>
                  <a:cubicBezTo>
                    <a:pt x="3269279" y="2969493"/>
                    <a:pt x="3285794" y="2961195"/>
                    <a:pt x="3299597" y="2944597"/>
                  </a:cubicBezTo>
                  <a:cubicBezTo>
                    <a:pt x="3313730" y="2927507"/>
                    <a:pt x="3320796" y="2906965"/>
                    <a:pt x="3320796" y="2882973"/>
                  </a:cubicBezTo>
                  <a:lnTo>
                    <a:pt x="3316321" y="2854877"/>
                  </a:lnTo>
                  <a:lnTo>
                    <a:pt x="3304035" y="2852900"/>
                  </a:lnTo>
                  <a:cubicBezTo>
                    <a:pt x="3294996" y="2850271"/>
                    <a:pt x="3289819" y="2842958"/>
                    <a:pt x="3288506" y="2830962"/>
                  </a:cubicBezTo>
                  <a:cubicBezTo>
                    <a:pt x="3287848" y="2826032"/>
                    <a:pt x="3288279" y="2821760"/>
                    <a:pt x="3289799" y="2818144"/>
                  </a:cubicBezTo>
                  <a:lnTo>
                    <a:pt x="3292866" y="2814666"/>
                  </a:lnTo>
                  <a:lnTo>
                    <a:pt x="3288737" y="2810565"/>
                  </a:lnTo>
                  <a:cubicBezTo>
                    <a:pt x="3277367" y="2801321"/>
                    <a:pt x="3264472" y="2796699"/>
                    <a:pt x="3250052" y="2796699"/>
                  </a:cubicBezTo>
                  <a:close/>
                  <a:moveTo>
                    <a:pt x="1611259" y="2796699"/>
                  </a:moveTo>
                  <a:cubicBezTo>
                    <a:pt x="1595319" y="2796699"/>
                    <a:pt x="1581515" y="2804833"/>
                    <a:pt x="1569847" y="2821102"/>
                  </a:cubicBezTo>
                  <a:cubicBezTo>
                    <a:pt x="1557687" y="2838193"/>
                    <a:pt x="1551607" y="2858816"/>
                    <a:pt x="1551607" y="2882973"/>
                  </a:cubicBezTo>
                  <a:lnTo>
                    <a:pt x="1552277" y="2885257"/>
                  </a:lnTo>
                  <a:lnTo>
                    <a:pt x="1558848" y="2887410"/>
                  </a:lnTo>
                  <a:lnTo>
                    <a:pt x="1558355" y="2888642"/>
                  </a:lnTo>
                  <a:lnTo>
                    <a:pt x="1555483" y="2896174"/>
                  </a:lnTo>
                  <a:lnTo>
                    <a:pt x="1569847" y="2945090"/>
                  </a:lnTo>
                  <a:cubicBezTo>
                    <a:pt x="1581515" y="2961359"/>
                    <a:pt x="1595319" y="2969493"/>
                    <a:pt x="1611259" y="2969493"/>
                  </a:cubicBezTo>
                  <a:cubicBezTo>
                    <a:pt x="1630486" y="2969493"/>
                    <a:pt x="1647001" y="2961195"/>
                    <a:pt x="1660805" y="2944597"/>
                  </a:cubicBezTo>
                  <a:cubicBezTo>
                    <a:pt x="1674937" y="2927671"/>
                    <a:pt x="1682004" y="2907130"/>
                    <a:pt x="1682004" y="2882973"/>
                  </a:cubicBezTo>
                  <a:cubicBezTo>
                    <a:pt x="1682004" y="2871799"/>
                    <a:pt x="1680196" y="2860788"/>
                    <a:pt x="1676581" y="2849942"/>
                  </a:cubicBezTo>
                  <a:cubicBezTo>
                    <a:pt x="1673787" y="2850600"/>
                    <a:pt x="1671239" y="2850764"/>
                    <a:pt x="1668939" y="2850435"/>
                  </a:cubicBezTo>
                  <a:cubicBezTo>
                    <a:pt x="1658586" y="2849449"/>
                    <a:pt x="1652178" y="2843205"/>
                    <a:pt x="1649712" y="2831702"/>
                  </a:cubicBezTo>
                  <a:cubicBezTo>
                    <a:pt x="1648069" y="2824964"/>
                    <a:pt x="1649219" y="2818966"/>
                    <a:pt x="1653163" y="2813707"/>
                  </a:cubicBezTo>
                  <a:cubicBezTo>
                    <a:pt x="1640674" y="2802369"/>
                    <a:pt x="1626706" y="2796699"/>
                    <a:pt x="1611259" y="2796699"/>
                  </a:cubicBezTo>
                  <a:close/>
                  <a:moveTo>
                    <a:pt x="4644152" y="2796453"/>
                  </a:moveTo>
                  <a:cubicBezTo>
                    <a:pt x="4640701" y="2796453"/>
                    <a:pt x="4636922" y="2796864"/>
                    <a:pt x="4632813" y="2797685"/>
                  </a:cubicBezTo>
                  <a:cubicBezTo>
                    <a:pt x="4619174" y="2801794"/>
                    <a:pt x="4607835" y="2810914"/>
                    <a:pt x="4598797" y="2825046"/>
                  </a:cubicBezTo>
                  <a:cubicBezTo>
                    <a:pt x="4587787" y="2841644"/>
                    <a:pt x="4582282" y="2860295"/>
                    <a:pt x="4582282" y="2881001"/>
                  </a:cubicBezTo>
                  <a:cubicBezTo>
                    <a:pt x="4582282" y="2903021"/>
                    <a:pt x="4587129" y="2922248"/>
                    <a:pt x="4596825" y="2938681"/>
                  </a:cubicBezTo>
                  <a:cubicBezTo>
                    <a:pt x="4600933" y="2945912"/>
                    <a:pt x="4606767" y="2952690"/>
                    <a:pt x="4614326" y="2959017"/>
                  </a:cubicBezTo>
                  <a:cubicBezTo>
                    <a:pt x="4621885" y="2965344"/>
                    <a:pt x="4630595" y="2968589"/>
                    <a:pt x="4640455" y="2968754"/>
                  </a:cubicBezTo>
                  <a:lnTo>
                    <a:pt x="4640455" y="2969247"/>
                  </a:lnTo>
                  <a:cubicBezTo>
                    <a:pt x="4651958" y="2969575"/>
                    <a:pt x="4661736" y="2966166"/>
                    <a:pt x="4669788" y="2959017"/>
                  </a:cubicBezTo>
                  <a:cubicBezTo>
                    <a:pt x="4677840" y="2951869"/>
                    <a:pt x="4684413" y="2944844"/>
                    <a:pt x="4689508" y="2937942"/>
                  </a:cubicBezTo>
                  <a:cubicBezTo>
                    <a:pt x="4690001" y="2937284"/>
                    <a:pt x="4690740" y="2936134"/>
                    <a:pt x="4691726" y="2934491"/>
                  </a:cubicBezTo>
                  <a:lnTo>
                    <a:pt x="4691726" y="2829483"/>
                  </a:lnTo>
                  <a:cubicBezTo>
                    <a:pt x="4689425" y="2825539"/>
                    <a:pt x="4688522" y="2823896"/>
                    <a:pt x="4689015" y="2824553"/>
                  </a:cubicBezTo>
                  <a:cubicBezTo>
                    <a:pt x="4685728" y="2819130"/>
                    <a:pt x="4680469" y="2813050"/>
                    <a:pt x="4673239" y="2806312"/>
                  </a:cubicBezTo>
                  <a:cubicBezTo>
                    <a:pt x="4666008" y="2799575"/>
                    <a:pt x="4656313" y="2796288"/>
                    <a:pt x="4644152" y="2796453"/>
                  </a:cubicBezTo>
                  <a:close/>
                  <a:moveTo>
                    <a:pt x="7462812" y="2796206"/>
                  </a:moveTo>
                  <a:cubicBezTo>
                    <a:pt x="7444572" y="2796864"/>
                    <a:pt x="7429371" y="2806559"/>
                    <a:pt x="7417211" y="2825293"/>
                  </a:cubicBezTo>
                  <a:cubicBezTo>
                    <a:pt x="7406201" y="2842547"/>
                    <a:pt x="7400695" y="2861281"/>
                    <a:pt x="7400695" y="2881494"/>
                  </a:cubicBezTo>
                  <a:lnTo>
                    <a:pt x="7400814" y="2882479"/>
                  </a:lnTo>
                  <a:lnTo>
                    <a:pt x="7403872" y="2883712"/>
                  </a:lnTo>
                  <a:lnTo>
                    <a:pt x="7401561" y="2888669"/>
                  </a:lnTo>
                  <a:lnTo>
                    <a:pt x="7404393" y="2912121"/>
                  </a:lnTo>
                  <a:cubicBezTo>
                    <a:pt x="7406858" y="2921694"/>
                    <a:pt x="7410555" y="2930629"/>
                    <a:pt x="7415485" y="2938928"/>
                  </a:cubicBezTo>
                  <a:cubicBezTo>
                    <a:pt x="7419594" y="2946158"/>
                    <a:pt x="7425427" y="2952978"/>
                    <a:pt x="7432986" y="2959387"/>
                  </a:cubicBezTo>
                  <a:cubicBezTo>
                    <a:pt x="7440546" y="2965796"/>
                    <a:pt x="7449255" y="2969082"/>
                    <a:pt x="7459115" y="2969247"/>
                  </a:cubicBezTo>
                  <a:cubicBezTo>
                    <a:pt x="7470454" y="2969575"/>
                    <a:pt x="7480190" y="2966166"/>
                    <a:pt x="7488325" y="2959017"/>
                  </a:cubicBezTo>
                  <a:cubicBezTo>
                    <a:pt x="7496459" y="2951869"/>
                    <a:pt x="7502991" y="2944844"/>
                    <a:pt x="7507921" y="2937942"/>
                  </a:cubicBezTo>
                  <a:lnTo>
                    <a:pt x="7511961" y="2930813"/>
                  </a:lnTo>
                  <a:lnTo>
                    <a:pt x="7511865" y="2928821"/>
                  </a:lnTo>
                  <a:lnTo>
                    <a:pt x="7511865" y="2925617"/>
                  </a:lnTo>
                  <a:cubicBezTo>
                    <a:pt x="7511865" y="2925617"/>
                    <a:pt x="7511865" y="2920687"/>
                    <a:pt x="7511865" y="2910827"/>
                  </a:cubicBezTo>
                  <a:cubicBezTo>
                    <a:pt x="7511865" y="2900967"/>
                    <a:pt x="7511865" y="2890080"/>
                    <a:pt x="7511865" y="2878166"/>
                  </a:cubicBezTo>
                  <a:cubicBezTo>
                    <a:pt x="7511865" y="2866252"/>
                    <a:pt x="7511865" y="2855324"/>
                    <a:pt x="7511865" y="2845382"/>
                  </a:cubicBezTo>
                  <a:cubicBezTo>
                    <a:pt x="7511865" y="2842897"/>
                    <a:pt x="7511865" y="2840722"/>
                    <a:pt x="7511865" y="2838858"/>
                  </a:cubicBezTo>
                  <a:lnTo>
                    <a:pt x="7511865" y="2834974"/>
                  </a:lnTo>
                  <a:lnTo>
                    <a:pt x="7507675" y="2824307"/>
                  </a:lnTo>
                  <a:cubicBezTo>
                    <a:pt x="7504388" y="2819048"/>
                    <a:pt x="7499089" y="2813050"/>
                    <a:pt x="7491776" y="2806312"/>
                  </a:cubicBezTo>
                  <a:cubicBezTo>
                    <a:pt x="7484463" y="2799575"/>
                    <a:pt x="7474809" y="2796206"/>
                    <a:pt x="7462812" y="2796206"/>
                  </a:cubicBezTo>
                  <a:close/>
                  <a:moveTo>
                    <a:pt x="7253262" y="2796206"/>
                  </a:moveTo>
                  <a:cubicBezTo>
                    <a:pt x="7235022" y="2796864"/>
                    <a:pt x="7219821" y="2806559"/>
                    <a:pt x="7207661" y="2825293"/>
                  </a:cubicBezTo>
                  <a:cubicBezTo>
                    <a:pt x="7196651" y="2842547"/>
                    <a:pt x="7191145" y="2861281"/>
                    <a:pt x="7191145" y="2881494"/>
                  </a:cubicBezTo>
                  <a:lnTo>
                    <a:pt x="7191398" y="2883583"/>
                  </a:lnTo>
                  <a:lnTo>
                    <a:pt x="7195029" y="2884945"/>
                  </a:lnTo>
                  <a:lnTo>
                    <a:pt x="7192351" y="2891481"/>
                  </a:lnTo>
                  <a:lnTo>
                    <a:pt x="7194843" y="2912121"/>
                  </a:lnTo>
                  <a:cubicBezTo>
                    <a:pt x="7197308" y="2921694"/>
                    <a:pt x="7201005" y="2930629"/>
                    <a:pt x="7205935" y="2938928"/>
                  </a:cubicBezTo>
                  <a:cubicBezTo>
                    <a:pt x="7210044" y="2946158"/>
                    <a:pt x="7215877" y="2952978"/>
                    <a:pt x="7223436" y="2959387"/>
                  </a:cubicBezTo>
                  <a:cubicBezTo>
                    <a:pt x="7230996" y="2965796"/>
                    <a:pt x="7239705" y="2969082"/>
                    <a:pt x="7249565" y="2969247"/>
                  </a:cubicBezTo>
                  <a:cubicBezTo>
                    <a:pt x="7260904" y="2969575"/>
                    <a:pt x="7270640" y="2966166"/>
                    <a:pt x="7278775" y="2959017"/>
                  </a:cubicBezTo>
                  <a:cubicBezTo>
                    <a:pt x="7286909" y="2951869"/>
                    <a:pt x="7293441" y="2944844"/>
                    <a:pt x="7298371" y="2937942"/>
                  </a:cubicBezTo>
                  <a:lnTo>
                    <a:pt x="7299604" y="2935767"/>
                  </a:lnTo>
                  <a:lnTo>
                    <a:pt x="7299604" y="2828072"/>
                  </a:lnTo>
                  <a:lnTo>
                    <a:pt x="7298125" y="2824307"/>
                  </a:lnTo>
                  <a:cubicBezTo>
                    <a:pt x="7294838" y="2819048"/>
                    <a:pt x="7289539" y="2813050"/>
                    <a:pt x="7282226" y="2806312"/>
                  </a:cubicBezTo>
                  <a:cubicBezTo>
                    <a:pt x="7274913" y="2799575"/>
                    <a:pt x="7265259" y="2796206"/>
                    <a:pt x="7253262" y="2796206"/>
                  </a:cubicBezTo>
                  <a:close/>
                  <a:moveTo>
                    <a:pt x="6567462" y="2796206"/>
                  </a:moveTo>
                  <a:cubicBezTo>
                    <a:pt x="6549222" y="2796864"/>
                    <a:pt x="6534021" y="2806559"/>
                    <a:pt x="6521861" y="2825293"/>
                  </a:cubicBezTo>
                  <a:cubicBezTo>
                    <a:pt x="6516356" y="2833920"/>
                    <a:pt x="6512227" y="2842917"/>
                    <a:pt x="6509474" y="2852284"/>
                  </a:cubicBezTo>
                  <a:lnTo>
                    <a:pt x="6506373" y="2874229"/>
                  </a:lnTo>
                  <a:lnTo>
                    <a:pt x="6507121" y="2873360"/>
                  </a:lnTo>
                  <a:cubicBezTo>
                    <a:pt x="6508744" y="2872620"/>
                    <a:pt x="6510644" y="2872702"/>
                    <a:pt x="6512822" y="2873606"/>
                  </a:cubicBezTo>
                  <a:cubicBezTo>
                    <a:pt x="6517177" y="2875414"/>
                    <a:pt x="6518614" y="2878536"/>
                    <a:pt x="6517135" y="2882973"/>
                  </a:cubicBezTo>
                  <a:cubicBezTo>
                    <a:pt x="6514506" y="2890779"/>
                    <a:pt x="6511815" y="2898143"/>
                    <a:pt x="6509062" y="2905065"/>
                  </a:cubicBezTo>
                  <a:lnTo>
                    <a:pt x="6508381" y="2906636"/>
                  </a:lnTo>
                  <a:lnTo>
                    <a:pt x="6509043" y="2912121"/>
                  </a:lnTo>
                  <a:cubicBezTo>
                    <a:pt x="6511508" y="2921694"/>
                    <a:pt x="6515205" y="2930629"/>
                    <a:pt x="6520135" y="2938928"/>
                  </a:cubicBezTo>
                  <a:cubicBezTo>
                    <a:pt x="6524244" y="2946158"/>
                    <a:pt x="6530077" y="2952978"/>
                    <a:pt x="6537636" y="2959387"/>
                  </a:cubicBezTo>
                  <a:cubicBezTo>
                    <a:pt x="6545196" y="2965796"/>
                    <a:pt x="6553905" y="2969082"/>
                    <a:pt x="6563765" y="2969247"/>
                  </a:cubicBezTo>
                  <a:cubicBezTo>
                    <a:pt x="6575104" y="2969575"/>
                    <a:pt x="6584840" y="2966166"/>
                    <a:pt x="6592975" y="2959017"/>
                  </a:cubicBezTo>
                  <a:cubicBezTo>
                    <a:pt x="6601109" y="2951869"/>
                    <a:pt x="6607641" y="2944844"/>
                    <a:pt x="6612571" y="2937942"/>
                  </a:cubicBezTo>
                  <a:lnTo>
                    <a:pt x="6613804" y="2935767"/>
                  </a:lnTo>
                  <a:lnTo>
                    <a:pt x="6613804" y="2828071"/>
                  </a:lnTo>
                  <a:lnTo>
                    <a:pt x="6612325" y="2824307"/>
                  </a:lnTo>
                  <a:cubicBezTo>
                    <a:pt x="6609038" y="2819048"/>
                    <a:pt x="6603739" y="2813050"/>
                    <a:pt x="6596426" y="2806312"/>
                  </a:cubicBezTo>
                  <a:cubicBezTo>
                    <a:pt x="6589113" y="2799575"/>
                    <a:pt x="6579459" y="2796206"/>
                    <a:pt x="6567462" y="2796206"/>
                  </a:cubicBezTo>
                  <a:close/>
                  <a:moveTo>
                    <a:pt x="6015012" y="2796206"/>
                  </a:moveTo>
                  <a:cubicBezTo>
                    <a:pt x="5996772" y="2796864"/>
                    <a:pt x="5981571" y="2806559"/>
                    <a:pt x="5969411" y="2825293"/>
                  </a:cubicBezTo>
                  <a:cubicBezTo>
                    <a:pt x="5958401" y="2842547"/>
                    <a:pt x="5952895" y="2861281"/>
                    <a:pt x="5952895" y="2881494"/>
                  </a:cubicBezTo>
                  <a:lnTo>
                    <a:pt x="5953148" y="2883583"/>
                  </a:lnTo>
                  <a:lnTo>
                    <a:pt x="5956779" y="2884945"/>
                  </a:lnTo>
                  <a:lnTo>
                    <a:pt x="5954101" y="2891481"/>
                  </a:lnTo>
                  <a:lnTo>
                    <a:pt x="5956593" y="2912121"/>
                  </a:lnTo>
                  <a:cubicBezTo>
                    <a:pt x="5959058" y="2921694"/>
                    <a:pt x="5962755" y="2930629"/>
                    <a:pt x="5967685" y="2938928"/>
                  </a:cubicBezTo>
                  <a:cubicBezTo>
                    <a:pt x="5971794" y="2946158"/>
                    <a:pt x="5977627" y="2952978"/>
                    <a:pt x="5985187" y="2959387"/>
                  </a:cubicBezTo>
                  <a:cubicBezTo>
                    <a:pt x="5992746" y="2965796"/>
                    <a:pt x="6001455" y="2969082"/>
                    <a:pt x="6011315" y="2969247"/>
                  </a:cubicBezTo>
                  <a:cubicBezTo>
                    <a:pt x="6022654" y="2969575"/>
                    <a:pt x="6032390" y="2966166"/>
                    <a:pt x="6040525" y="2959017"/>
                  </a:cubicBezTo>
                  <a:cubicBezTo>
                    <a:pt x="6048660" y="2951869"/>
                    <a:pt x="6055192" y="2944844"/>
                    <a:pt x="6060122" y="2937942"/>
                  </a:cubicBezTo>
                  <a:lnTo>
                    <a:pt x="6064162" y="2930813"/>
                  </a:lnTo>
                  <a:lnTo>
                    <a:pt x="6064065" y="2928821"/>
                  </a:lnTo>
                  <a:lnTo>
                    <a:pt x="6064065" y="2925617"/>
                  </a:lnTo>
                  <a:cubicBezTo>
                    <a:pt x="6064065" y="2925617"/>
                    <a:pt x="6064065" y="2920687"/>
                    <a:pt x="6064065" y="2910827"/>
                  </a:cubicBezTo>
                  <a:cubicBezTo>
                    <a:pt x="6064065" y="2900967"/>
                    <a:pt x="6064065" y="2890080"/>
                    <a:pt x="6064065" y="2878166"/>
                  </a:cubicBezTo>
                  <a:cubicBezTo>
                    <a:pt x="6064065" y="2866252"/>
                    <a:pt x="6064065" y="2855324"/>
                    <a:pt x="6064065" y="2845382"/>
                  </a:cubicBezTo>
                  <a:cubicBezTo>
                    <a:pt x="6064065" y="2842897"/>
                    <a:pt x="6064065" y="2840722"/>
                    <a:pt x="6064065" y="2838858"/>
                  </a:cubicBezTo>
                  <a:lnTo>
                    <a:pt x="6064065" y="2834974"/>
                  </a:lnTo>
                  <a:lnTo>
                    <a:pt x="6059875" y="2824307"/>
                  </a:lnTo>
                  <a:cubicBezTo>
                    <a:pt x="6056588" y="2819048"/>
                    <a:pt x="6051289" y="2813050"/>
                    <a:pt x="6043976" y="2806312"/>
                  </a:cubicBezTo>
                  <a:cubicBezTo>
                    <a:pt x="6036663" y="2799575"/>
                    <a:pt x="6027009" y="2796206"/>
                    <a:pt x="6015012" y="2796206"/>
                  </a:cubicBezTo>
                  <a:close/>
                  <a:moveTo>
                    <a:pt x="1071538" y="2796206"/>
                  </a:moveTo>
                  <a:cubicBezTo>
                    <a:pt x="1053297" y="2796864"/>
                    <a:pt x="1038097" y="2806559"/>
                    <a:pt x="1025936" y="2825293"/>
                  </a:cubicBezTo>
                  <a:cubicBezTo>
                    <a:pt x="1020431" y="2833920"/>
                    <a:pt x="1016303" y="2842917"/>
                    <a:pt x="1013550" y="2852284"/>
                  </a:cubicBezTo>
                  <a:lnTo>
                    <a:pt x="1010448" y="2874229"/>
                  </a:lnTo>
                  <a:lnTo>
                    <a:pt x="1011197" y="2873360"/>
                  </a:lnTo>
                  <a:cubicBezTo>
                    <a:pt x="1012820" y="2872620"/>
                    <a:pt x="1014720" y="2872702"/>
                    <a:pt x="1016898" y="2873606"/>
                  </a:cubicBezTo>
                  <a:cubicBezTo>
                    <a:pt x="1021252" y="2875414"/>
                    <a:pt x="1022690" y="2878536"/>
                    <a:pt x="1021211" y="2882973"/>
                  </a:cubicBezTo>
                  <a:cubicBezTo>
                    <a:pt x="1018582" y="2890779"/>
                    <a:pt x="1015891" y="2898143"/>
                    <a:pt x="1013138" y="2905065"/>
                  </a:cubicBezTo>
                  <a:lnTo>
                    <a:pt x="1012456" y="2906636"/>
                  </a:lnTo>
                  <a:lnTo>
                    <a:pt x="1013119" y="2912121"/>
                  </a:lnTo>
                  <a:cubicBezTo>
                    <a:pt x="1015584" y="2921694"/>
                    <a:pt x="1019281" y="2930629"/>
                    <a:pt x="1024211" y="2938928"/>
                  </a:cubicBezTo>
                  <a:cubicBezTo>
                    <a:pt x="1028319" y="2946158"/>
                    <a:pt x="1034153" y="2952978"/>
                    <a:pt x="1041712" y="2959387"/>
                  </a:cubicBezTo>
                  <a:cubicBezTo>
                    <a:pt x="1049271" y="2965796"/>
                    <a:pt x="1057981" y="2969082"/>
                    <a:pt x="1067841" y="2969247"/>
                  </a:cubicBezTo>
                  <a:cubicBezTo>
                    <a:pt x="1079180" y="2969575"/>
                    <a:pt x="1088916" y="2966166"/>
                    <a:pt x="1097051" y="2959017"/>
                  </a:cubicBezTo>
                  <a:cubicBezTo>
                    <a:pt x="1105185" y="2951869"/>
                    <a:pt x="1111717" y="2944844"/>
                    <a:pt x="1116647" y="2937942"/>
                  </a:cubicBezTo>
                  <a:lnTo>
                    <a:pt x="1117880" y="2935767"/>
                  </a:lnTo>
                  <a:lnTo>
                    <a:pt x="1117880" y="2828072"/>
                  </a:lnTo>
                  <a:lnTo>
                    <a:pt x="1116401" y="2824307"/>
                  </a:lnTo>
                  <a:cubicBezTo>
                    <a:pt x="1113114" y="2819048"/>
                    <a:pt x="1107815" y="2813050"/>
                    <a:pt x="1100502" y="2806312"/>
                  </a:cubicBezTo>
                  <a:cubicBezTo>
                    <a:pt x="1093189" y="2799575"/>
                    <a:pt x="1083535" y="2796206"/>
                    <a:pt x="1071538" y="2796206"/>
                  </a:cubicBezTo>
                  <a:close/>
                  <a:moveTo>
                    <a:pt x="5069749" y="2795467"/>
                  </a:moveTo>
                  <a:cubicBezTo>
                    <a:pt x="5054795" y="2795467"/>
                    <a:pt x="5042018" y="2803437"/>
                    <a:pt x="5031419" y="2819377"/>
                  </a:cubicBezTo>
                  <a:cubicBezTo>
                    <a:pt x="5020820" y="2835317"/>
                    <a:pt x="5013877" y="2850435"/>
                    <a:pt x="5010590" y="2864732"/>
                  </a:cubicBezTo>
                  <a:cubicBezTo>
                    <a:pt x="5007961" y="2876071"/>
                    <a:pt x="5006687" y="2888273"/>
                    <a:pt x="5006769" y="2901337"/>
                  </a:cubicBezTo>
                  <a:cubicBezTo>
                    <a:pt x="5006852" y="2914401"/>
                    <a:pt x="5008783" y="2926110"/>
                    <a:pt x="5012562" y="2936463"/>
                  </a:cubicBezTo>
                  <a:cubicBezTo>
                    <a:pt x="5023244" y="2928904"/>
                    <a:pt x="5033679" y="2920030"/>
                    <a:pt x="5043867" y="2909841"/>
                  </a:cubicBezTo>
                  <a:cubicBezTo>
                    <a:pt x="5063094" y="2890121"/>
                    <a:pt x="5076980" y="2868841"/>
                    <a:pt x="5085525" y="2845998"/>
                  </a:cubicBezTo>
                  <a:cubicBezTo>
                    <a:pt x="5088154" y="2838768"/>
                    <a:pt x="5089798" y="2830962"/>
                    <a:pt x="5090455" y="2822581"/>
                  </a:cubicBezTo>
                  <a:cubicBezTo>
                    <a:pt x="5091112" y="2814200"/>
                    <a:pt x="5089715" y="2807545"/>
                    <a:pt x="5086264" y="2802615"/>
                  </a:cubicBezTo>
                  <a:cubicBezTo>
                    <a:pt x="5082978" y="2797850"/>
                    <a:pt x="5077473" y="2795467"/>
                    <a:pt x="5069749" y="2795467"/>
                  </a:cubicBezTo>
                  <a:close/>
                  <a:moveTo>
                    <a:pt x="1745106" y="2781170"/>
                  </a:moveTo>
                  <a:cubicBezTo>
                    <a:pt x="1745106" y="2781170"/>
                    <a:pt x="1745189" y="2781170"/>
                    <a:pt x="1745353" y="2781170"/>
                  </a:cubicBezTo>
                  <a:cubicBezTo>
                    <a:pt x="1757842" y="2781170"/>
                    <a:pt x="1767866" y="2784292"/>
                    <a:pt x="1775425" y="2790537"/>
                  </a:cubicBezTo>
                  <a:cubicBezTo>
                    <a:pt x="1782491" y="2796453"/>
                    <a:pt x="1786641" y="2804957"/>
                    <a:pt x="1787873" y="2816049"/>
                  </a:cubicBezTo>
                  <a:cubicBezTo>
                    <a:pt x="1789106" y="2827141"/>
                    <a:pt x="1789722" y="2836303"/>
                    <a:pt x="1789722" y="2843533"/>
                  </a:cubicBezTo>
                  <a:cubicBezTo>
                    <a:pt x="1789722" y="2843533"/>
                    <a:pt x="1789722" y="2843698"/>
                    <a:pt x="1789722" y="2844026"/>
                  </a:cubicBezTo>
                  <a:cubicBezTo>
                    <a:pt x="1789722" y="2844355"/>
                    <a:pt x="1789722" y="2844519"/>
                    <a:pt x="1789722" y="2844519"/>
                  </a:cubicBezTo>
                  <a:cubicBezTo>
                    <a:pt x="1789722" y="2844519"/>
                    <a:pt x="1789722" y="2845670"/>
                    <a:pt x="1789722" y="2847970"/>
                  </a:cubicBezTo>
                  <a:cubicBezTo>
                    <a:pt x="1789722" y="2850271"/>
                    <a:pt x="1789722" y="2853147"/>
                    <a:pt x="1789722" y="2856598"/>
                  </a:cubicBezTo>
                  <a:cubicBezTo>
                    <a:pt x="1796788" y="2841973"/>
                    <a:pt x="1802705" y="2831044"/>
                    <a:pt x="1807470" y="2823814"/>
                  </a:cubicBezTo>
                  <a:cubicBezTo>
                    <a:pt x="1814372" y="2813461"/>
                    <a:pt x="1822342" y="2804669"/>
                    <a:pt x="1831380" y="2797439"/>
                  </a:cubicBezTo>
                  <a:cubicBezTo>
                    <a:pt x="1845184" y="2786429"/>
                    <a:pt x="1859399" y="2781006"/>
                    <a:pt x="1874024" y="2781170"/>
                  </a:cubicBezTo>
                  <a:cubicBezTo>
                    <a:pt x="1874024" y="2781170"/>
                    <a:pt x="1874065" y="2781170"/>
                    <a:pt x="1874147" y="2781170"/>
                  </a:cubicBezTo>
                  <a:cubicBezTo>
                    <a:pt x="1874229" y="2781170"/>
                    <a:pt x="1874271" y="2781170"/>
                    <a:pt x="1874271" y="2781170"/>
                  </a:cubicBezTo>
                  <a:cubicBezTo>
                    <a:pt x="1897606" y="2781827"/>
                    <a:pt x="1913957" y="2789222"/>
                    <a:pt x="1923324" y="2803355"/>
                  </a:cubicBezTo>
                  <a:cubicBezTo>
                    <a:pt x="1927432" y="2809763"/>
                    <a:pt x="1930061" y="2816501"/>
                    <a:pt x="1931211" y="2823567"/>
                  </a:cubicBezTo>
                  <a:cubicBezTo>
                    <a:pt x="1932362" y="2830634"/>
                    <a:pt x="1932937" y="2837618"/>
                    <a:pt x="1932937" y="2844519"/>
                  </a:cubicBezTo>
                  <a:lnTo>
                    <a:pt x="1932937" y="2883959"/>
                  </a:lnTo>
                  <a:cubicBezTo>
                    <a:pt x="1932937" y="2883959"/>
                    <a:pt x="1932937" y="2884575"/>
                    <a:pt x="1932937" y="2885808"/>
                  </a:cubicBezTo>
                  <a:cubicBezTo>
                    <a:pt x="1932937" y="2887040"/>
                    <a:pt x="1932937" y="2887656"/>
                    <a:pt x="1932937" y="2887656"/>
                  </a:cubicBezTo>
                  <a:lnTo>
                    <a:pt x="1932937" y="2911567"/>
                  </a:lnTo>
                  <a:cubicBezTo>
                    <a:pt x="1932937" y="2911567"/>
                    <a:pt x="1932937" y="2913950"/>
                    <a:pt x="1932937" y="2918715"/>
                  </a:cubicBezTo>
                  <a:cubicBezTo>
                    <a:pt x="1932937" y="2923481"/>
                    <a:pt x="1932937" y="2925863"/>
                    <a:pt x="1932937" y="2925863"/>
                  </a:cubicBezTo>
                  <a:lnTo>
                    <a:pt x="1932937" y="2928575"/>
                  </a:lnTo>
                  <a:cubicBezTo>
                    <a:pt x="1932937" y="2934491"/>
                    <a:pt x="1933019" y="2940366"/>
                    <a:pt x="1933183" y="2946199"/>
                  </a:cubicBezTo>
                  <a:cubicBezTo>
                    <a:pt x="1933348" y="2952033"/>
                    <a:pt x="1934416" y="2957168"/>
                    <a:pt x="1936388" y="2961605"/>
                  </a:cubicBezTo>
                  <a:cubicBezTo>
                    <a:pt x="1938360" y="2966864"/>
                    <a:pt x="1941071" y="2969493"/>
                    <a:pt x="1944522" y="2969493"/>
                  </a:cubicBezTo>
                  <a:cubicBezTo>
                    <a:pt x="1951095" y="2969493"/>
                    <a:pt x="1957833" y="2966453"/>
                    <a:pt x="1964735" y="2960373"/>
                  </a:cubicBezTo>
                  <a:cubicBezTo>
                    <a:pt x="1968514" y="2956758"/>
                    <a:pt x="1972048" y="2952526"/>
                    <a:pt x="1975334" y="2947678"/>
                  </a:cubicBezTo>
                  <a:cubicBezTo>
                    <a:pt x="1978621" y="2942831"/>
                    <a:pt x="1981661" y="2938106"/>
                    <a:pt x="1984455" y="2933505"/>
                  </a:cubicBezTo>
                  <a:cubicBezTo>
                    <a:pt x="1988070" y="2927589"/>
                    <a:pt x="1991357" y="2921385"/>
                    <a:pt x="1994315" y="2914894"/>
                  </a:cubicBezTo>
                  <a:cubicBezTo>
                    <a:pt x="1997272" y="2908403"/>
                    <a:pt x="2000231" y="2901707"/>
                    <a:pt x="2003188" y="2894805"/>
                  </a:cubicBezTo>
                  <a:lnTo>
                    <a:pt x="2009598" y="2880015"/>
                  </a:lnTo>
                  <a:lnTo>
                    <a:pt x="2023154" y="2885931"/>
                  </a:lnTo>
                  <a:lnTo>
                    <a:pt x="2016992" y="2900721"/>
                  </a:lnTo>
                  <a:cubicBezTo>
                    <a:pt x="2013870" y="2907787"/>
                    <a:pt x="2010789" y="2914689"/>
                    <a:pt x="2007749" y="2921426"/>
                  </a:cubicBezTo>
                  <a:cubicBezTo>
                    <a:pt x="2004709" y="2928164"/>
                    <a:pt x="2001216" y="2934819"/>
                    <a:pt x="1997272" y="2941393"/>
                  </a:cubicBezTo>
                  <a:cubicBezTo>
                    <a:pt x="1994150" y="2946323"/>
                    <a:pt x="1990740" y="2951458"/>
                    <a:pt x="1987043" y="2956799"/>
                  </a:cubicBezTo>
                  <a:cubicBezTo>
                    <a:pt x="1983345" y="2962140"/>
                    <a:pt x="1979278" y="2966946"/>
                    <a:pt x="1974841" y="2971219"/>
                  </a:cubicBezTo>
                  <a:cubicBezTo>
                    <a:pt x="1965310" y="2979928"/>
                    <a:pt x="1955286" y="2984283"/>
                    <a:pt x="1944769" y="2984283"/>
                  </a:cubicBezTo>
                  <a:cubicBezTo>
                    <a:pt x="1927514" y="2984283"/>
                    <a:pt x="1914532" y="2979271"/>
                    <a:pt x="1905822" y="2969247"/>
                  </a:cubicBezTo>
                  <a:cubicBezTo>
                    <a:pt x="1900400" y="2963002"/>
                    <a:pt x="1897277" y="2956265"/>
                    <a:pt x="1896455" y="2949034"/>
                  </a:cubicBezTo>
                  <a:cubicBezTo>
                    <a:pt x="1895634" y="2941804"/>
                    <a:pt x="1895223" y="2934984"/>
                    <a:pt x="1895223" y="2928575"/>
                  </a:cubicBezTo>
                  <a:cubicBezTo>
                    <a:pt x="1895223" y="2928575"/>
                    <a:pt x="1895223" y="2928123"/>
                    <a:pt x="1895223" y="2927219"/>
                  </a:cubicBezTo>
                  <a:cubicBezTo>
                    <a:pt x="1895223" y="2926315"/>
                    <a:pt x="1895223" y="2925863"/>
                    <a:pt x="1895223" y="2925863"/>
                  </a:cubicBezTo>
                  <a:lnTo>
                    <a:pt x="1895223" y="2909102"/>
                  </a:lnTo>
                  <a:cubicBezTo>
                    <a:pt x="1895223" y="2909102"/>
                    <a:pt x="1895223" y="2905527"/>
                    <a:pt x="1895223" y="2898379"/>
                  </a:cubicBezTo>
                  <a:cubicBezTo>
                    <a:pt x="1895223" y="2891231"/>
                    <a:pt x="1895223" y="2887656"/>
                    <a:pt x="1895223" y="2887656"/>
                  </a:cubicBezTo>
                  <a:lnTo>
                    <a:pt x="1895223" y="2870648"/>
                  </a:lnTo>
                  <a:cubicBezTo>
                    <a:pt x="1895223" y="2870648"/>
                    <a:pt x="1895223" y="2866293"/>
                    <a:pt x="1895223" y="2857584"/>
                  </a:cubicBezTo>
                  <a:cubicBezTo>
                    <a:pt x="1895223" y="2848874"/>
                    <a:pt x="1895223" y="2844519"/>
                    <a:pt x="1895223" y="2844519"/>
                  </a:cubicBezTo>
                  <a:cubicBezTo>
                    <a:pt x="1895223" y="2829237"/>
                    <a:pt x="1893826" y="2817734"/>
                    <a:pt x="1891032" y="2810010"/>
                  </a:cubicBezTo>
                  <a:cubicBezTo>
                    <a:pt x="1887746" y="2800808"/>
                    <a:pt x="1881994" y="2796206"/>
                    <a:pt x="1873778" y="2796206"/>
                  </a:cubicBezTo>
                  <a:cubicBezTo>
                    <a:pt x="1862603" y="2796042"/>
                    <a:pt x="1851593" y="2800315"/>
                    <a:pt x="1840747" y="2809024"/>
                  </a:cubicBezTo>
                  <a:cubicBezTo>
                    <a:pt x="1832860" y="2815433"/>
                    <a:pt x="1825957" y="2823157"/>
                    <a:pt x="1820041" y="2832195"/>
                  </a:cubicBezTo>
                  <a:cubicBezTo>
                    <a:pt x="1815276" y="2839097"/>
                    <a:pt x="1810141" y="2848381"/>
                    <a:pt x="1804636" y="2860049"/>
                  </a:cubicBezTo>
                  <a:cubicBezTo>
                    <a:pt x="1799130" y="2871716"/>
                    <a:pt x="1794160" y="2883219"/>
                    <a:pt x="1789722" y="2894558"/>
                  </a:cubicBezTo>
                  <a:lnTo>
                    <a:pt x="1789722" y="2984037"/>
                  </a:lnTo>
                  <a:lnTo>
                    <a:pt x="1752255" y="2984037"/>
                  </a:lnTo>
                  <a:cubicBezTo>
                    <a:pt x="1752255" y="2984037"/>
                    <a:pt x="1752255" y="2979148"/>
                    <a:pt x="1752255" y="2969370"/>
                  </a:cubicBezTo>
                  <a:cubicBezTo>
                    <a:pt x="1752255" y="2959592"/>
                    <a:pt x="1752255" y="2948870"/>
                    <a:pt x="1752255" y="2937202"/>
                  </a:cubicBezTo>
                  <a:cubicBezTo>
                    <a:pt x="1752255" y="2925535"/>
                    <a:pt x="1752255" y="2914771"/>
                    <a:pt x="1752255" y="2904911"/>
                  </a:cubicBezTo>
                  <a:cubicBezTo>
                    <a:pt x="1752255" y="2895051"/>
                    <a:pt x="1752255" y="2890121"/>
                    <a:pt x="1752255" y="2890121"/>
                  </a:cubicBezTo>
                  <a:cubicBezTo>
                    <a:pt x="1752255" y="2890121"/>
                    <a:pt x="1752255" y="2882521"/>
                    <a:pt x="1752255" y="2867320"/>
                  </a:cubicBezTo>
                  <a:cubicBezTo>
                    <a:pt x="1752255" y="2852120"/>
                    <a:pt x="1752255" y="2844519"/>
                    <a:pt x="1752255" y="2844519"/>
                  </a:cubicBezTo>
                  <a:lnTo>
                    <a:pt x="1752255" y="2843533"/>
                  </a:lnTo>
                  <a:cubicBezTo>
                    <a:pt x="1752255" y="2838111"/>
                    <a:pt x="1752090" y="2830428"/>
                    <a:pt x="1751762" y="2820486"/>
                  </a:cubicBezTo>
                  <a:cubicBezTo>
                    <a:pt x="1751433" y="2810544"/>
                    <a:pt x="1750365" y="2803519"/>
                    <a:pt x="1748557" y="2799411"/>
                  </a:cubicBezTo>
                  <a:cubicBezTo>
                    <a:pt x="1747243" y="2797110"/>
                    <a:pt x="1746174" y="2795960"/>
                    <a:pt x="1745353" y="2795960"/>
                  </a:cubicBezTo>
                  <a:cubicBezTo>
                    <a:pt x="1736808" y="2796288"/>
                    <a:pt x="1728838" y="2800808"/>
                    <a:pt x="1721443" y="2809517"/>
                  </a:cubicBezTo>
                  <a:cubicBezTo>
                    <a:pt x="1720457" y="2810832"/>
                    <a:pt x="1719471" y="2812105"/>
                    <a:pt x="1718485" y="2813338"/>
                  </a:cubicBezTo>
                  <a:cubicBezTo>
                    <a:pt x="1717499" y="2814570"/>
                    <a:pt x="1716513" y="2815844"/>
                    <a:pt x="1715527" y="2817158"/>
                  </a:cubicBezTo>
                  <a:cubicBezTo>
                    <a:pt x="1711748" y="2821924"/>
                    <a:pt x="1707763" y="2826731"/>
                    <a:pt x="1703572" y="2831578"/>
                  </a:cubicBezTo>
                  <a:cubicBezTo>
                    <a:pt x="1699382" y="2836426"/>
                    <a:pt x="1694985" y="2840494"/>
                    <a:pt x="1690384" y="2843780"/>
                  </a:cubicBezTo>
                  <a:cubicBezTo>
                    <a:pt x="1694821" y="2856927"/>
                    <a:pt x="1697039" y="2869991"/>
                    <a:pt x="1697039" y="2882973"/>
                  </a:cubicBezTo>
                  <a:cubicBezTo>
                    <a:pt x="1697039" y="2910909"/>
                    <a:pt x="1688741" y="2934655"/>
                    <a:pt x="1672143" y="2954210"/>
                  </a:cubicBezTo>
                  <a:cubicBezTo>
                    <a:pt x="1655546" y="2974259"/>
                    <a:pt x="1635251" y="2984283"/>
                    <a:pt x="1611259" y="2984283"/>
                  </a:cubicBezTo>
                  <a:cubicBezTo>
                    <a:pt x="1583980" y="2984283"/>
                    <a:pt x="1561056" y="2974423"/>
                    <a:pt x="1542486" y="2954703"/>
                  </a:cubicBezTo>
                  <a:lnTo>
                    <a:pt x="1535576" y="2937063"/>
                  </a:lnTo>
                  <a:lnTo>
                    <a:pt x="1527297" y="2950759"/>
                  </a:lnTo>
                  <a:cubicBezTo>
                    <a:pt x="1519409" y="2960455"/>
                    <a:pt x="1510946" y="2968014"/>
                    <a:pt x="1501907" y="2973437"/>
                  </a:cubicBezTo>
                  <a:cubicBezTo>
                    <a:pt x="1490733" y="2980504"/>
                    <a:pt x="1478573" y="2984119"/>
                    <a:pt x="1465426" y="2984283"/>
                  </a:cubicBezTo>
                  <a:cubicBezTo>
                    <a:pt x="1448829" y="2984283"/>
                    <a:pt x="1433957" y="2980504"/>
                    <a:pt x="1420810" y="2972944"/>
                  </a:cubicBezTo>
                  <a:cubicBezTo>
                    <a:pt x="1407664" y="2965549"/>
                    <a:pt x="1396736" y="2955114"/>
                    <a:pt x="1388026" y="2941639"/>
                  </a:cubicBezTo>
                  <a:cubicBezTo>
                    <a:pt x="1378331" y="2927507"/>
                    <a:pt x="1372579" y="2910745"/>
                    <a:pt x="1370771" y="2891354"/>
                  </a:cubicBezTo>
                  <a:cubicBezTo>
                    <a:pt x="1367649" y="2852407"/>
                    <a:pt x="1381535" y="2821185"/>
                    <a:pt x="1412429" y="2797685"/>
                  </a:cubicBezTo>
                  <a:cubicBezTo>
                    <a:pt x="1426726" y="2787004"/>
                    <a:pt x="1443077" y="2781663"/>
                    <a:pt x="1461482" y="2781663"/>
                  </a:cubicBezTo>
                  <a:cubicBezTo>
                    <a:pt x="1461482" y="2781663"/>
                    <a:pt x="1461523" y="2781663"/>
                    <a:pt x="1461605" y="2781663"/>
                  </a:cubicBezTo>
                  <a:cubicBezTo>
                    <a:pt x="1461687" y="2781663"/>
                    <a:pt x="1461729" y="2781663"/>
                    <a:pt x="1461729" y="2781663"/>
                  </a:cubicBezTo>
                  <a:cubicBezTo>
                    <a:pt x="1461893" y="2781663"/>
                    <a:pt x="1462098" y="2781663"/>
                    <a:pt x="1462345" y="2781663"/>
                  </a:cubicBezTo>
                  <a:cubicBezTo>
                    <a:pt x="1462591" y="2781663"/>
                    <a:pt x="1462797" y="2781663"/>
                    <a:pt x="1462961" y="2781663"/>
                  </a:cubicBezTo>
                  <a:cubicBezTo>
                    <a:pt x="1462961" y="2781663"/>
                    <a:pt x="1463002" y="2781663"/>
                    <a:pt x="1463084" y="2781663"/>
                  </a:cubicBezTo>
                  <a:cubicBezTo>
                    <a:pt x="1463166" y="2781663"/>
                    <a:pt x="1463208" y="2781663"/>
                    <a:pt x="1463208" y="2781663"/>
                  </a:cubicBezTo>
                  <a:cubicBezTo>
                    <a:pt x="1472903" y="2781992"/>
                    <a:pt x="1481941" y="2784128"/>
                    <a:pt x="1490322" y="2788072"/>
                  </a:cubicBezTo>
                  <a:cubicBezTo>
                    <a:pt x="1498539" y="2792180"/>
                    <a:pt x="1506344" y="2798671"/>
                    <a:pt x="1513739" y="2807545"/>
                  </a:cubicBezTo>
                  <a:lnTo>
                    <a:pt x="1502154" y="2816912"/>
                  </a:lnTo>
                  <a:cubicBezTo>
                    <a:pt x="1496402" y="2810010"/>
                    <a:pt x="1490240" y="2804833"/>
                    <a:pt x="1483667" y="2801383"/>
                  </a:cubicBezTo>
                  <a:cubicBezTo>
                    <a:pt x="1476765" y="2798260"/>
                    <a:pt x="1469863" y="2796699"/>
                    <a:pt x="1462961" y="2796699"/>
                  </a:cubicBezTo>
                  <a:cubicBezTo>
                    <a:pt x="1462632" y="2796699"/>
                    <a:pt x="1462386" y="2796699"/>
                    <a:pt x="1462221" y="2796699"/>
                  </a:cubicBezTo>
                  <a:cubicBezTo>
                    <a:pt x="1462057" y="2796699"/>
                    <a:pt x="1461893" y="2796699"/>
                    <a:pt x="1461729" y="2796699"/>
                  </a:cubicBezTo>
                  <a:cubicBezTo>
                    <a:pt x="1451869" y="2796699"/>
                    <a:pt x="1442830" y="2800808"/>
                    <a:pt x="1434614" y="2809024"/>
                  </a:cubicBezTo>
                  <a:cubicBezTo>
                    <a:pt x="1425083" y="2818555"/>
                    <a:pt x="1418016" y="2830716"/>
                    <a:pt x="1413415" y="2845505"/>
                  </a:cubicBezTo>
                  <a:cubicBezTo>
                    <a:pt x="1408650" y="2860460"/>
                    <a:pt x="1406842" y="2875414"/>
                    <a:pt x="1407992" y="2890368"/>
                  </a:cubicBezTo>
                  <a:cubicBezTo>
                    <a:pt x="1408978" y="2906801"/>
                    <a:pt x="1412676" y="2921344"/>
                    <a:pt x="1419085" y="2933998"/>
                  </a:cubicBezTo>
                  <a:cubicBezTo>
                    <a:pt x="1424672" y="2945337"/>
                    <a:pt x="1431492" y="2954210"/>
                    <a:pt x="1439544" y="2960619"/>
                  </a:cubicBezTo>
                  <a:cubicBezTo>
                    <a:pt x="1447267" y="2966371"/>
                    <a:pt x="1455731" y="2969247"/>
                    <a:pt x="1464933" y="2969247"/>
                  </a:cubicBezTo>
                  <a:cubicBezTo>
                    <a:pt x="1464933" y="2969247"/>
                    <a:pt x="1464974" y="2969247"/>
                    <a:pt x="1465056" y="2969247"/>
                  </a:cubicBezTo>
                  <a:cubicBezTo>
                    <a:pt x="1465138" y="2969247"/>
                    <a:pt x="1465179" y="2969247"/>
                    <a:pt x="1465179" y="2969247"/>
                  </a:cubicBezTo>
                  <a:cubicBezTo>
                    <a:pt x="1475204" y="2969247"/>
                    <a:pt x="1484899" y="2966371"/>
                    <a:pt x="1494266" y="2960619"/>
                  </a:cubicBezTo>
                  <a:cubicBezTo>
                    <a:pt x="1501990" y="2955854"/>
                    <a:pt x="1509056" y="2949445"/>
                    <a:pt x="1515465" y="2941393"/>
                  </a:cubicBezTo>
                  <a:lnTo>
                    <a:pt x="1528784" y="2919727"/>
                  </a:lnTo>
                  <a:lnTo>
                    <a:pt x="1514386" y="2882973"/>
                  </a:lnTo>
                  <a:cubicBezTo>
                    <a:pt x="1514386" y="2855365"/>
                    <a:pt x="1523753" y="2831537"/>
                    <a:pt x="1542486" y="2811489"/>
                  </a:cubicBezTo>
                  <a:cubicBezTo>
                    <a:pt x="1561220" y="2791605"/>
                    <a:pt x="1584144" y="2781663"/>
                    <a:pt x="1611259" y="2781663"/>
                  </a:cubicBezTo>
                  <a:cubicBezTo>
                    <a:pt x="1635087" y="2781663"/>
                    <a:pt x="1655382" y="2791769"/>
                    <a:pt x="1672143" y="2811982"/>
                  </a:cubicBezTo>
                  <a:cubicBezTo>
                    <a:pt x="1676581" y="2817241"/>
                    <a:pt x="1680606" y="2823157"/>
                    <a:pt x="1684222" y="2829730"/>
                  </a:cubicBezTo>
                  <a:cubicBezTo>
                    <a:pt x="1687508" y="2827100"/>
                    <a:pt x="1690836" y="2823814"/>
                    <a:pt x="1694205" y="2819870"/>
                  </a:cubicBezTo>
                  <a:cubicBezTo>
                    <a:pt x="1697574" y="2815926"/>
                    <a:pt x="1700737" y="2811982"/>
                    <a:pt x="1703695" y="2808038"/>
                  </a:cubicBezTo>
                  <a:cubicBezTo>
                    <a:pt x="1704681" y="2806723"/>
                    <a:pt x="1705708" y="2805409"/>
                    <a:pt x="1706777" y="2804094"/>
                  </a:cubicBezTo>
                  <a:cubicBezTo>
                    <a:pt x="1707845" y="2802780"/>
                    <a:pt x="1708954" y="2801465"/>
                    <a:pt x="1710104" y="2800150"/>
                  </a:cubicBezTo>
                  <a:cubicBezTo>
                    <a:pt x="1720128" y="2787497"/>
                    <a:pt x="1731796" y="2781170"/>
                    <a:pt x="1745106" y="2781170"/>
                  </a:cubicBezTo>
                  <a:close/>
                  <a:moveTo>
                    <a:pt x="6230214" y="2780677"/>
                  </a:moveTo>
                  <a:cubicBezTo>
                    <a:pt x="6245661" y="2780677"/>
                    <a:pt x="6257328" y="2784703"/>
                    <a:pt x="6265216" y="2792755"/>
                  </a:cubicBezTo>
                  <a:cubicBezTo>
                    <a:pt x="6271461" y="2799000"/>
                    <a:pt x="6275281" y="2806354"/>
                    <a:pt x="6276678" y="2814817"/>
                  </a:cubicBezTo>
                  <a:cubicBezTo>
                    <a:pt x="6278075" y="2823280"/>
                    <a:pt x="6278774" y="2831537"/>
                    <a:pt x="6278774" y="2839590"/>
                  </a:cubicBezTo>
                  <a:lnTo>
                    <a:pt x="6278774" y="2860500"/>
                  </a:lnTo>
                  <a:lnTo>
                    <a:pt x="6279760" y="2858077"/>
                  </a:lnTo>
                  <a:cubicBezTo>
                    <a:pt x="6286497" y="2843780"/>
                    <a:pt x="6292577" y="2832606"/>
                    <a:pt x="6298000" y="2824553"/>
                  </a:cubicBezTo>
                  <a:cubicBezTo>
                    <a:pt x="6304080" y="2815679"/>
                    <a:pt x="6312133" y="2806888"/>
                    <a:pt x="6322157" y="2798178"/>
                  </a:cubicBezTo>
                  <a:cubicBezTo>
                    <a:pt x="6332181" y="2789469"/>
                    <a:pt x="6343109" y="2784292"/>
                    <a:pt x="6354941" y="2782649"/>
                  </a:cubicBezTo>
                  <a:cubicBezTo>
                    <a:pt x="6358392" y="2782156"/>
                    <a:pt x="6361843" y="2781909"/>
                    <a:pt x="6365293" y="2781909"/>
                  </a:cubicBezTo>
                  <a:cubicBezTo>
                    <a:pt x="6388793" y="2782567"/>
                    <a:pt x="6405308" y="2789962"/>
                    <a:pt x="6414839" y="2804094"/>
                  </a:cubicBezTo>
                  <a:cubicBezTo>
                    <a:pt x="6418948" y="2810503"/>
                    <a:pt x="6421577" y="2817282"/>
                    <a:pt x="6422727" y="2824430"/>
                  </a:cubicBezTo>
                  <a:cubicBezTo>
                    <a:pt x="6423878" y="2831578"/>
                    <a:pt x="6424453" y="2838604"/>
                    <a:pt x="6424453" y="2845505"/>
                  </a:cubicBezTo>
                  <a:cubicBezTo>
                    <a:pt x="6424453" y="2907294"/>
                    <a:pt x="6424576" y="2941146"/>
                    <a:pt x="6424822" y="2947062"/>
                  </a:cubicBezTo>
                  <a:cubicBezTo>
                    <a:pt x="6425069" y="2952978"/>
                    <a:pt x="6426096" y="2958154"/>
                    <a:pt x="6427903" y="2962591"/>
                  </a:cubicBezTo>
                  <a:cubicBezTo>
                    <a:pt x="6429382" y="2966864"/>
                    <a:pt x="6431437" y="2969329"/>
                    <a:pt x="6434066" y="2969986"/>
                  </a:cubicBezTo>
                  <a:cubicBezTo>
                    <a:pt x="6450335" y="2970972"/>
                    <a:pt x="6464385" y="2960373"/>
                    <a:pt x="6476217" y="2938188"/>
                  </a:cubicBezTo>
                  <a:lnTo>
                    <a:pt x="6480462" y="2929565"/>
                  </a:lnTo>
                  <a:lnTo>
                    <a:pt x="6473424" y="2916558"/>
                  </a:lnTo>
                  <a:cubicBezTo>
                    <a:pt x="6469726" y="2905589"/>
                    <a:pt x="6467878" y="2893901"/>
                    <a:pt x="6467878" y="2881494"/>
                  </a:cubicBezTo>
                  <a:cubicBezTo>
                    <a:pt x="6467878" y="2857666"/>
                    <a:pt x="6476259" y="2835974"/>
                    <a:pt x="6493020" y="2816419"/>
                  </a:cubicBezTo>
                  <a:cubicBezTo>
                    <a:pt x="6512576" y="2793741"/>
                    <a:pt x="6537308" y="2782074"/>
                    <a:pt x="6567216" y="2781416"/>
                  </a:cubicBezTo>
                  <a:cubicBezTo>
                    <a:pt x="6582992" y="2781088"/>
                    <a:pt x="6595563" y="2785237"/>
                    <a:pt x="6604930" y="2793864"/>
                  </a:cubicBezTo>
                  <a:lnTo>
                    <a:pt x="6613804" y="2803875"/>
                  </a:lnTo>
                  <a:lnTo>
                    <a:pt x="6613804" y="2781170"/>
                  </a:lnTo>
                  <a:lnTo>
                    <a:pt x="6651518" y="2781170"/>
                  </a:lnTo>
                  <a:lnTo>
                    <a:pt x="6651518" y="2965056"/>
                  </a:lnTo>
                  <a:cubicBezTo>
                    <a:pt x="6661871" y="2951252"/>
                    <a:pt x="6671484" y="2937572"/>
                    <a:pt x="6680358" y="2924015"/>
                  </a:cubicBezTo>
                  <a:cubicBezTo>
                    <a:pt x="6689232" y="2910457"/>
                    <a:pt x="6697120" y="2895134"/>
                    <a:pt x="6704021" y="2878043"/>
                  </a:cubicBezTo>
                  <a:lnTo>
                    <a:pt x="6718072" y="2883712"/>
                  </a:lnTo>
                  <a:cubicBezTo>
                    <a:pt x="6709855" y="2903925"/>
                    <a:pt x="6700242" y="2921961"/>
                    <a:pt x="6689232" y="2937818"/>
                  </a:cubicBezTo>
                  <a:cubicBezTo>
                    <a:pt x="6678222" y="2953676"/>
                    <a:pt x="6666719" y="2969411"/>
                    <a:pt x="6654722" y="2985022"/>
                  </a:cubicBezTo>
                  <a:cubicBezTo>
                    <a:pt x="6653901" y="2985844"/>
                    <a:pt x="6652833" y="2987241"/>
                    <a:pt x="6651518" y="2989213"/>
                  </a:cubicBezTo>
                  <a:lnTo>
                    <a:pt x="6651518" y="3117391"/>
                  </a:lnTo>
                  <a:cubicBezTo>
                    <a:pt x="6651518" y="3144999"/>
                    <a:pt x="6648478" y="3172031"/>
                    <a:pt x="6642397" y="3198489"/>
                  </a:cubicBezTo>
                  <a:cubicBezTo>
                    <a:pt x="6639275" y="3211635"/>
                    <a:pt x="6636071" y="3222275"/>
                    <a:pt x="6632784" y="3230410"/>
                  </a:cubicBezTo>
                  <a:cubicBezTo>
                    <a:pt x="6629498" y="3238544"/>
                    <a:pt x="6626951" y="3244501"/>
                    <a:pt x="6625143" y="3248281"/>
                  </a:cubicBezTo>
                  <a:cubicBezTo>
                    <a:pt x="6615119" y="3266850"/>
                    <a:pt x="6601561" y="3279422"/>
                    <a:pt x="6584471" y="3285995"/>
                  </a:cubicBezTo>
                  <a:cubicBezTo>
                    <a:pt x="6577898" y="3288131"/>
                    <a:pt x="6572228" y="3289117"/>
                    <a:pt x="6567462" y="3288953"/>
                  </a:cubicBezTo>
                  <a:cubicBezTo>
                    <a:pt x="6555795" y="3288953"/>
                    <a:pt x="6546264" y="3283366"/>
                    <a:pt x="6538869" y="3272191"/>
                  </a:cubicBezTo>
                  <a:cubicBezTo>
                    <a:pt x="6530488" y="3259866"/>
                    <a:pt x="6527694" y="3240804"/>
                    <a:pt x="6530488" y="3215004"/>
                  </a:cubicBezTo>
                  <a:cubicBezTo>
                    <a:pt x="6532460" y="3194298"/>
                    <a:pt x="6538376" y="3168827"/>
                    <a:pt x="6548236" y="3138590"/>
                  </a:cubicBezTo>
                  <a:cubicBezTo>
                    <a:pt x="6556946" y="3112297"/>
                    <a:pt x="6569517" y="3085182"/>
                    <a:pt x="6585950" y="3057246"/>
                  </a:cubicBezTo>
                  <a:cubicBezTo>
                    <a:pt x="6593838" y="3043771"/>
                    <a:pt x="6603122" y="3029474"/>
                    <a:pt x="6613804" y="3014356"/>
                  </a:cubicBezTo>
                  <a:lnTo>
                    <a:pt x="6613804" y="2959876"/>
                  </a:lnTo>
                  <a:lnTo>
                    <a:pt x="6612879" y="2960989"/>
                  </a:lnTo>
                  <a:cubicBezTo>
                    <a:pt x="6608895" y="2965180"/>
                    <a:pt x="6604848" y="2968836"/>
                    <a:pt x="6600739" y="2971958"/>
                  </a:cubicBezTo>
                  <a:cubicBezTo>
                    <a:pt x="6589237" y="2980175"/>
                    <a:pt x="6576829" y="2984201"/>
                    <a:pt x="6563518" y="2984037"/>
                  </a:cubicBezTo>
                  <a:cubicBezTo>
                    <a:pt x="6533117" y="2983872"/>
                    <a:pt x="6508632" y="2971630"/>
                    <a:pt x="6490062" y="2947309"/>
                  </a:cubicBezTo>
                  <a:lnTo>
                    <a:pt x="6489083" y="2945498"/>
                  </a:lnTo>
                  <a:lnTo>
                    <a:pt x="6482626" y="2955443"/>
                  </a:lnTo>
                  <a:cubicBezTo>
                    <a:pt x="6468165" y="2975163"/>
                    <a:pt x="6452553" y="2984941"/>
                    <a:pt x="6435791" y="2984776"/>
                  </a:cubicBezTo>
                  <a:lnTo>
                    <a:pt x="6435791" y="2985022"/>
                  </a:lnTo>
                  <a:cubicBezTo>
                    <a:pt x="6418537" y="2985022"/>
                    <a:pt x="6405719" y="2980011"/>
                    <a:pt x="6397338" y="2969986"/>
                  </a:cubicBezTo>
                  <a:cubicBezTo>
                    <a:pt x="6391915" y="2963906"/>
                    <a:pt x="6388793" y="2957292"/>
                    <a:pt x="6387971" y="2950143"/>
                  </a:cubicBezTo>
                  <a:cubicBezTo>
                    <a:pt x="6387150" y="2942995"/>
                    <a:pt x="6386739" y="2923768"/>
                    <a:pt x="6386739" y="2892463"/>
                  </a:cubicBezTo>
                  <a:cubicBezTo>
                    <a:pt x="6386739" y="2861158"/>
                    <a:pt x="6386739" y="2845505"/>
                    <a:pt x="6386739" y="2845505"/>
                  </a:cubicBezTo>
                  <a:cubicBezTo>
                    <a:pt x="6386739" y="2839590"/>
                    <a:pt x="6386492" y="2833592"/>
                    <a:pt x="6385999" y="2827511"/>
                  </a:cubicBezTo>
                  <a:cubicBezTo>
                    <a:pt x="6385506" y="2821431"/>
                    <a:pt x="6384356" y="2815844"/>
                    <a:pt x="6382548" y="2810749"/>
                  </a:cubicBezTo>
                  <a:cubicBezTo>
                    <a:pt x="6379262" y="2802204"/>
                    <a:pt x="6373510" y="2797603"/>
                    <a:pt x="6365293" y="2796946"/>
                  </a:cubicBezTo>
                  <a:cubicBezTo>
                    <a:pt x="6361678" y="2796946"/>
                    <a:pt x="6358885" y="2797110"/>
                    <a:pt x="6356913" y="2797439"/>
                  </a:cubicBezTo>
                  <a:cubicBezTo>
                    <a:pt x="6348203" y="2798753"/>
                    <a:pt x="6339617" y="2803026"/>
                    <a:pt x="6331154" y="2810256"/>
                  </a:cubicBezTo>
                  <a:cubicBezTo>
                    <a:pt x="6322691" y="2817487"/>
                    <a:pt x="6315748" y="2825046"/>
                    <a:pt x="6310325" y="2832934"/>
                  </a:cubicBezTo>
                  <a:cubicBezTo>
                    <a:pt x="6305559" y="2840001"/>
                    <a:pt x="6300383" y="2849367"/>
                    <a:pt x="6294796" y="2861035"/>
                  </a:cubicBezTo>
                  <a:cubicBezTo>
                    <a:pt x="6289208" y="2872702"/>
                    <a:pt x="6284197" y="2884205"/>
                    <a:pt x="6279760" y="2895544"/>
                  </a:cubicBezTo>
                  <a:lnTo>
                    <a:pt x="6278774" y="2898420"/>
                  </a:lnTo>
                  <a:lnTo>
                    <a:pt x="6278774" y="2984283"/>
                  </a:lnTo>
                  <a:lnTo>
                    <a:pt x="6241306" y="2984283"/>
                  </a:lnTo>
                  <a:lnTo>
                    <a:pt x="6241306" y="2839590"/>
                  </a:lnTo>
                  <a:cubicBezTo>
                    <a:pt x="6241306" y="2833838"/>
                    <a:pt x="6240977" y="2826197"/>
                    <a:pt x="6240320" y="2816665"/>
                  </a:cubicBezTo>
                  <a:cubicBezTo>
                    <a:pt x="6239663" y="2807134"/>
                    <a:pt x="6237609" y="2800643"/>
                    <a:pt x="6234158" y="2797192"/>
                  </a:cubicBezTo>
                  <a:cubicBezTo>
                    <a:pt x="6233172" y="2796206"/>
                    <a:pt x="6231857" y="2795713"/>
                    <a:pt x="6230214" y="2795713"/>
                  </a:cubicBezTo>
                  <a:cubicBezTo>
                    <a:pt x="6227256" y="2795713"/>
                    <a:pt x="6223435" y="2797726"/>
                    <a:pt x="6218752" y="2801752"/>
                  </a:cubicBezTo>
                  <a:cubicBezTo>
                    <a:pt x="6214068" y="2805778"/>
                    <a:pt x="6209508" y="2812352"/>
                    <a:pt x="6205071" y="2821472"/>
                  </a:cubicBezTo>
                  <a:cubicBezTo>
                    <a:pt x="6200634" y="2830592"/>
                    <a:pt x="6195293" y="2842958"/>
                    <a:pt x="6189049" y="2858570"/>
                  </a:cubicBezTo>
                  <a:cubicBezTo>
                    <a:pt x="6182804" y="2874181"/>
                    <a:pt x="6178450" y="2884452"/>
                    <a:pt x="6175985" y="2889382"/>
                  </a:cubicBezTo>
                  <a:cubicBezTo>
                    <a:pt x="6173520" y="2893655"/>
                    <a:pt x="6170192" y="2894928"/>
                    <a:pt x="6166001" y="2893203"/>
                  </a:cubicBezTo>
                  <a:cubicBezTo>
                    <a:pt x="6161811" y="2891477"/>
                    <a:pt x="6160784" y="2888149"/>
                    <a:pt x="6162920" y="2883219"/>
                  </a:cubicBezTo>
                  <a:cubicBezTo>
                    <a:pt x="6164892" y="2878289"/>
                    <a:pt x="6169000" y="2868019"/>
                    <a:pt x="6175245" y="2852407"/>
                  </a:cubicBezTo>
                  <a:cubicBezTo>
                    <a:pt x="6181489" y="2836796"/>
                    <a:pt x="6186337" y="2825498"/>
                    <a:pt x="6189788" y="2818514"/>
                  </a:cubicBezTo>
                  <a:cubicBezTo>
                    <a:pt x="6193239" y="2811530"/>
                    <a:pt x="6198374" y="2803478"/>
                    <a:pt x="6205194" y="2794357"/>
                  </a:cubicBezTo>
                  <a:cubicBezTo>
                    <a:pt x="6212014" y="2785237"/>
                    <a:pt x="6220354" y="2780677"/>
                    <a:pt x="6230214" y="2780677"/>
                  </a:cubicBezTo>
                  <a:close/>
                  <a:moveTo>
                    <a:pt x="5201513" y="2780677"/>
                  </a:moveTo>
                  <a:cubicBezTo>
                    <a:pt x="5216961" y="2780677"/>
                    <a:pt x="5228628" y="2784703"/>
                    <a:pt x="5236516" y="2792755"/>
                  </a:cubicBezTo>
                  <a:cubicBezTo>
                    <a:pt x="5242761" y="2799000"/>
                    <a:pt x="5246581" y="2806354"/>
                    <a:pt x="5247978" y="2814817"/>
                  </a:cubicBezTo>
                  <a:cubicBezTo>
                    <a:pt x="5249375" y="2823280"/>
                    <a:pt x="5250073" y="2831537"/>
                    <a:pt x="5250073" y="2839590"/>
                  </a:cubicBezTo>
                  <a:lnTo>
                    <a:pt x="5250073" y="2860500"/>
                  </a:lnTo>
                  <a:lnTo>
                    <a:pt x="5251059" y="2858077"/>
                  </a:lnTo>
                  <a:cubicBezTo>
                    <a:pt x="5257797" y="2843780"/>
                    <a:pt x="5263877" y="2832606"/>
                    <a:pt x="5269300" y="2824553"/>
                  </a:cubicBezTo>
                  <a:cubicBezTo>
                    <a:pt x="5275380" y="2815679"/>
                    <a:pt x="5283433" y="2806888"/>
                    <a:pt x="5293456" y="2798178"/>
                  </a:cubicBezTo>
                  <a:cubicBezTo>
                    <a:pt x="5303481" y="2789469"/>
                    <a:pt x="5314409" y="2784292"/>
                    <a:pt x="5326240" y="2782649"/>
                  </a:cubicBezTo>
                  <a:cubicBezTo>
                    <a:pt x="5329691" y="2782156"/>
                    <a:pt x="5333142" y="2781909"/>
                    <a:pt x="5336593" y="2781909"/>
                  </a:cubicBezTo>
                  <a:cubicBezTo>
                    <a:pt x="5360093" y="2782567"/>
                    <a:pt x="5376608" y="2789962"/>
                    <a:pt x="5386139" y="2804094"/>
                  </a:cubicBezTo>
                  <a:cubicBezTo>
                    <a:pt x="5390248" y="2810503"/>
                    <a:pt x="5392877" y="2817282"/>
                    <a:pt x="5394027" y="2824430"/>
                  </a:cubicBezTo>
                  <a:cubicBezTo>
                    <a:pt x="5395178" y="2831578"/>
                    <a:pt x="5395753" y="2838604"/>
                    <a:pt x="5395753" y="2845505"/>
                  </a:cubicBezTo>
                  <a:cubicBezTo>
                    <a:pt x="5395753" y="2907294"/>
                    <a:pt x="5395876" y="2941146"/>
                    <a:pt x="5396122" y="2947062"/>
                  </a:cubicBezTo>
                  <a:cubicBezTo>
                    <a:pt x="5396369" y="2952978"/>
                    <a:pt x="5397396" y="2958154"/>
                    <a:pt x="5399203" y="2962591"/>
                  </a:cubicBezTo>
                  <a:cubicBezTo>
                    <a:pt x="5400682" y="2966864"/>
                    <a:pt x="5402737" y="2969329"/>
                    <a:pt x="5405366" y="2969986"/>
                  </a:cubicBezTo>
                  <a:cubicBezTo>
                    <a:pt x="5421635" y="2970972"/>
                    <a:pt x="5435685" y="2960373"/>
                    <a:pt x="5447517" y="2938188"/>
                  </a:cubicBezTo>
                  <a:cubicBezTo>
                    <a:pt x="5459349" y="2916003"/>
                    <a:pt x="5468305" y="2895955"/>
                    <a:pt x="5474386" y="2878043"/>
                  </a:cubicBezTo>
                  <a:cubicBezTo>
                    <a:pt x="5476521" y="2873278"/>
                    <a:pt x="5479767" y="2871799"/>
                    <a:pt x="5484122" y="2873606"/>
                  </a:cubicBezTo>
                  <a:cubicBezTo>
                    <a:pt x="5488477" y="2875414"/>
                    <a:pt x="5489914" y="2878536"/>
                    <a:pt x="5488436" y="2882973"/>
                  </a:cubicBezTo>
                  <a:cubicBezTo>
                    <a:pt x="5477918" y="2914196"/>
                    <a:pt x="5466415" y="2938353"/>
                    <a:pt x="5453926" y="2955443"/>
                  </a:cubicBezTo>
                  <a:cubicBezTo>
                    <a:pt x="5439465" y="2975163"/>
                    <a:pt x="5423853" y="2984941"/>
                    <a:pt x="5407091" y="2984776"/>
                  </a:cubicBezTo>
                  <a:lnTo>
                    <a:pt x="5407091" y="2985022"/>
                  </a:lnTo>
                  <a:cubicBezTo>
                    <a:pt x="5389837" y="2985022"/>
                    <a:pt x="5377019" y="2980011"/>
                    <a:pt x="5368638" y="2969986"/>
                  </a:cubicBezTo>
                  <a:cubicBezTo>
                    <a:pt x="5363216" y="2963906"/>
                    <a:pt x="5360093" y="2957292"/>
                    <a:pt x="5359271" y="2950143"/>
                  </a:cubicBezTo>
                  <a:cubicBezTo>
                    <a:pt x="5358450" y="2942995"/>
                    <a:pt x="5358039" y="2923768"/>
                    <a:pt x="5358039" y="2892463"/>
                  </a:cubicBezTo>
                  <a:cubicBezTo>
                    <a:pt x="5358039" y="2861158"/>
                    <a:pt x="5358039" y="2845505"/>
                    <a:pt x="5358039" y="2845505"/>
                  </a:cubicBezTo>
                  <a:cubicBezTo>
                    <a:pt x="5358039" y="2839590"/>
                    <a:pt x="5357792" y="2833592"/>
                    <a:pt x="5357299" y="2827511"/>
                  </a:cubicBezTo>
                  <a:cubicBezTo>
                    <a:pt x="5356806" y="2821431"/>
                    <a:pt x="5355656" y="2815844"/>
                    <a:pt x="5353848" y="2810749"/>
                  </a:cubicBezTo>
                  <a:cubicBezTo>
                    <a:pt x="5350562" y="2802204"/>
                    <a:pt x="5344810" y="2797603"/>
                    <a:pt x="5336593" y="2796946"/>
                  </a:cubicBezTo>
                  <a:cubicBezTo>
                    <a:pt x="5332978" y="2796946"/>
                    <a:pt x="5330184" y="2797110"/>
                    <a:pt x="5328212" y="2797439"/>
                  </a:cubicBezTo>
                  <a:cubicBezTo>
                    <a:pt x="5319503" y="2798753"/>
                    <a:pt x="5310917" y="2803026"/>
                    <a:pt x="5302454" y="2810256"/>
                  </a:cubicBezTo>
                  <a:cubicBezTo>
                    <a:pt x="5293991" y="2817487"/>
                    <a:pt x="5287048" y="2825046"/>
                    <a:pt x="5281625" y="2832934"/>
                  </a:cubicBezTo>
                  <a:cubicBezTo>
                    <a:pt x="5276859" y="2840001"/>
                    <a:pt x="5271683" y="2849367"/>
                    <a:pt x="5266096" y="2861035"/>
                  </a:cubicBezTo>
                  <a:cubicBezTo>
                    <a:pt x="5260508" y="2872702"/>
                    <a:pt x="5255496" y="2884205"/>
                    <a:pt x="5251059" y="2895544"/>
                  </a:cubicBezTo>
                  <a:lnTo>
                    <a:pt x="5250073" y="2898420"/>
                  </a:lnTo>
                  <a:lnTo>
                    <a:pt x="5250073" y="2984283"/>
                  </a:lnTo>
                  <a:lnTo>
                    <a:pt x="5212606" y="2984283"/>
                  </a:lnTo>
                  <a:lnTo>
                    <a:pt x="5212606" y="2839590"/>
                  </a:lnTo>
                  <a:cubicBezTo>
                    <a:pt x="5212606" y="2833838"/>
                    <a:pt x="5212277" y="2826197"/>
                    <a:pt x="5211620" y="2816665"/>
                  </a:cubicBezTo>
                  <a:cubicBezTo>
                    <a:pt x="5210963" y="2807134"/>
                    <a:pt x="5208908" y="2800643"/>
                    <a:pt x="5205457" y="2797192"/>
                  </a:cubicBezTo>
                  <a:cubicBezTo>
                    <a:pt x="5204471" y="2796206"/>
                    <a:pt x="5203157" y="2795713"/>
                    <a:pt x="5201513" y="2795713"/>
                  </a:cubicBezTo>
                  <a:cubicBezTo>
                    <a:pt x="5198556" y="2795713"/>
                    <a:pt x="5194735" y="2797726"/>
                    <a:pt x="5190051" y="2801752"/>
                  </a:cubicBezTo>
                  <a:cubicBezTo>
                    <a:pt x="5185368" y="2805778"/>
                    <a:pt x="5180807" y="2812352"/>
                    <a:pt x="5176371" y="2821472"/>
                  </a:cubicBezTo>
                  <a:cubicBezTo>
                    <a:pt x="5171934" y="2830592"/>
                    <a:pt x="5166593" y="2842958"/>
                    <a:pt x="5160348" y="2858570"/>
                  </a:cubicBezTo>
                  <a:cubicBezTo>
                    <a:pt x="5154104" y="2874181"/>
                    <a:pt x="5149750" y="2884452"/>
                    <a:pt x="5147284" y="2889382"/>
                  </a:cubicBezTo>
                  <a:cubicBezTo>
                    <a:pt x="5144820" y="2893655"/>
                    <a:pt x="5141491" y="2894928"/>
                    <a:pt x="5137301" y="2893203"/>
                  </a:cubicBezTo>
                  <a:cubicBezTo>
                    <a:pt x="5133111" y="2891477"/>
                    <a:pt x="5132084" y="2888149"/>
                    <a:pt x="5134220" y="2883219"/>
                  </a:cubicBezTo>
                  <a:cubicBezTo>
                    <a:pt x="5136192" y="2878289"/>
                    <a:pt x="5140300" y="2868019"/>
                    <a:pt x="5146544" y="2852407"/>
                  </a:cubicBezTo>
                  <a:cubicBezTo>
                    <a:pt x="5152789" y="2836796"/>
                    <a:pt x="5157637" y="2825498"/>
                    <a:pt x="5161088" y="2818514"/>
                  </a:cubicBezTo>
                  <a:cubicBezTo>
                    <a:pt x="5164539" y="2811530"/>
                    <a:pt x="5169674" y="2803478"/>
                    <a:pt x="5176494" y="2794357"/>
                  </a:cubicBezTo>
                  <a:cubicBezTo>
                    <a:pt x="5183314" y="2785237"/>
                    <a:pt x="5191653" y="2780677"/>
                    <a:pt x="5201513" y="2780677"/>
                  </a:cubicBezTo>
                  <a:close/>
                  <a:moveTo>
                    <a:pt x="5069749" y="2780677"/>
                  </a:moveTo>
                  <a:cubicBezTo>
                    <a:pt x="5082896" y="2780677"/>
                    <a:pt x="5092509" y="2785114"/>
                    <a:pt x="5098589" y="2793988"/>
                  </a:cubicBezTo>
                  <a:cubicBezTo>
                    <a:pt x="5103848" y="2801711"/>
                    <a:pt x="5106107" y="2810955"/>
                    <a:pt x="5105368" y="2821719"/>
                  </a:cubicBezTo>
                  <a:cubicBezTo>
                    <a:pt x="5104628" y="2832482"/>
                    <a:pt x="5102698" y="2842301"/>
                    <a:pt x="5099575" y="2851175"/>
                  </a:cubicBezTo>
                  <a:cubicBezTo>
                    <a:pt x="5090373" y="2875825"/>
                    <a:pt x="5075337" y="2898831"/>
                    <a:pt x="5054466" y="2920194"/>
                  </a:cubicBezTo>
                  <a:lnTo>
                    <a:pt x="5021102" y="2948426"/>
                  </a:lnTo>
                  <a:lnTo>
                    <a:pt x="5026901" y="2958154"/>
                  </a:lnTo>
                  <a:lnTo>
                    <a:pt x="5026809" y="2958205"/>
                  </a:lnTo>
                  <a:lnTo>
                    <a:pt x="5029355" y="2960666"/>
                  </a:lnTo>
                  <a:cubicBezTo>
                    <a:pt x="5036441" y="2966427"/>
                    <a:pt x="5043990" y="2969370"/>
                    <a:pt x="5052001" y="2969493"/>
                  </a:cubicBezTo>
                  <a:cubicBezTo>
                    <a:pt x="5069914" y="2969000"/>
                    <a:pt x="5087086" y="2962427"/>
                    <a:pt x="5103519" y="2949773"/>
                  </a:cubicBezTo>
                  <a:cubicBezTo>
                    <a:pt x="5112558" y="2942707"/>
                    <a:pt x="5120774" y="2934491"/>
                    <a:pt x="5128169" y="2925124"/>
                  </a:cubicBezTo>
                  <a:cubicBezTo>
                    <a:pt x="5138851" y="2911649"/>
                    <a:pt x="5148300" y="2895791"/>
                    <a:pt x="5156516" y="2877550"/>
                  </a:cubicBezTo>
                  <a:cubicBezTo>
                    <a:pt x="5159803" y="2873113"/>
                    <a:pt x="5163254" y="2871963"/>
                    <a:pt x="5166869" y="2874099"/>
                  </a:cubicBezTo>
                  <a:cubicBezTo>
                    <a:pt x="5170484" y="2876236"/>
                    <a:pt x="5171552" y="2879358"/>
                    <a:pt x="5170073" y="2883466"/>
                  </a:cubicBezTo>
                  <a:cubicBezTo>
                    <a:pt x="5161857" y="2902200"/>
                    <a:pt x="5151751" y="2919208"/>
                    <a:pt x="5139754" y="2934491"/>
                  </a:cubicBezTo>
                  <a:cubicBezTo>
                    <a:pt x="5131209" y="2945172"/>
                    <a:pt x="5122171" y="2954210"/>
                    <a:pt x="5112640" y="2961605"/>
                  </a:cubicBezTo>
                  <a:cubicBezTo>
                    <a:pt x="5093413" y="2976560"/>
                    <a:pt x="5073200" y="2984119"/>
                    <a:pt x="5052001" y="2984283"/>
                  </a:cubicBezTo>
                  <a:cubicBezTo>
                    <a:pt x="5052001" y="2984283"/>
                    <a:pt x="5051961" y="2984283"/>
                    <a:pt x="5051878" y="2984283"/>
                  </a:cubicBezTo>
                  <a:cubicBezTo>
                    <a:pt x="5051796" y="2984283"/>
                    <a:pt x="5051755" y="2984283"/>
                    <a:pt x="5051755" y="2984283"/>
                  </a:cubicBezTo>
                  <a:cubicBezTo>
                    <a:pt x="5034623" y="2984160"/>
                    <a:pt x="5019710" y="2980431"/>
                    <a:pt x="5007016" y="2973098"/>
                  </a:cubicBezTo>
                  <a:lnTo>
                    <a:pt x="5003318" y="2970458"/>
                  </a:lnTo>
                  <a:lnTo>
                    <a:pt x="4991898" y="2975409"/>
                  </a:lnTo>
                  <a:cubicBezTo>
                    <a:pt x="4977601" y="2981325"/>
                    <a:pt x="4965359" y="2984283"/>
                    <a:pt x="4955170" y="2984283"/>
                  </a:cubicBezTo>
                  <a:cubicBezTo>
                    <a:pt x="4949090" y="2984283"/>
                    <a:pt x="4943174" y="2983626"/>
                    <a:pt x="4937422" y="2982311"/>
                  </a:cubicBezTo>
                  <a:cubicBezTo>
                    <a:pt x="4929206" y="2980339"/>
                    <a:pt x="4921195" y="2975450"/>
                    <a:pt x="4913389" y="2967644"/>
                  </a:cubicBezTo>
                  <a:cubicBezTo>
                    <a:pt x="4905584" y="2959839"/>
                    <a:pt x="4901680" y="2946487"/>
                    <a:pt x="4901680" y="2927589"/>
                  </a:cubicBezTo>
                  <a:lnTo>
                    <a:pt x="4901680" y="2909102"/>
                  </a:lnTo>
                  <a:cubicBezTo>
                    <a:pt x="4895436" y="2923070"/>
                    <a:pt x="4889931" y="2933751"/>
                    <a:pt x="4885165" y="2941146"/>
                  </a:cubicBezTo>
                  <a:cubicBezTo>
                    <a:pt x="4880235" y="2949034"/>
                    <a:pt x="4872840" y="2958072"/>
                    <a:pt x="4862980" y="2968261"/>
                  </a:cubicBezTo>
                  <a:cubicBezTo>
                    <a:pt x="4853121" y="2978449"/>
                    <a:pt x="4841864" y="2983626"/>
                    <a:pt x="4829210" y="2983790"/>
                  </a:cubicBezTo>
                  <a:cubicBezTo>
                    <a:pt x="4828389" y="2983955"/>
                    <a:pt x="4827238" y="2984037"/>
                    <a:pt x="4825759" y="2984037"/>
                  </a:cubicBezTo>
                  <a:cubicBezTo>
                    <a:pt x="4798316" y="2983872"/>
                    <a:pt x="4780158" y="2976477"/>
                    <a:pt x="4771284" y="2961852"/>
                  </a:cubicBezTo>
                  <a:cubicBezTo>
                    <a:pt x="4767340" y="2955443"/>
                    <a:pt x="4764875" y="2948664"/>
                    <a:pt x="4763889" y="2941516"/>
                  </a:cubicBezTo>
                  <a:cubicBezTo>
                    <a:pt x="4762903" y="2934367"/>
                    <a:pt x="4762410" y="2927260"/>
                    <a:pt x="4762410" y="2920194"/>
                  </a:cubicBezTo>
                  <a:cubicBezTo>
                    <a:pt x="4762410" y="2920194"/>
                    <a:pt x="4762410" y="2916455"/>
                    <a:pt x="4762410" y="2908978"/>
                  </a:cubicBezTo>
                  <a:cubicBezTo>
                    <a:pt x="4762410" y="2905240"/>
                    <a:pt x="4762410" y="2892699"/>
                    <a:pt x="4762410" y="2871357"/>
                  </a:cubicBezTo>
                  <a:lnTo>
                    <a:pt x="4762410" y="2854716"/>
                  </a:lnTo>
                  <a:lnTo>
                    <a:pt x="4746510" y="2873113"/>
                  </a:lnTo>
                  <a:lnTo>
                    <a:pt x="4729193" y="2887260"/>
                  </a:lnTo>
                  <a:lnTo>
                    <a:pt x="4729193" y="3188136"/>
                  </a:lnTo>
                  <a:lnTo>
                    <a:pt x="4691726" y="3188136"/>
                  </a:lnTo>
                  <a:lnTo>
                    <a:pt x="4691726" y="2958894"/>
                  </a:lnTo>
                  <a:cubicBezTo>
                    <a:pt x="4686632" y="2964481"/>
                    <a:pt x="4681866" y="2968836"/>
                    <a:pt x="4677429" y="2971958"/>
                  </a:cubicBezTo>
                  <a:cubicBezTo>
                    <a:pt x="4665926" y="2980175"/>
                    <a:pt x="4653519" y="2984283"/>
                    <a:pt x="4640208" y="2984283"/>
                  </a:cubicBezTo>
                  <a:cubicBezTo>
                    <a:pt x="4634785" y="2984119"/>
                    <a:pt x="4629362" y="2983379"/>
                    <a:pt x="4623939" y="2982065"/>
                  </a:cubicBezTo>
                  <a:cubicBezTo>
                    <a:pt x="4600440" y="2977463"/>
                    <a:pt x="4581460" y="2965714"/>
                    <a:pt x="4566999" y="2946816"/>
                  </a:cubicBezTo>
                  <a:cubicBezTo>
                    <a:pt x="4552209" y="2927918"/>
                    <a:pt x="4544814" y="2905979"/>
                    <a:pt x="4544814" y="2881001"/>
                  </a:cubicBezTo>
                  <a:cubicBezTo>
                    <a:pt x="4544814" y="2857337"/>
                    <a:pt x="4553195" y="2835728"/>
                    <a:pt x="4569957" y="2816172"/>
                  </a:cubicBezTo>
                  <a:cubicBezTo>
                    <a:pt x="4589183" y="2793330"/>
                    <a:pt x="4613833" y="2781581"/>
                    <a:pt x="4643906" y="2780923"/>
                  </a:cubicBezTo>
                  <a:lnTo>
                    <a:pt x="4643906" y="2781416"/>
                  </a:lnTo>
                  <a:cubicBezTo>
                    <a:pt x="4654916" y="2781252"/>
                    <a:pt x="4664365" y="2783430"/>
                    <a:pt x="4672253" y="2787948"/>
                  </a:cubicBezTo>
                  <a:cubicBezTo>
                    <a:pt x="4680141" y="2792468"/>
                    <a:pt x="4686632" y="2797439"/>
                    <a:pt x="4691726" y="2802862"/>
                  </a:cubicBezTo>
                  <a:lnTo>
                    <a:pt x="4691726" y="2780923"/>
                  </a:lnTo>
                  <a:lnTo>
                    <a:pt x="4729193" y="2780923"/>
                  </a:lnTo>
                  <a:lnTo>
                    <a:pt x="4729193" y="2868177"/>
                  </a:lnTo>
                  <a:lnTo>
                    <a:pt x="4736095" y="2862483"/>
                  </a:lnTo>
                  <a:cubicBezTo>
                    <a:pt x="4743080" y="2855561"/>
                    <a:pt x="4750063" y="2847477"/>
                    <a:pt x="4757048" y="2838234"/>
                  </a:cubicBezTo>
                  <a:lnTo>
                    <a:pt x="4762410" y="2829770"/>
                  </a:lnTo>
                  <a:lnTo>
                    <a:pt x="4762410" y="2780923"/>
                  </a:lnTo>
                  <a:lnTo>
                    <a:pt x="4799877" y="2780923"/>
                  </a:lnTo>
                  <a:lnTo>
                    <a:pt x="4799877" y="2791000"/>
                  </a:lnTo>
                  <a:lnTo>
                    <a:pt x="4803389" y="2792755"/>
                  </a:lnTo>
                  <a:lnTo>
                    <a:pt x="4799877" y="2798298"/>
                  </a:lnTo>
                  <a:lnTo>
                    <a:pt x="4799877" y="2821102"/>
                  </a:lnTo>
                  <a:cubicBezTo>
                    <a:pt x="4799877" y="2831127"/>
                    <a:pt x="4799877" y="2840288"/>
                    <a:pt x="4799877" y="2848587"/>
                  </a:cubicBezTo>
                  <a:cubicBezTo>
                    <a:pt x="4799877" y="2856886"/>
                    <a:pt x="4799877" y="2861035"/>
                    <a:pt x="4799877" y="2861035"/>
                  </a:cubicBezTo>
                  <a:cubicBezTo>
                    <a:pt x="4799877" y="2861035"/>
                    <a:pt x="4799877" y="2870895"/>
                    <a:pt x="4799877" y="2890614"/>
                  </a:cubicBezTo>
                  <a:cubicBezTo>
                    <a:pt x="4799877" y="2910334"/>
                    <a:pt x="4799877" y="2920194"/>
                    <a:pt x="4799877" y="2920194"/>
                  </a:cubicBezTo>
                  <a:cubicBezTo>
                    <a:pt x="4799877" y="2935970"/>
                    <a:pt x="4801274" y="2947720"/>
                    <a:pt x="4804068" y="2955443"/>
                  </a:cubicBezTo>
                  <a:cubicBezTo>
                    <a:pt x="4807519" y="2964481"/>
                    <a:pt x="4814996" y="2969000"/>
                    <a:pt x="4826499" y="2969000"/>
                  </a:cubicBezTo>
                  <a:cubicBezTo>
                    <a:pt x="4826992" y="2969000"/>
                    <a:pt x="4827403" y="2969000"/>
                    <a:pt x="4827731" y="2969000"/>
                  </a:cubicBezTo>
                  <a:cubicBezTo>
                    <a:pt x="4828060" y="2969000"/>
                    <a:pt x="4828389" y="2969000"/>
                    <a:pt x="4828717" y="2969000"/>
                  </a:cubicBezTo>
                  <a:cubicBezTo>
                    <a:pt x="4843014" y="2968836"/>
                    <a:pt x="4857640" y="2956840"/>
                    <a:pt x="4872594" y="2933012"/>
                  </a:cubicBezTo>
                  <a:cubicBezTo>
                    <a:pt x="4877195" y="2926110"/>
                    <a:pt x="4882125" y="2916825"/>
                    <a:pt x="4887384" y="2905158"/>
                  </a:cubicBezTo>
                  <a:cubicBezTo>
                    <a:pt x="4892643" y="2893490"/>
                    <a:pt x="4897408" y="2881823"/>
                    <a:pt x="4901680" y="2870155"/>
                  </a:cubicBezTo>
                  <a:lnTo>
                    <a:pt x="4901680" y="2830716"/>
                  </a:lnTo>
                  <a:lnTo>
                    <a:pt x="4901680" y="2820856"/>
                  </a:lnTo>
                  <a:lnTo>
                    <a:pt x="4901680" y="2781416"/>
                  </a:lnTo>
                  <a:lnTo>
                    <a:pt x="4939394" y="2781416"/>
                  </a:lnTo>
                  <a:lnTo>
                    <a:pt x="4939394" y="2820856"/>
                  </a:lnTo>
                  <a:lnTo>
                    <a:pt x="4939394" y="2830716"/>
                  </a:lnTo>
                  <a:lnTo>
                    <a:pt x="4939394" y="2905158"/>
                  </a:lnTo>
                  <a:lnTo>
                    <a:pt x="4939394" y="2927589"/>
                  </a:lnTo>
                  <a:cubicBezTo>
                    <a:pt x="4939394" y="2942872"/>
                    <a:pt x="4940709" y="2953266"/>
                    <a:pt x="4943338" y="2958771"/>
                  </a:cubicBezTo>
                  <a:cubicBezTo>
                    <a:pt x="4945968" y="2964276"/>
                    <a:pt x="4948351" y="2967521"/>
                    <a:pt x="4950487" y="2968507"/>
                  </a:cubicBezTo>
                  <a:cubicBezTo>
                    <a:pt x="4951637" y="2969000"/>
                    <a:pt x="4953198" y="2969247"/>
                    <a:pt x="4955170" y="2969247"/>
                  </a:cubicBezTo>
                  <a:cubicBezTo>
                    <a:pt x="4963716" y="2969247"/>
                    <a:pt x="4974068" y="2966700"/>
                    <a:pt x="4986229" y="2961605"/>
                  </a:cubicBezTo>
                  <a:lnTo>
                    <a:pt x="4986475" y="2961605"/>
                  </a:lnTo>
                  <a:lnTo>
                    <a:pt x="4990470" y="2959830"/>
                  </a:lnTo>
                  <a:lnTo>
                    <a:pt x="4986141" y="2955366"/>
                  </a:lnTo>
                  <a:cubicBezTo>
                    <a:pt x="4978161" y="2945229"/>
                    <a:pt x="4972999" y="2932272"/>
                    <a:pt x="4970658" y="2916496"/>
                  </a:cubicBezTo>
                  <a:cubicBezTo>
                    <a:pt x="4967700" y="2897927"/>
                    <a:pt x="4969097" y="2879358"/>
                    <a:pt x="4974848" y="2860788"/>
                  </a:cubicBezTo>
                  <a:cubicBezTo>
                    <a:pt x="4980928" y="2840904"/>
                    <a:pt x="4992021" y="2823157"/>
                    <a:pt x="5008125" y="2807545"/>
                  </a:cubicBezTo>
                  <a:cubicBezTo>
                    <a:pt x="5027023" y="2789469"/>
                    <a:pt x="5047564" y="2780513"/>
                    <a:pt x="5069749" y="2780677"/>
                  </a:cubicBezTo>
                  <a:close/>
                  <a:moveTo>
                    <a:pt x="734289" y="2780677"/>
                  </a:moveTo>
                  <a:cubicBezTo>
                    <a:pt x="749736" y="2780677"/>
                    <a:pt x="761404" y="2784703"/>
                    <a:pt x="769292" y="2792755"/>
                  </a:cubicBezTo>
                  <a:cubicBezTo>
                    <a:pt x="775536" y="2799000"/>
                    <a:pt x="779357" y="2806354"/>
                    <a:pt x="780754" y="2814817"/>
                  </a:cubicBezTo>
                  <a:cubicBezTo>
                    <a:pt x="782150" y="2823280"/>
                    <a:pt x="782849" y="2831537"/>
                    <a:pt x="782849" y="2839590"/>
                  </a:cubicBezTo>
                  <a:lnTo>
                    <a:pt x="782849" y="2860500"/>
                  </a:lnTo>
                  <a:lnTo>
                    <a:pt x="783835" y="2858077"/>
                  </a:lnTo>
                  <a:cubicBezTo>
                    <a:pt x="790573" y="2843780"/>
                    <a:pt x="796653" y="2832606"/>
                    <a:pt x="802076" y="2824553"/>
                  </a:cubicBezTo>
                  <a:cubicBezTo>
                    <a:pt x="808156" y="2815679"/>
                    <a:pt x="816208" y="2806888"/>
                    <a:pt x="826232" y="2798178"/>
                  </a:cubicBezTo>
                  <a:cubicBezTo>
                    <a:pt x="836256" y="2789469"/>
                    <a:pt x="847185" y="2784292"/>
                    <a:pt x="859016" y="2782649"/>
                  </a:cubicBezTo>
                  <a:cubicBezTo>
                    <a:pt x="862467" y="2782156"/>
                    <a:pt x="865918" y="2781909"/>
                    <a:pt x="869369" y="2781909"/>
                  </a:cubicBezTo>
                  <a:cubicBezTo>
                    <a:pt x="892869" y="2782567"/>
                    <a:pt x="909384" y="2789962"/>
                    <a:pt x="918915" y="2804094"/>
                  </a:cubicBezTo>
                  <a:cubicBezTo>
                    <a:pt x="923023" y="2810503"/>
                    <a:pt x="925653" y="2817282"/>
                    <a:pt x="926803" y="2824430"/>
                  </a:cubicBezTo>
                  <a:cubicBezTo>
                    <a:pt x="927953" y="2831578"/>
                    <a:pt x="928529" y="2838604"/>
                    <a:pt x="928529" y="2845505"/>
                  </a:cubicBezTo>
                  <a:cubicBezTo>
                    <a:pt x="928529" y="2907294"/>
                    <a:pt x="928652" y="2941146"/>
                    <a:pt x="928898" y="2947062"/>
                  </a:cubicBezTo>
                  <a:cubicBezTo>
                    <a:pt x="929145" y="2952978"/>
                    <a:pt x="930172" y="2958154"/>
                    <a:pt x="931979" y="2962591"/>
                  </a:cubicBezTo>
                  <a:cubicBezTo>
                    <a:pt x="933459" y="2966864"/>
                    <a:pt x="935512" y="2969329"/>
                    <a:pt x="938142" y="2969986"/>
                  </a:cubicBezTo>
                  <a:cubicBezTo>
                    <a:pt x="954411" y="2970972"/>
                    <a:pt x="968461" y="2960373"/>
                    <a:pt x="980293" y="2938188"/>
                  </a:cubicBezTo>
                  <a:lnTo>
                    <a:pt x="984537" y="2929565"/>
                  </a:lnTo>
                  <a:lnTo>
                    <a:pt x="977500" y="2916558"/>
                  </a:lnTo>
                  <a:cubicBezTo>
                    <a:pt x="973803" y="2905589"/>
                    <a:pt x="971954" y="2893901"/>
                    <a:pt x="971954" y="2881494"/>
                  </a:cubicBezTo>
                  <a:cubicBezTo>
                    <a:pt x="971954" y="2857666"/>
                    <a:pt x="980335" y="2835974"/>
                    <a:pt x="997096" y="2816419"/>
                  </a:cubicBezTo>
                  <a:cubicBezTo>
                    <a:pt x="1016652" y="2793741"/>
                    <a:pt x="1041383" y="2782074"/>
                    <a:pt x="1071292" y="2781416"/>
                  </a:cubicBezTo>
                  <a:cubicBezTo>
                    <a:pt x="1087068" y="2781088"/>
                    <a:pt x="1099639" y="2785237"/>
                    <a:pt x="1109006" y="2793864"/>
                  </a:cubicBezTo>
                  <a:lnTo>
                    <a:pt x="1117880" y="2802806"/>
                  </a:lnTo>
                  <a:lnTo>
                    <a:pt x="1117880" y="2781170"/>
                  </a:lnTo>
                  <a:lnTo>
                    <a:pt x="1155594" y="2781170"/>
                  </a:lnTo>
                  <a:lnTo>
                    <a:pt x="1155594" y="2965056"/>
                  </a:lnTo>
                  <a:cubicBezTo>
                    <a:pt x="1165947" y="2951252"/>
                    <a:pt x="1175560" y="2937572"/>
                    <a:pt x="1184434" y="2924015"/>
                  </a:cubicBezTo>
                  <a:cubicBezTo>
                    <a:pt x="1193308" y="2910457"/>
                    <a:pt x="1201196" y="2895134"/>
                    <a:pt x="1208097" y="2878043"/>
                  </a:cubicBezTo>
                  <a:lnTo>
                    <a:pt x="1222148" y="2883712"/>
                  </a:lnTo>
                  <a:cubicBezTo>
                    <a:pt x="1213931" y="2903925"/>
                    <a:pt x="1204318" y="2921961"/>
                    <a:pt x="1193308" y="2937818"/>
                  </a:cubicBezTo>
                  <a:cubicBezTo>
                    <a:pt x="1182297" y="2953676"/>
                    <a:pt x="1170794" y="2969411"/>
                    <a:pt x="1158798" y="2985022"/>
                  </a:cubicBezTo>
                  <a:cubicBezTo>
                    <a:pt x="1157976" y="2985844"/>
                    <a:pt x="1156908" y="2987241"/>
                    <a:pt x="1155594" y="2989213"/>
                  </a:cubicBezTo>
                  <a:lnTo>
                    <a:pt x="1155594" y="3117391"/>
                  </a:lnTo>
                  <a:cubicBezTo>
                    <a:pt x="1155594" y="3144999"/>
                    <a:pt x="1152554" y="3172031"/>
                    <a:pt x="1146473" y="3198489"/>
                  </a:cubicBezTo>
                  <a:cubicBezTo>
                    <a:pt x="1143351" y="3211635"/>
                    <a:pt x="1140147" y="3222275"/>
                    <a:pt x="1136860" y="3230410"/>
                  </a:cubicBezTo>
                  <a:cubicBezTo>
                    <a:pt x="1133573" y="3238544"/>
                    <a:pt x="1131026" y="3244501"/>
                    <a:pt x="1129219" y="3248281"/>
                  </a:cubicBezTo>
                  <a:cubicBezTo>
                    <a:pt x="1119194" y="3266850"/>
                    <a:pt x="1105637" y="3279422"/>
                    <a:pt x="1088547" y="3285995"/>
                  </a:cubicBezTo>
                  <a:cubicBezTo>
                    <a:pt x="1081973" y="3288131"/>
                    <a:pt x="1076304" y="3289117"/>
                    <a:pt x="1071538" y="3288953"/>
                  </a:cubicBezTo>
                  <a:cubicBezTo>
                    <a:pt x="1059871" y="3288953"/>
                    <a:pt x="1050340" y="3283366"/>
                    <a:pt x="1042945" y="3272191"/>
                  </a:cubicBezTo>
                  <a:cubicBezTo>
                    <a:pt x="1034564" y="3259866"/>
                    <a:pt x="1031770" y="3240804"/>
                    <a:pt x="1034564" y="3215004"/>
                  </a:cubicBezTo>
                  <a:cubicBezTo>
                    <a:pt x="1036536" y="3194298"/>
                    <a:pt x="1042452" y="3168827"/>
                    <a:pt x="1052312" y="3138590"/>
                  </a:cubicBezTo>
                  <a:cubicBezTo>
                    <a:pt x="1061021" y="3112297"/>
                    <a:pt x="1073592" y="3085182"/>
                    <a:pt x="1090026" y="3057246"/>
                  </a:cubicBezTo>
                  <a:cubicBezTo>
                    <a:pt x="1097914" y="3043771"/>
                    <a:pt x="1107198" y="3029474"/>
                    <a:pt x="1117880" y="3014356"/>
                  </a:cubicBezTo>
                  <a:lnTo>
                    <a:pt x="1117880" y="2959876"/>
                  </a:lnTo>
                  <a:lnTo>
                    <a:pt x="1116955" y="2960989"/>
                  </a:lnTo>
                  <a:cubicBezTo>
                    <a:pt x="1112970" y="2965180"/>
                    <a:pt x="1108924" y="2968836"/>
                    <a:pt x="1104815" y="2971958"/>
                  </a:cubicBezTo>
                  <a:cubicBezTo>
                    <a:pt x="1093312" y="2980175"/>
                    <a:pt x="1080905" y="2984201"/>
                    <a:pt x="1067594" y="2984037"/>
                  </a:cubicBezTo>
                  <a:cubicBezTo>
                    <a:pt x="1037193" y="2983872"/>
                    <a:pt x="1012708" y="2971630"/>
                    <a:pt x="994138" y="2947309"/>
                  </a:cubicBezTo>
                  <a:lnTo>
                    <a:pt x="993159" y="2945498"/>
                  </a:lnTo>
                  <a:lnTo>
                    <a:pt x="986702" y="2955443"/>
                  </a:lnTo>
                  <a:cubicBezTo>
                    <a:pt x="972241" y="2975163"/>
                    <a:pt x="956629" y="2984941"/>
                    <a:pt x="939867" y="2984776"/>
                  </a:cubicBezTo>
                  <a:lnTo>
                    <a:pt x="939867" y="2985022"/>
                  </a:lnTo>
                  <a:cubicBezTo>
                    <a:pt x="922612" y="2985022"/>
                    <a:pt x="909795" y="2980011"/>
                    <a:pt x="901414" y="2969986"/>
                  </a:cubicBezTo>
                  <a:cubicBezTo>
                    <a:pt x="895991" y="2963906"/>
                    <a:pt x="892869" y="2957292"/>
                    <a:pt x="892047" y="2950143"/>
                  </a:cubicBezTo>
                  <a:cubicBezTo>
                    <a:pt x="891225" y="2942995"/>
                    <a:pt x="890815" y="2923768"/>
                    <a:pt x="890815" y="2892463"/>
                  </a:cubicBezTo>
                  <a:cubicBezTo>
                    <a:pt x="890815" y="2861158"/>
                    <a:pt x="890815" y="2845505"/>
                    <a:pt x="890815" y="2845505"/>
                  </a:cubicBezTo>
                  <a:cubicBezTo>
                    <a:pt x="890815" y="2839590"/>
                    <a:pt x="890568" y="2833592"/>
                    <a:pt x="890075" y="2827511"/>
                  </a:cubicBezTo>
                  <a:cubicBezTo>
                    <a:pt x="889582" y="2821431"/>
                    <a:pt x="888432" y="2815844"/>
                    <a:pt x="886624" y="2810749"/>
                  </a:cubicBezTo>
                  <a:cubicBezTo>
                    <a:pt x="883337" y="2802204"/>
                    <a:pt x="877586" y="2797603"/>
                    <a:pt x="869369" y="2796946"/>
                  </a:cubicBezTo>
                  <a:cubicBezTo>
                    <a:pt x="865754" y="2796946"/>
                    <a:pt x="862960" y="2797110"/>
                    <a:pt x="860989" y="2797439"/>
                  </a:cubicBezTo>
                  <a:cubicBezTo>
                    <a:pt x="852279" y="2798753"/>
                    <a:pt x="843693" y="2803026"/>
                    <a:pt x="835230" y="2810256"/>
                  </a:cubicBezTo>
                  <a:cubicBezTo>
                    <a:pt x="826766" y="2817487"/>
                    <a:pt x="819823" y="2825046"/>
                    <a:pt x="814400" y="2832934"/>
                  </a:cubicBezTo>
                  <a:cubicBezTo>
                    <a:pt x="809635" y="2840001"/>
                    <a:pt x="804459" y="2849367"/>
                    <a:pt x="798871" y="2861035"/>
                  </a:cubicBezTo>
                  <a:cubicBezTo>
                    <a:pt x="793284" y="2872702"/>
                    <a:pt x="788272" y="2884205"/>
                    <a:pt x="783835" y="2895544"/>
                  </a:cubicBezTo>
                  <a:lnTo>
                    <a:pt x="782849" y="2898420"/>
                  </a:lnTo>
                  <a:lnTo>
                    <a:pt x="782849" y="2984283"/>
                  </a:lnTo>
                  <a:lnTo>
                    <a:pt x="745381" y="2984283"/>
                  </a:lnTo>
                  <a:lnTo>
                    <a:pt x="745381" y="2839590"/>
                  </a:lnTo>
                  <a:cubicBezTo>
                    <a:pt x="745381" y="2833838"/>
                    <a:pt x="745053" y="2826197"/>
                    <a:pt x="744395" y="2816665"/>
                  </a:cubicBezTo>
                  <a:cubicBezTo>
                    <a:pt x="743738" y="2807134"/>
                    <a:pt x="741684" y="2800643"/>
                    <a:pt x="738233" y="2797192"/>
                  </a:cubicBezTo>
                  <a:cubicBezTo>
                    <a:pt x="737247" y="2796206"/>
                    <a:pt x="735932" y="2795713"/>
                    <a:pt x="734289" y="2795713"/>
                  </a:cubicBezTo>
                  <a:cubicBezTo>
                    <a:pt x="731331" y="2795713"/>
                    <a:pt x="727511" y="2797726"/>
                    <a:pt x="722827" y="2801752"/>
                  </a:cubicBezTo>
                  <a:cubicBezTo>
                    <a:pt x="718144" y="2805778"/>
                    <a:pt x="713584" y="2812352"/>
                    <a:pt x="709146" y="2821472"/>
                  </a:cubicBezTo>
                  <a:cubicBezTo>
                    <a:pt x="704709" y="2830592"/>
                    <a:pt x="699369" y="2842958"/>
                    <a:pt x="693124" y="2858570"/>
                  </a:cubicBezTo>
                  <a:cubicBezTo>
                    <a:pt x="686880" y="2874181"/>
                    <a:pt x="682525" y="2884452"/>
                    <a:pt x="680060" y="2889382"/>
                  </a:cubicBezTo>
                  <a:cubicBezTo>
                    <a:pt x="677595" y="2893655"/>
                    <a:pt x="674267" y="2894928"/>
                    <a:pt x="670077" y="2893203"/>
                  </a:cubicBezTo>
                  <a:cubicBezTo>
                    <a:pt x="665886" y="2891477"/>
                    <a:pt x="664859" y="2888149"/>
                    <a:pt x="666996" y="2883219"/>
                  </a:cubicBezTo>
                  <a:cubicBezTo>
                    <a:pt x="668967" y="2878289"/>
                    <a:pt x="673076" y="2868019"/>
                    <a:pt x="679320" y="2852407"/>
                  </a:cubicBezTo>
                  <a:cubicBezTo>
                    <a:pt x="685565" y="2836796"/>
                    <a:pt x="690413" y="2825498"/>
                    <a:pt x="693864" y="2818514"/>
                  </a:cubicBezTo>
                  <a:cubicBezTo>
                    <a:pt x="697315" y="2811530"/>
                    <a:pt x="702450" y="2803478"/>
                    <a:pt x="709270" y="2794357"/>
                  </a:cubicBezTo>
                  <a:cubicBezTo>
                    <a:pt x="716089" y="2785237"/>
                    <a:pt x="724429" y="2780677"/>
                    <a:pt x="734289" y="2780677"/>
                  </a:cubicBezTo>
                  <a:close/>
                  <a:moveTo>
                    <a:pt x="7038750" y="2780430"/>
                  </a:moveTo>
                  <a:cubicBezTo>
                    <a:pt x="7038750" y="2780430"/>
                    <a:pt x="7038791" y="2780430"/>
                    <a:pt x="7038873" y="2780430"/>
                  </a:cubicBezTo>
                  <a:cubicBezTo>
                    <a:pt x="7038956" y="2780430"/>
                    <a:pt x="7038996" y="2780430"/>
                    <a:pt x="7038996" y="2780430"/>
                  </a:cubicBezTo>
                  <a:cubicBezTo>
                    <a:pt x="7063482" y="2780266"/>
                    <a:pt x="7080737" y="2787661"/>
                    <a:pt x="7090761" y="2802615"/>
                  </a:cubicBezTo>
                  <a:cubicBezTo>
                    <a:pt x="7095034" y="2809188"/>
                    <a:pt x="7097663" y="2816008"/>
                    <a:pt x="7098649" y="2823074"/>
                  </a:cubicBezTo>
                  <a:cubicBezTo>
                    <a:pt x="7099635" y="2830141"/>
                    <a:pt x="7100128" y="2837125"/>
                    <a:pt x="7100128" y="2844026"/>
                  </a:cubicBezTo>
                  <a:cubicBezTo>
                    <a:pt x="7100128" y="2844026"/>
                    <a:pt x="7100128" y="2850025"/>
                    <a:pt x="7100128" y="2862021"/>
                  </a:cubicBezTo>
                  <a:cubicBezTo>
                    <a:pt x="7100128" y="2874017"/>
                    <a:pt x="7100128" y="2880015"/>
                    <a:pt x="7100128" y="2880015"/>
                  </a:cubicBezTo>
                  <a:cubicBezTo>
                    <a:pt x="7100128" y="2880015"/>
                    <a:pt x="7100128" y="2885068"/>
                    <a:pt x="7100128" y="2895174"/>
                  </a:cubicBezTo>
                  <a:cubicBezTo>
                    <a:pt x="7100128" y="2905281"/>
                    <a:pt x="7100128" y="2910334"/>
                    <a:pt x="7100128" y="2910334"/>
                  </a:cubicBezTo>
                  <a:cubicBezTo>
                    <a:pt x="7100128" y="2910334"/>
                    <a:pt x="7100128" y="2912881"/>
                    <a:pt x="7100128" y="2917975"/>
                  </a:cubicBezTo>
                  <a:cubicBezTo>
                    <a:pt x="7100128" y="2923070"/>
                    <a:pt x="7100128" y="2925617"/>
                    <a:pt x="7100128" y="2925617"/>
                  </a:cubicBezTo>
                  <a:lnTo>
                    <a:pt x="7100128" y="2929068"/>
                  </a:lnTo>
                  <a:cubicBezTo>
                    <a:pt x="7100128" y="2934984"/>
                    <a:pt x="7100292" y="2940776"/>
                    <a:pt x="7100621" y="2946446"/>
                  </a:cubicBezTo>
                  <a:cubicBezTo>
                    <a:pt x="7100950" y="2952115"/>
                    <a:pt x="7101936" y="2957168"/>
                    <a:pt x="7103578" y="2961605"/>
                  </a:cubicBezTo>
                  <a:cubicBezTo>
                    <a:pt x="7105715" y="2966700"/>
                    <a:pt x="7107933" y="2969247"/>
                    <a:pt x="7110234" y="2969247"/>
                  </a:cubicBezTo>
                  <a:cubicBezTo>
                    <a:pt x="7124531" y="2969247"/>
                    <a:pt x="7137842" y="2960537"/>
                    <a:pt x="7150166" y="2943118"/>
                  </a:cubicBezTo>
                  <a:cubicBezTo>
                    <a:pt x="7152878" y="2939503"/>
                    <a:pt x="7155631" y="2935271"/>
                    <a:pt x="7158424" y="2930424"/>
                  </a:cubicBezTo>
                  <a:lnTo>
                    <a:pt x="7162488" y="2922590"/>
                  </a:lnTo>
                  <a:lnTo>
                    <a:pt x="7159224" y="2916558"/>
                  </a:lnTo>
                  <a:cubicBezTo>
                    <a:pt x="7155526" y="2905589"/>
                    <a:pt x="7153678" y="2893901"/>
                    <a:pt x="7153678" y="2881494"/>
                  </a:cubicBezTo>
                  <a:cubicBezTo>
                    <a:pt x="7153678" y="2857666"/>
                    <a:pt x="7162059" y="2835974"/>
                    <a:pt x="7178820" y="2816419"/>
                  </a:cubicBezTo>
                  <a:cubicBezTo>
                    <a:pt x="7198376" y="2793741"/>
                    <a:pt x="7223108" y="2782074"/>
                    <a:pt x="7253016" y="2781416"/>
                  </a:cubicBezTo>
                  <a:cubicBezTo>
                    <a:pt x="7268792" y="2781088"/>
                    <a:pt x="7281363" y="2785237"/>
                    <a:pt x="7290730" y="2793864"/>
                  </a:cubicBezTo>
                  <a:lnTo>
                    <a:pt x="7299604" y="2803875"/>
                  </a:lnTo>
                  <a:lnTo>
                    <a:pt x="7299604" y="2781170"/>
                  </a:lnTo>
                  <a:lnTo>
                    <a:pt x="7337318" y="2781170"/>
                  </a:lnTo>
                  <a:lnTo>
                    <a:pt x="7337318" y="2965056"/>
                  </a:lnTo>
                  <a:cubicBezTo>
                    <a:pt x="7347671" y="2951252"/>
                    <a:pt x="7357284" y="2937572"/>
                    <a:pt x="7366158" y="2924015"/>
                  </a:cubicBezTo>
                  <a:lnTo>
                    <a:pt x="7369600" y="2918084"/>
                  </a:lnTo>
                  <a:lnTo>
                    <a:pt x="7368774" y="2916558"/>
                  </a:lnTo>
                  <a:cubicBezTo>
                    <a:pt x="7365076" y="2905589"/>
                    <a:pt x="7363228" y="2893901"/>
                    <a:pt x="7363228" y="2881494"/>
                  </a:cubicBezTo>
                  <a:cubicBezTo>
                    <a:pt x="7363228" y="2857666"/>
                    <a:pt x="7371609" y="2835974"/>
                    <a:pt x="7388370" y="2816419"/>
                  </a:cubicBezTo>
                  <a:cubicBezTo>
                    <a:pt x="7407926" y="2793741"/>
                    <a:pt x="7432658" y="2782074"/>
                    <a:pt x="7462566" y="2781416"/>
                  </a:cubicBezTo>
                  <a:cubicBezTo>
                    <a:pt x="7478342" y="2781088"/>
                    <a:pt x="7490913" y="2785237"/>
                    <a:pt x="7500280" y="2793864"/>
                  </a:cubicBezTo>
                  <a:lnTo>
                    <a:pt x="7511865" y="2806933"/>
                  </a:lnTo>
                  <a:lnTo>
                    <a:pt x="7511865" y="2781170"/>
                  </a:lnTo>
                  <a:lnTo>
                    <a:pt x="7549333" y="2781170"/>
                  </a:lnTo>
                  <a:cubicBezTo>
                    <a:pt x="7549333" y="2781170"/>
                    <a:pt x="7549333" y="2789386"/>
                    <a:pt x="7549333" y="2805819"/>
                  </a:cubicBezTo>
                  <a:cubicBezTo>
                    <a:pt x="7549333" y="2822253"/>
                    <a:pt x="7549333" y="2830469"/>
                    <a:pt x="7549333" y="2830469"/>
                  </a:cubicBezTo>
                  <a:lnTo>
                    <a:pt x="7549333" y="2925617"/>
                  </a:lnTo>
                  <a:lnTo>
                    <a:pt x="7549333" y="2929068"/>
                  </a:lnTo>
                  <a:cubicBezTo>
                    <a:pt x="7549333" y="2934984"/>
                    <a:pt x="7549456" y="2940776"/>
                    <a:pt x="7549702" y="2946446"/>
                  </a:cubicBezTo>
                  <a:cubicBezTo>
                    <a:pt x="7549949" y="2952115"/>
                    <a:pt x="7550894" y="2957168"/>
                    <a:pt x="7552537" y="2961605"/>
                  </a:cubicBezTo>
                  <a:cubicBezTo>
                    <a:pt x="7554509" y="2966700"/>
                    <a:pt x="7556810" y="2969247"/>
                    <a:pt x="7559439" y="2969247"/>
                  </a:cubicBezTo>
                  <a:cubicBezTo>
                    <a:pt x="7573407" y="2969247"/>
                    <a:pt x="7586718" y="2960537"/>
                    <a:pt x="7599371" y="2943118"/>
                  </a:cubicBezTo>
                  <a:cubicBezTo>
                    <a:pt x="7604794" y="2935559"/>
                    <a:pt x="7610300" y="2925863"/>
                    <a:pt x="7615887" y="2914031"/>
                  </a:cubicBezTo>
                  <a:cubicBezTo>
                    <a:pt x="7618270" y="2908937"/>
                    <a:pt x="7620653" y="2903535"/>
                    <a:pt x="7623035" y="2897824"/>
                  </a:cubicBezTo>
                  <a:lnTo>
                    <a:pt x="7625756" y="2890952"/>
                  </a:lnTo>
                  <a:lnTo>
                    <a:pt x="7625756" y="2884859"/>
                  </a:lnTo>
                  <a:lnTo>
                    <a:pt x="7611952" y="2880015"/>
                  </a:lnTo>
                  <a:cubicBezTo>
                    <a:pt x="7615239" y="2871141"/>
                    <a:pt x="7618279" y="2861281"/>
                    <a:pt x="7621072" y="2850435"/>
                  </a:cubicBezTo>
                  <a:cubicBezTo>
                    <a:pt x="7622551" y="2845012"/>
                    <a:pt x="7623907" y="2839795"/>
                    <a:pt x="7625140" y="2834783"/>
                  </a:cubicBezTo>
                  <a:lnTo>
                    <a:pt x="7625756" y="2832244"/>
                  </a:lnTo>
                  <a:lnTo>
                    <a:pt x="7625756" y="2781170"/>
                  </a:lnTo>
                  <a:lnTo>
                    <a:pt x="7636848" y="2781170"/>
                  </a:lnTo>
                  <a:lnTo>
                    <a:pt x="7644490" y="2781170"/>
                  </a:lnTo>
                  <a:lnTo>
                    <a:pt x="7663470" y="2781170"/>
                  </a:lnTo>
                  <a:cubicBezTo>
                    <a:pt x="7663470" y="2781170"/>
                    <a:pt x="7663429" y="2804423"/>
                    <a:pt x="7663347" y="2850928"/>
                  </a:cubicBezTo>
                  <a:cubicBezTo>
                    <a:pt x="7663265" y="2897434"/>
                    <a:pt x="7663223" y="2920687"/>
                    <a:pt x="7663223" y="2920687"/>
                  </a:cubicBezTo>
                  <a:cubicBezTo>
                    <a:pt x="7663223" y="2926767"/>
                    <a:pt x="7663470" y="2932847"/>
                    <a:pt x="7663963" y="2938928"/>
                  </a:cubicBezTo>
                  <a:cubicBezTo>
                    <a:pt x="7664456" y="2945008"/>
                    <a:pt x="7665688" y="2950595"/>
                    <a:pt x="7667660" y="2955689"/>
                  </a:cubicBezTo>
                  <a:cubicBezTo>
                    <a:pt x="7671276" y="2965385"/>
                    <a:pt x="7679328" y="2969904"/>
                    <a:pt x="7691817" y="2969247"/>
                  </a:cubicBezTo>
                  <a:cubicBezTo>
                    <a:pt x="7691982" y="2969247"/>
                    <a:pt x="7692105" y="2969247"/>
                    <a:pt x="7692187" y="2969247"/>
                  </a:cubicBezTo>
                  <a:cubicBezTo>
                    <a:pt x="7692269" y="2969247"/>
                    <a:pt x="7692310" y="2969247"/>
                    <a:pt x="7692310" y="2969247"/>
                  </a:cubicBezTo>
                  <a:cubicBezTo>
                    <a:pt x="7706443" y="2969082"/>
                    <a:pt x="7721068" y="2957168"/>
                    <a:pt x="7736186" y="2933505"/>
                  </a:cubicBezTo>
                  <a:cubicBezTo>
                    <a:pt x="7743088" y="2922330"/>
                    <a:pt x="7750853" y="2906062"/>
                    <a:pt x="7759480" y="2884698"/>
                  </a:cubicBezTo>
                  <a:lnTo>
                    <a:pt x="7764041" y="2872616"/>
                  </a:lnTo>
                  <a:lnTo>
                    <a:pt x="7764041" y="2781170"/>
                  </a:lnTo>
                  <a:lnTo>
                    <a:pt x="7801754" y="2781170"/>
                  </a:lnTo>
                  <a:lnTo>
                    <a:pt x="7801754" y="2965056"/>
                  </a:lnTo>
                  <a:cubicBezTo>
                    <a:pt x="7812107" y="2951252"/>
                    <a:pt x="7821721" y="2937572"/>
                    <a:pt x="7830595" y="2924015"/>
                  </a:cubicBezTo>
                  <a:cubicBezTo>
                    <a:pt x="7839468" y="2910457"/>
                    <a:pt x="7847356" y="2895134"/>
                    <a:pt x="7854258" y="2878043"/>
                  </a:cubicBezTo>
                  <a:lnTo>
                    <a:pt x="7868309" y="2883712"/>
                  </a:lnTo>
                  <a:cubicBezTo>
                    <a:pt x="7860092" y="2903925"/>
                    <a:pt x="7850479" y="2921961"/>
                    <a:pt x="7839468" y="2937818"/>
                  </a:cubicBezTo>
                  <a:cubicBezTo>
                    <a:pt x="7828459" y="2953676"/>
                    <a:pt x="7816955" y="2969411"/>
                    <a:pt x="7804959" y="2985022"/>
                  </a:cubicBezTo>
                  <a:cubicBezTo>
                    <a:pt x="7804137" y="2985844"/>
                    <a:pt x="7803070" y="2987241"/>
                    <a:pt x="7801754" y="2989213"/>
                  </a:cubicBezTo>
                  <a:lnTo>
                    <a:pt x="7801754" y="3117391"/>
                  </a:lnTo>
                  <a:cubicBezTo>
                    <a:pt x="7801754" y="3144999"/>
                    <a:pt x="7798715" y="3172031"/>
                    <a:pt x="7792634" y="3198489"/>
                  </a:cubicBezTo>
                  <a:cubicBezTo>
                    <a:pt x="7789512" y="3211635"/>
                    <a:pt x="7786308" y="3222275"/>
                    <a:pt x="7783021" y="3230410"/>
                  </a:cubicBezTo>
                  <a:cubicBezTo>
                    <a:pt x="7779734" y="3238544"/>
                    <a:pt x="7777187" y="3244501"/>
                    <a:pt x="7775379" y="3248281"/>
                  </a:cubicBezTo>
                  <a:cubicBezTo>
                    <a:pt x="7765356" y="3266850"/>
                    <a:pt x="7751798" y="3279422"/>
                    <a:pt x="7734707" y="3285995"/>
                  </a:cubicBezTo>
                  <a:cubicBezTo>
                    <a:pt x="7728135" y="3288131"/>
                    <a:pt x="7722465" y="3289117"/>
                    <a:pt x="7717699" y="3288953"/>
                  </a:cubicBezTo>
                  <a:cubicBezTo>
                    <a:pt x="7706032" y="3288953"/>
                    <a:pt x="7696500" y="3283366"/>
                    <a:pt x="7689106" y="3272191"/>
                  </a:cubicBezTo>
                  <a:cubicBezTo>
                    <a:pt x="7680725" y="3259866"/>
                    <a:pt x="7677931" y="3240804"/>
                    <a:pt x="7680725" y="3215004"/>
                  </a:cubicBezTo>
                  <a:cubicBezTo>
                    <a:pt x="7682697" y="3194298"/>
                    <a:pt x="7688613" y="3168827"/>
                    <a:pt x="7698472" y="3138590"/>
                  </a:cubicBezTo>
                  <a:cubicBezTo>
                    <a:pt x="7707182" y="3112297"/>
                    <a:pt x="7719754" y="3085182"/>
                    <a:pt x="7736186" y="3057246"/>
                  </a:cubicBezTo>
                  <a:cubicBezTo>
                    <a:pt x="7744074" y="3043771"/>
                    <a:pt x="7753359" y="3029474"/>
                    <a:pt x="7764041" y="3014356"/>
                  </a:cubicBezTo>
                  <a:lnTo>
                    <a:pt x="7764041" y="2912050"/>
                  </a:lnTo>
                  <a:lnTo>
                    <a:pt x="7760559" y="2919578"/>
                  </a:lnTo>
                  <a:cubicBezTo>
                    <a:pt x="7756389" y="2928123"/>
                    <a:pt x="7752373" y="2935395"/>
                    <a:pt x="7748511" y="2941393"/>
                  </a:cubicBezTo>
                  <a:cubicBezTo>
                    <a:pt x="7743581" y="2949280"/>
                    <a:pt x="7736228" y="2958319"/>
                    <a:pt x="7726450" y="2968507"/>
                  </a:cubicBezTo>
                  <a:cubicBezTo>
                    <a:pt x="7716672" y="2978696"/>
                    <a:pt x="7705457" y="2983955"/>
                    <a:pt x="7692803" y="2984283"/>
                  </a:cubicBezTo>
                  <a:cubicBezTo>
                    <a:pt x="7692803" y="2984283"/>
                    <a:pt x="7692762" y="2984283"/>
                    <a:pt x="7692680" y="2984283"/>
                  </a:cubicBezTo>
                  <a:cubicBezTo>
                    <a:pt x="7692598" y="2984283"/>
                    <a:pt x="7692557" y="2984283"/>
                    <a:pt x="7692557" y="2984283"/>
                  </a:cubicBezTo>
                  <a:cubicBezTo>
                    <a:pt x="7692228" y="2984283"/>
                    <a:pt x="7691900" y="2984283"/>
                    <a:pt x="7691571" y="2984283"/>
                  </a:cubicBezTo>
                  <a:cubicBezTo>
                    <a:pt x="7691242" y="2984283"/>
                    <a:pt x="7690831" y="2984283"/>
                    <a:pt x="7690338" y="2984283"/>
                  </a:cubicBezTo>
                  <a:cubicBezTo>
                    <a:pt x="7690338" y="2984283"/>
                    <a:pt x="7690256" y="2984283"/>
                    <a:pt x="7690092" y="2984283"/>
                  </a:cubicBezTo>
                  <a:cubicBezTo>
                    <a:pt x="7689928" y="2984283"/>
                    <a:pt x="7689763" y="2984283"/>
                    <a:pt x="7689599" y="2984283"/>
                  </a:cubicBezTo>
                  <a:cubicBezTo>
                    <a:pt x="7661827" y="2984283"/>
                    <a:pt x="7643504" y="2976888"/>
                    <a:pt x="7634630" y="2962098"/>
                  </a:cubicBezTo>
                  <a:cubicBezTo>
                    <a:pt x="7630686" y="2955689"/>
                    <a:pt x="7628221" y="2948911"/>
                    <a:pt x="7627235" y="2941762"/>
                  </a:cubicBezTo>
                  <a:lnTo>
                    <a:pt x="7626177" y="2926679"/>
                  </a:lnTo>
                  <a:lnTo>
                    <a:pt x="7620632" y="2937264"/>
                  </a:lnTo>
                  <a:cubicBezTo>
                    <a:pt x="7617633" y="2942481"/>
                    <a:pt x="7614572" y="2947309"/>
                    <a:pt x="7611450" y="2951745"/>
                  </a:cubicBezTo>
                  <a:cubicBezTo>
                    <a:pt x="7595839" y="2973437"/>
                    <a:pt x="7578502" y="2984283"/>
                    <a:pt x="7559439" y="2984283"/>
                  </a:cubicBezTo>
                  <a:cubicBezTo>
                    <a:pt x="7543170" y="2984283"/>
                    <a:pt x="7530763" y="2979189"/>
                    <a:pt x="7522218" y="2969000"/>
                  </a:cubicBezTo>
                  <a:lnTo>
                    <a:pt x="7514707" y="2953188"/>
                  </a:lnTo>
                  <a:lnTo>
                    <a:pt x="7508229" y="2960989"/>
                  </a:lnTo>
                  <a:cubicBezTo>
                    <a:pt x="7504245" y="2965180"/>
                    <a:pt x="7500198" y="2968836"/>
                    <a:pt x="7496089" y="2971958"/>
                  </a:cubicBezTo>
                  <a:cubicBezTo>
                    <a:pt x="7484587" y="2980175"/>
                    <a:pt x="7472179" y="2984201"/>
                    <a:pt x="7458868" y="2984037"/>
                  </a:cubicBezTo>
                  <a:cubicBezTo>
                    <a:pt x="7428467" y="2983872"/>
                    <a:pt x="7403982" y="2971630"/>
                    <a:pt x="7385412" y="2947309"/>
                  </a:cubicBezTo>
                  <a:lnTo>
                    <a:pt x="7377809" y="2933255"/>
                  </a:lnTo>
                  <a:lnTo>
                    <a:pt x="7375032" y="2937818"/>
                  </a:lnTo>
                  <a:cubicBezTo>
                    <a:pt x="7364022" y="2953676"/>
                    <a:pt x="7352519" y="2969411"/>
                    <a:pt x="7340522" y="2985022"/>
                  </a:cubicBezTo>
                  <a:cubicBezTo>
                    <a:pt x="7339701" y="2985844"/>
                    <a:pt x="7338633" y="2987241"/>
                    <a:pt x="7337318" y="2989213"/>
                  </a:cubicBezTo>
                  <a:lnTo>
                    <a:pt x="7337318" y="3117391"/>
                  </a:lnTo>
                  <a:cubicBezTo>
                    <a:pt x="7337318" y="3144999"/>
                    <a:pt x="7334278" y="3172031"/>
                    <a:pt x="7328197" y="3198489"/>
                  </a:cubicBezTo>
                  <a:cubicBezTo>
                    <a:pt x="7325075" y="3211635"/>
                    <a:pt x="7321871" y="3222275"/>
                    <a:pt x="7318584" y="3230410"/>
                  </a:cubicBezTo>
                  <a:cubicBezTo>
                    <a:pt x="7315298" y="3238544"/>
                    <a:pt x="7312751" y="3244501"/>
                    <a:pt x="7310943" y="3248281"/>
                  </a:cubicBezTo>
                  <a:cubicBezTo>
                    <a:pt x="7300919" y="3266850"/>
                    <a:pt x="7287361" y="3279422"/>
                    <a:pt x="7270271" y="3285995"/>
                  </a:cubicBezTo>
                  <a:cubicBezTo>
                    <a:pt x="7263698" y="3288131"/>
                    <a:pt x="7258028" y="3289117"/>
                    <a:pt x="7253262" y="3288953"/>
                  </a:cubicBezTo>
                  <a:cubicBezTo>
                    <a:pt x="7241595" y="3288953"/>
                    <a:pt x="7232064" y="3283366"/>
                    <a:pt x="7224669" y="3272191"/>
                  </a:cubicBezTo>
                  <a:cubicBezTo>
                    <a:pt x="7216288" y="3259866"/>
                    <a:pt x="7213494" y="3240804"/>
                    <a:pt x="7216288" y="3215004"/>
                  </a:cubicBezTo>
                  <a:cubicBezTo>
                    <a:pt x="7218260" y="3194298"/>
                    <a:pt x="7224176" y="3168827"/>
                    <a:pt x="7234036" y="3138590"/>
                  </a:cubicBezTo>
                  <a:cubicBezTo>
                    <a:pt x="7242746" y="3112297"/>
                    <a:pt x="7255317" y="3085182"/>
                    <a:pt x="7271750" y="3057246"/>
                  </a:cubicBezTo>
                  <a:cubicBezTo>
                    <a:pt x="7279638" y="3043771"/>
                    <a:pt x="7288922" y="3029474"/>
                    <a:pt x="7299604" y="3014356"/>
                  </a:cubicBezTo>
                  <a:lnTo>
                    <a:pt x="7299604" y="2959876"/>
                  </a:lnTo>
                  <a:lnTo>
                    <a:pt x="7298679" y="2960989"/>
                  </a:lnTo>
                  <a:cubicBezTo>
                    <a:pt x="7294695" y="2965180"/>
                    <a:pt x="7290648" y="2968836"/>
                    <a:pt x="7286539" y="2971958"/>
                  </a:cubicBezTo>
                  <a:cubicBezTo>
                    <a:pt x="7275037" y="2980175"/>
                    <a:pt x="7262629" y="2984201"/>
                    <a:pt x="7249318" y="2984037"/>
                  </a:cubicBezTo>
                  <a:cubicBezTo>
                    <a:pt x="7218917" y="2983872"/>
                    <a:pt x="7194432" y="2971630"/>
                    <a:pt x="7175862" y="2947309"/>
                  </a:cubicBezTo>
                  <a:lnTo>
                    <a:pt x="7171035" y="2938387"/>
                  </a:lnTo>
                  <a:lnTo>
                    <a:pt x="7162245" y="2951745"/>
                  </a:lnTo>
                  <a:cubicBezTo>
                    <a:pt x="7146962" y="2973437"/>
                    <a:pt x="7129625" y="2984283"/>
                    <a:pt x="7110234" y="2984283"/>
                  </a:cubicBezTo>
                  <a:cubicBezTo>
                    <a:pt x="7094130" y="2984283"/>
                    <a:pt x="7081723" y="2979189"/>
                    <a:pt x="7073013" y="2969000"/>
                  </a:cubicBezTo>
                  <a:cubicBezTo>
                    <a:pt x="7067755" y="2962920"/>
                    <a:pt x="7064715" y="2956347"/>
                    <a:pt x="7063893" y="2949280"/>
                  </a:cubicBezTo>
                  <a:cubicBezTo>
                    <a:pt x="7063071" y="2942214"/>
                    <a:pt x="7062660" y="2935395"/>
                    <a:pt x="7062660" y="2928821"/>
                  </a:cubicBezTo>
                  <a:cubicBezTo>
                    <a:pt x="7062660" y="2928821"/>
                    <a:pt x="7062660" y="2928287"/>
                    <a:pt x="7062660" y="2927219"/>
                  </a:cubicBezTo>
                  <a:cubicBezTo>
                    <a:pt x="7062660" y="2926151"/>
                    <a:pt x="7062660" y="2925617"/>
                    <a:pt x="7062660" y="2925617"/>
                  </a:cubicBezTo>
                  <a:cubicBezTo>
                    <a:pt x="7062660" y="2925617"/>
                    <a:pt x="7062660" y="2923070"/>
                    <a:pt x="7062660" y="2917975"/>
                  </a:cubicBezTo>
                  <a:cubicBezTo>
                    <a:pt x="7062660" y="2912881"/>
                    <a:pt x="7062660" y="2910334"/>
                    <a:pt x="7062660" y="2910334"/>
                  </a:cubicBezTo>
                  <a:cubicBezTo>
                    <a:pt x="7062660" y="2910334"/>
                    <a:pt x="7062660" y="2905281"/>
                    <a:pt x="7062660" y="2895174"/>
                  </a:cubicBezTo>
                  <a:cubicBezTo>
                    <a:pt x="7062660" y="2885068"/>
                    <a:pt x="7062660" y="2880015"/>
                    <a:pt x="7062660" y="2880015"/>
                  </a:cubicBezTo>
                  <a:cubicBezTo>
                    <a:pt x="7062660" y="2880015"/>
                    <a:pt x="7062660" y="2874017"/>
                    <a:pt x="7062660" y="2862021"/>
                  </a:cubicBezTo>
                  <a:cubicBezTo>
                    <a:pt x="7062660" y="2850025"/>
                    <a:pt x="7062660" y="2844026"/>
                    <a:pt x="7062660" y="2844026"/>
                  </a:cubicBezTo>
                  <a:cubicBezTo>
                    <a:pt x="7062660" y="2838111"/>
                    <a:pt x="7062414" y="2832154"/>
                    <a:pt x="7061921" y="2826155"/>
                  </a:cubicBezTo>
                  <a:cubicBezTo>
                    <a:pt x="7061428" y="2820158"/>
                    <a:pt x="7060195" y="2814611"/>
                    <a:pt x="7058223" y="2809517"/>
                  </a:cubicBezTo>
                  <a:cubicBezTo>
                    <a:pt x="7054937" y="2800150"/>
                    <a:pt x="7048528" y="2795467"/>
                    <a:pt x="7038996" y="2795467"/>
                  </a:cubicBezTo>
                  <a:cubicBezTo>
                    <a:pt x="7026015" y="2795631"/>
                    <a:pt x="7014840" y="2800356"/>
                    <a:pt x="7005473" y="2809640"/>
                  </a:cubicBezTo>
                  <a:cubicBezTo>
                    <a:pt x="6996106" y="2818925"/>
                    <a:pt x="6989533" y="2826279"/>
                    <a:pt x="6985753" y="2831702"/>
                  </a:cubicBezTo>
                  <a:cubicBezTo>
                    <a:pt x="6978358" y="2842876"/>
                    <a:pt x="6970142" y="2859022"/>
                    <a:pt x="6961103" y="2880138"/>
                  </a:cubicBezTo>
                  <a:lnTo>
                    <a:pt x="6957168" y="2889977"/>
                  </a:lnTo>
                  <a:lnTo>
                    <a:pt x="6957160" y="2891354"/>
                  </a:lnTo>
                  <a:lnTo>
                    <a:pt x="6957160" y="2984037"/>
                  </a:lnTo>
                  <a:lnTo>
                    <a:pt x="6957160" y="2984283"/>
                  </a:lnTo>
                  <a:lnTo>
                    <a:pt x="6919446" y="2984283"/>
                  </a:lnTo>
                  <a:lnTo>
                    <a:pt x="6919446" y="2984037"/>
                  </a:lnTo>
                  <a:cubicBezTo>
                    <a:pt x="6919446" y="2984037"/>
                    <a:pt x="6919446" y="2959305"/>
                    <a:pt x="6919446" y="2909841"/>
                  </a:cubicBezTo>
                  <a:cubicBezTo>
                    <a:pt x="6919446" y="2860377"/>
                    <a:pt x="6919199" y="2832647"/>
                    <a:pt x="6918706" y="2826648"/>
                  </a:cubicBezTo>
                  <a:cubicBezTo>
                    <a:pt x="6918213" y="2820651"/>
                    <a:pt x="6917063" y="2815104"/>
                    <a:pt x="6915255" y="2810010"/>
                  </a:cubicBezTo>
                  <a:cubicBezTo>
                    <a:pt x="6913283" y="2805409"/>
                    <a:pt x="6910818" y="2802040"/>
                    <a:pt x="6907860" y="2799904"/>
                  </a:cubicBezTo>
                  <a:cubicBezTo>
                    <a:pt x="6904574" y="2797439"/>
                    <a:pt x="6900876" y="2796206"/>
                    <a:pt x="6896768" y="2796206"/>
                  </a:cubicBezTo>
                  <a:cubicBezTo>
                    <a:pt x="6889537" y="2796042"/>
                    <a:pt x="6882389" y="2797850"/>
                    <a:pt x="6875323" y="2801629"/>
                  </a:cubicBezTo>
                  <a:cubicBezTo>
                    <a:pt x="6870393" y="2804259"/>
                    <a:pt x="6865627" y="2807627"/>
                    <a:pt x="6861026" y="2811735"/>
                  </a:cubicBezTo>
                  <a:cubicBezTo>
                    <a:pt x="6853467" y="2818309"/>
                    <a:pt x="6846976" y="2825786"/>
                    <a:pt x="6841553" y="2834167"/>
                  </a:cubicBezTo>
                  <a:lnTo>
                    <a:pt x="6829228" y="2826279"/>
                  </a:lnTo>
                  <a:cubicBezTo>
                    <a:pt x="6835637" y="2816419"/>
                    <a:pt x="6842950" y="2807791"/>
                    <a:pt x="6851166" y="2800397"/>
                  </a:cubicBezTo>
                  <a:cubicBezTo>
                    <a:pt x="6856425" y="2795795"/>
                    <a:pt x="6862094" y="2791769"/>
                    <a:pt x="6868174" y="2788318"/>
                  </a:cubicBezTo>
                  <a:cubicBezTo>
                    <a:pt x="6876884" y="2783553"/>
                    <a:pt x="6886498" y="2781170"/>
                    <a:pt x="6897014" y="2781170"/>
                  </a:cubicBezTo>
                  <a:cubicBezTo>
                    <a:pt x="6920843" y="2781170"/>
                    <a:pt x="6937686" y="2788565"/>
                    <a:pt x="6947546" y="2803355"/>
                  </a:cubicBezTo>
                  <a:cubicBezTo>
                    <a:pt x="6951655" y="2809763"/>
                    <a:pt x="6954284" y="2816501"/>
                    <a:pt x="6955434" y="2823567"/>
                  </a:cubicBezTo>
                  <a:cubicBezTo>
                    <a:pt x="6956585" y="2830634"/>
                    <a:pt x="6957160" y="2837618"/>
                    <a:pt x="6957160" y="2844519"/>
                  </a:cubicBezTo>
                  <a:cubicBezTo>
                    <a:pt x="6957160" y="2844519"/>
                    <a:pt x="6957119" y="2845259"/>
                    <a:pt x="6957036" y="2846738"/>
                  </a:cubicBezTo>
                  <a:cubicBezTo>
                    <a:pt x="6956954" y="2848217"/>
                    <a:pt x="6956913" y="2850189"/>
                    <a:pt x="6956913" y="2852654"/>
                  </a:cubicBezTo>
                  <a:lnTo>
                    <a:pt x="6957403" y="2852164"/>
                  </a:lnTo>
                  <a:lnTo>
                    <a:pt x="6957403" y="2852237"/>
                  </a:lnTo>
                  <a:lnTo>
                    <a:pt x="6960888" y="2845043"/>
                  </a:lnTo>
                  <a:cubicBezTo>
                    <a:pt x="6965222" y="2836560"/>
                    <a:pt x="6969402" y="2829319"/>
                    <a:pt x="6973428" y="2823321"/>
                  </a:cubicBezTo>
                  <a:cubicBezTo>
                    <a:pt x="6977865" y="2816912"/>
                    <a:pt x="6985753" y="2808243"/>
                    <a:pt x="6997092" y="2797315"/>
                  </a:cubicBezTo>
                  <a:cubicBezTo>
                    <a:pt x="7008431" y="2786388"/>
                    <a:pt x="7022317" y="2780759"/>
                    <a:pt x="7038750" y="2780430"/>
                  </a:cubicBezTo>
                  <a:close/>
                  <a:moveTo>
                    <a:pt x="619747" y="2742223"/>
                  </a:moveTo>
                  <a:cubicBezTo>
                    <a:pt x="629771" y="2741730"/>
                    <a:pt x="638152" y="2744771"/>
                    <a:pt x="644890" y="2751344"/>
                  </a:cubicBezTo>
                  <a:cubicBezTo>
                    <a:pt x="650313" y="2756931"/>
                    <a:pt x="652696" y="2762765"/>
                    <a:pt x="652038" y="2768845"/>
                  </a:cubicBezTo>
                  <a:cubicBezTo>
                    <a:pt x="651052" y="2779198"/>
                    <a:pt x="646657" y="2787127"/>
                    <a:pt x="638851" y="2792632"/>
                  </a:cubicBezTo>
                  <a:cubicBezTo>
                    <a:pt x="631045" y="2798137"/>
                    <a:pt x="623363" y="2802780"/>
                    <a:pt x="615803" y="2806559"/>
                  </a:cubicBezTo>
                  <a:lnTo>
                    <a:pt x="610874" y="2809024"/>
                  </a:lnTo>
                  <a:lnTo>
                    <a:pt x="610874" y="2816604"/>
                  </a:lnTo>
                  <a:cubicBezTo>
                    <a:pt x="610874" y="2825847"/>
                    <a:pt x="610874" y="2830469"/>
                    <a:pt x="610874" y="2830469"/>
                  </a:cubicBezTo>
                  <a:lnTo>
                    <a:pt x="610874" y="2925617"/>
                  </a:lnTo>
                  <a:lnTo>
                    <a:pt x="610874" y="2929068"/>
                  </a:lnTo>
                  <a:cubicBezTo>
                    <a:pt x="610874" y="2934984"/>
                    <a:pt x="610997" y="2940776"/>
                    <a:pt x="611243" y="2946446"/>
                  </a:cubicBezTo>
                  <a:cubicBezTo>
                    <a:pt x="611490" y="2952115"/>
                    <a:pt x="612435" y="2957168"/>
                    <a:pt x="614078" y="2961605"/>
                  </a:cubicBezTo>
                  <a:cubicBezTo>
                    <a:pt x="616050" y="2966700"/>
                    <a:pt x="618351" y="2969247"/>
                    <a:pt x="620980" y="2969247"/>
                  </a:cubicBezTo>
                  <a:cubicBezTo>
                    <a:pt x="634948" y="2969247"/>
                    <a:pt x="648259" y="2960537"/>
                    <a:pt x="660912" y="2943118"/>
                  </a:cubicBezTo>
                  <a:cubicBezTo>
                    <a:pt x="666335" y="2935559"/>
                    <a:pt x="671840" y="2925863"/>
                    <a:pt x="677428" y="2914031"/>
                  </a:cubicBezTo>
                  <a:cubicBezTo>
                    <a:pt x="682193" y="2903843"/>
                    <a:pt x="686959" y="2892422"/>
                    <a:pt x="691724" y="2879768"/>
                  </a:cubicBezTo>
                  <a:lnTo>
                    <a:pt x="705775" y="2884945"/>
                  </a:lnTo>
                  <a:cubicBezTo>
                    <a:pt x="700023" y="2899899"/>
                    <a:pt x="695093" y="2911731"/>
                    <a:pt x="690985" y="2920440"/>
                  </a:cubicBezTo>
                  <a:cubicBezTo>
                    <a:pt x="685233" y="2932437"/>
                    <a:pt x="679235" y="2942872"/>
                    <a:pt x="672991" y="2951745"/>
                  </a:cubicBezTo>
                  <a:cubicBezTo>
                    <a:pt x="657379" y="2973437"/>
                    <a:pt x="640042" y="2984283"/>
                    <a:pt x="620980" y="2984283"/>
                  </a:cubicBezTo>
                  <a:cubicBezTo>
                    <a:pt x="604711" y="2984283"/>
                    <a:pt x="592304" y="2979189"/>
                    <a:pt x="583759" y="2969000"/>
                  </a:cubicBezTo>
                  <a:cubicBezTo>
                    <a:pt x="578336" y="2962920"/>
                    <a:pt x="575213" y="2956347"/>
                    <a:pt x="574392" y="2949280"/>
                  </a:cubicBezTo>
                  <a:cubicBezTo>
                    <a:pt x="573570" y="2942214"/>
                    <a:pt x="573242" y="2935395"/>
                    <a:pt x="573406" y="2928821"/>
                  </a:cubicBezTo>
                  <a:lnTo>
                    <a:pt x="573406" y="2925617"/>
                  </a:lnTo>
                  <a:cubicBezTo>
                    <a:pt x="573406" y="2925617"/>
                    <a:pt x="573406" y="2920687"/>
                    <a:pt x="573406" y="2910827"/>
                  </a:cubicBezTo>
                  <a:lnTo>
                    <a:pt x="573406" y="2910451"/>
                  </a:lnTo>
                  <a:lnTo>
                    <a:pt x="569185" y="2919578"/>
                  </a:lnTo>
                  <a:cubicBezTo>
                    <a:pt x="565015" y="2928123"/>
                    <a:pt x="560999" y="2935395"/>
                    <a:pt x="557137" y="2941393"/>
                  </a:cubicBezTo>
                  <a:cubicBezTo>
                    <a:pt x="552207" y="2949280"/>
                    <a:pt x="544853" y="2958319"/>
                    <a:pt x="535076" y="2968507"/>
                  </a:cubicBezTo>
                  <a:cubicBezTo>
                    <a:pt x="525298" y="2978696"/>
                    <a:pt x="514082" y="2983955"/>
                    <a:pt x="501429" y="2984283"/>
                  </a:cubicBezTo>
                  <a:cubicBezTo>
                    <a:pt x="501429" y="2984283"/>
                    <a:pt x="501388" y="2984283"/>
                    <a:pt x="501306" y="2984283"/>
                  </a:cubicBezTo>
                  <a:cubicBezTo>
                    <a:pt x="501223" y="2984283"/>
                    <a:pt x="501182" y="2984283"/>
                    <a:pt x="501182" y="2984283"/>
                  </a:cubicBezTo>
                  <a:cubicBezTo>
                    <a:pt x="500854" y="2984283"/>
                    <a:pt x="500525" y="2984283"/>
                    <a:pt x="500196" y="2984283"/>
                  </a:cubicBezTo>
                  <a:cubicBezTo>
                    <a:pt x="499868" y="2984283"/>
                    <a:pt x="499457" y="2984283"/>
                    <a:pt x="498964" y="2984283"/>
                  </a:cubicBezTo>
                  <a:cubicBezTo>
                    <a:pt x="498964" y="2984283"/>
                    <a:pt x="498882" y="2984283"/>
                    <a:pt x="498718" y="2984283"/>
                  </a:cubicBezTo>
                  <a:cubicBezTo>
                    <a:pt x="498553" y="2984283"/>
                    <a:pt x="498389" y="2984283"/>
                    <a:pt x="498224" y="2984283"/>
                  </a:cubicBezTo>
                  <a:cubicBezTo>
                    <a:pt x="470452" y="2984283"/>
                    <a:pt x="452130" y="2976888"/>
                    <a:pt x="443256" y="2962098"/>
                  </a:cubicBezTo>
                  <a:cubicBezTo>
                    <a:pt x="439312" y="2955689"/>
                    <a:pt x="436847" y="2948911"/>
                    <a:pt x="435861" y="2941762"/>
                  </a:cubicBezTo>
                  <a:cubicBezTo>
                    <a:pt x="434875" y="2934614"/>
                    <a:pt x="434382" y="2927589"/>
                    <a:pt x="434382" y="2920687"/>
                  </a:cubicBezTo>
                  <a:cubicBezTo>
                    <a:pt x="434382" y="2920687"/>
                    <a:pt x="434382" y="2910827"/>
                    <a:pt x="434382" y="2891107"/>
                  </a:cubicBezTo>
                  <a:lnTo>
                    <a:pt x="434382" y="2884859"/>
                  </a:lnTo>
                  <a:lnTo>
                    <a:pt x="420578" y="2880015"/>
                  </a:lnTo>
                  <a:cubicBezTo>
                    <a:pt x="423865" y="2871141"/>
                    <a:pt x="426905" y="2861281"/>
                    <a:pt x="429698" y="2850435"/>
                  </a:cubicBezTo>
                  <a:cubicBezTo>
                    <a:pt x="431177" y="2845012"/>
                    <a:pt x="432533" y="2839795"/>
                    <a:pt x="433766" y="2834783"/>
                  </a:cubicBezTo>
                  <a:lnTo>
                    <a:pt x="434382" y="2832244"/>
                  </a:lnTo>
                  <a:lnTo>
                    <a:pt x="434382" y="2781170"/>
                  </a:lnTo>
                  <a:lnTo>
                    <a:pt x="445474" y="2781170"/>
                  </a:lnTo>
                  <a:lnTo>
                    <a:pt x="453115" y="2781170"/>
                  </a:lnTo>
                  <a:lnTo>
                    <a:pt x="472096" y="2781170"/>
                  </a:lnTo>
                  <a:cubicBezTo>
                    <a:pt x="472096" y="2781170"/>
                    <a:pt x="472055" y="2804423"/>
                    <a:pt x="471973" y="2850928"/>
                  </a:cubicBezTo>
                  <a:cubicBezTo>
                    <a:pt x="471890" y="2897434"/>
                    <a:pt x="471849" y="2920687"/>
                    <a:pt x="471849" y="2920687"/>
                  </a:cubicBezTo>
                  <a:cubicBezTo>
                    <a:pt x="471849" y="2926767"/>
                    <a:pt x="472096" y="2932847"/>
                    <a:pt x="472589" y="2938928"/>
                  </a:cubicBezTo>
                  <a:cubicBezTo>
                    <a:pt x="473082" y="2945008"/>
                    <a:pt x="474314" y="2950595"/>
                    <a:pt x="476286" y="2955689"/>
                  </a:cubicBezTo>
                  <a:cubicBezTo>
                    <a:pt x="479901" y="2965385"/>
                    <a:pt x="487954" y="2969904"/>
                    <a:pt x="500443" y="2969247"/>
                  </a:cubicBezTo>
                  <a:cubicBezTo>
                    <a:pt x="500607" y="2969247"/>
                    <a:pt x="500730" y="2969247"/>
                    <a:pt x="500813" y="2969247"/>
                  </a:cubicBezTo>
                  <a:cubicBezTo>
                    <a:pt x="500895" y="2969247"/>
                    <a:pt x="500936" y="2969247"/>
                    <a:pt x="500936" y="2969247"/>
                  </a:cubicBezTo>
                  <a:cubicBezTo>
                    <a:pt x="515068" y="2969082"/>
                    <a:pt x="529694" y="2957168"/>
                    <a:pt x="544812" y="2933505"/>
                  </a:cubicBezTo>
                  <a:cubicBezTo>
                    <a:pt x="551714" y="2922330"/>
                    <a:pt x="559479" y="2906062"/>
                    <a:pt x="568106" y="2884698"/>
                  </a:cubicBezTo>
                  <a:lnTo>
                    <a:pt x="573406" y="2870657"/>
                  </a:lnTo>
                  <a:lnTo>
                    <a:pt x="573406" y="2845382"/>
                  </a:lnTo>
                  <a:cubicBezTo>
                    <a:pt x="573406" y="2835440"/>
                    <a:pt x="573406" y="2830469"/>
                    <a:pt x="573406" y="2830469"/>
                  </a:cubicBezTo>
                  <a:lnTo>
                    <a:pt x="573406" y="2781170"/>
                  </a:lnTo>
                  <a:lnTo>
                    <a:pt x="610874" y="2781170"/>
                  </a:lnTo>
                  <a:cubicBezTo>
                    <a:pt x="610874" y="2781170"/>
                    <a:pt x="610874" y="2783224"/>
                    <a:pt x="610874" y="2787332"/>
                  </a:cubicBezTo>
                  <a:lnTo>
                    <a:pt x="610874" y="2789247"/>
                  </a:lnTo>
                  <a:lnTo>
                    <a:pt x="618885" y="2782895"/>
                  </a:lnTo>
                  <a:cubicBezTo>
                    <a:pt x="623075" y="2779116"/>
                    <a:pt x="625417" y="2774021"/>
                    <a:pt x="625910" y="2767613"/>
                  </a:cubicBezTo>
                  <a:cubicBezTo>
                    <a:pt x="626074" y="2765312"/>
                    <a:pt x="625088" y="2762847"/>
                    <a:pt x="622952" y="2760218"/>
                  </a:cubicBezTo>
                  <a:cubicBezTo>
                    <a:pt x="621473" y="2758246"/>
                    <a:pt x="619583" y="2757260"/>
                    <a:pt x="617282" y="2757260"/>
                  </a:cubicBezTo>
                  <a:cubicBezTo>
                    <a:pt x="613503" y="2757917"/>
                    <a:pt x="609723" y="2759643"/>
                    <a:pt x="605944" y="2762436"/>
                  </a:cubicBezTo>
                  <a:lnTo>
                    <a:pt x="596577" y="2750851"/>
                  </a:lnTo>
                  <a:cubicBezTo>
                    <a:pt x="604300" y="2744935"/>
                    <a:pt x="612024" y="2742059"/>
                    <a:pt x="619747" y="2742223"/>
                  </a:cubicBezTo>
                  <a:close/>
                  <a:moveTo>
                    <a:pt x="2701792" y="2709686"/>
                  </a:moveTo>
                  <a:lnTo>
                    <a:pt x="2702039" y="2709686"/>
                  </a:lnTo>
                  <a:cubicBezTo>
                    <a:pt x="2713541" y="2709686"/>
                    <a:pt x="2723484" y="2714452"/>
                    <a:pt x="2731865" y="2723983"/>
                  </a:cubicBezTo>
                  <a:cubicBezTo>
                    <a:pt x="2737288" y="2730392"/>
                    <a:pt x="2741561" y="2732610"/>
                    <a:pt x="2744682" y="2730638"/>
                  </a:cubicBezTo>
                  <a:cubicBezTo>
                    <a:pt x="2748134" y="2729159"/>
                    <a:pt x="2750598" y="2724969"/>
                    <a:pt x="2752078" y="2718067"/>
                  </a:cubicBezTo>
                  <a:cubicBezTo>
                    <a:pt x="2752078" y="2718067"/>
                    <a:pt x="2752078" y="2718026"/>
                    <a:pt x="2752078" y="2717943"/>
                  </a:cubicBezTo>
                  <a:cubicBezTo>
                    <a:pt x="2752078" y="2717861"/>
                    <a:pt x="2752078" y="2717820"/>
                    <a:pt x="2752078" y="2717820"/>
                  </a:cubicBezTo>
                  <a:cubicBezTo>
                    <a:pt x="2752078" y="2717327"/>
                    <a:pt x="2752160" y="2716999"/>
                    <a:pt x="2752324" y="2716834"/>
                  </a:cubicBezTo>
                  <a:cubicBezTo>
                    <a:pt x="2752324" y="2716834"/>
                    <a:pt x="2752324" y="2716752"/>
                    <a:pt x="2752324" y="2716588"/>
                  </a:cubicBezTo>
                  <a:cubicBezTo>
                    <a:pt x="2752324" y="2716423"/>
                    <a:pt x="2752324" y="2716259"/>
                    <a:pt x="2752324" y="2716095"/>
                  </a:cubicBezTo>
                  <a:cubicBezTo>
                    <a:pt x="2752324" y="2716095"/>
                    <a:pt x="2752324" y="2715971"/>
                    <a:pt x="2752324" y="2715725"/>
                  </a:cubicBezTo>
                  <a:cubicBezTo>
                    <a:pt x="2752324" y="2715478"/>
                    <a:pt x="2752324" y="2715191"/>
                    <a:pt x="2752324" y="2714862"/>
                  </a:cubicBezTo>
                  <a:lnTo>
                    <a:pt x="2767360" y="2715848"/>
                  </a:lnTo>
                  <a:cubicBezTo>
                    <a:pt x="2767360" y="2716506"/>
                    <a:pt x="2767278" y="2716999"/>
                    <a:pt x="2767114" y="2717327"/>
                  </a:cubicBezTo>
                  <a:cubicBezTo>
                    <a:pt x="2767114" y="2717327"/>
                    <a:pt x="2767114" y="2717368"/>
                    <a:pt x="2767114" y="2717450"/>
                  </a:cubicBezTo>
                  <a:cubicBezTo>
                    <a:pt x="2767114" y="2717533"/>
                    <a:pt x="2767114" y="2717574"/>
                    <a:pt x="2767114" y="2717574"/>
                  </a:cubicBezTo>
                  <a:cubicBezTo>
                    <a:pt x="2767114" y="2717738"/>
                    <a:pt x="2767114" y="2717943"/>
                    <a:pt x="2767114" y="2718190"/>
                  </a:cubicBezTo>
                  <a:cubicBezTo>
                    <a:pt x="2767114" y="2718436"/>
                    <a:pt x="2767114" y="2718560"/>
                    <a:pt x="2767114" y="2718560"/>
                  </a:cubicBezTo>
                  <a:cubicBezTo>
                    <a:pt x="2765964" y="2726119"/>
                    <a:pt x="2762923" y="2732939"/>
                    <a:pt x="2757993" y="2739019"/>
                  </a:cubicBezTo>
                  <a:cubicBezTo>
                    <a:pt x="2753064" y="2745099"/>
                    <a:pt x="2746409" y="2748139"/>
                    <a:pt x="2738027" y="2748139"/>
                  </a:cubicBezTo>
                  <a:lnTo>
                    <a:pt x="2737781" y="2748139"/>
                  </a:lnTo>
                  <a:cubicBezTo>
                    <a:pt x="2726441" y="2748139"/>
                    <a:pt x="2716500" y="2743374"/>
                    <a:pt x="2707954" y="2733842"/>
                  </a:cubicBezTo>
                  <a:cubicBezTo>
                    <a:pt x="2702532" y="2727762"/>
                    <a:pt x="2698259" y="2725544"/>
                    <a:pt x="2695137" y="2727187"/>
                  </a:cubicBezTo>
                  <a:cubicBezTo>
                    <a:pt x="2691686" y="2728666"/>
                    <a:pt x="2689221" y="2732856"/>
                    <a:pt x="2687742" y="2739758"/>
                  </a:cubicBezTo>
                  <a:cubicBezTo>
                    <a:pt x="2687742" y="2739758"/>
                    <a:pt x="2687742" y="2739800"/>
                    <a:pt x="2687742" y="2739882"/>
                  </a:cubicBezTo>
                  <a:cubicBezTo>
                    <a:pt x="2687742" y="2739964"/>
                    <a:pt x="2687742" y="2740005"/>
                    <a:pt x="2687742" y="2740005"/>
                  </a:cubicBezTo>
                  <a:cubicBezTo>
                    <a:pt x="2687742" y="2740169"/>
                    <a:pt x="2687742" y="2740375"/>
                    <a:pt x="2687742" y="2740621"/>
                  </a:cubicBezTo>
                  <a:cubicBezTo>
                    <a:pt x="2687742" y="2740868"/>
                    <a:pt x="2687742" y="2740991"/>
                    <a:pt x="2687742" y="2740991"/>
                  </a:cubicBezTo>
                  <a:cubicBezTo>
                    <a:pt x="2687742" y="2741155"/>
                    <a:pt x="2687701" y="2741320"/>
                    <a:pt x="2687619" y="2741484"/>
                  </a:cubicBezTo>
                  <a:cubicBezTo>
                    <a:pt x="2687536" y="2741648"/>
                    <a:pt x="2687495" y="2741730"/>
                    <a:pt x="2687495" y="2741730"/>
                  </a:cubicBezTo>
                  <a:cubicBezTo>
                    <a:pt x="2687495" y="2741895"/>
                    <a:pt x="2687495" y="2742100"/>
                    <a:pt x="2687495" y="2742347"/>
                  </a:cubicBezTo>
                  <a:cubicBezTo>
                    <a:pt x="2687495" y="2742593"/>
                    <a:pt x="2687495" y="2742799"/>
                    <a:pt x="2687495" y="2742963"/>
                  </a:cubicBezTo>
                  <a:lnTo>
                    <a:pt x="2672459" y="2741977"/>
                  </a:lnTo>
                  <a:cubicBezTo>
                    <a:pt x="2672459" y="2741813"/>
                    <a:pt x="2672500" y="2741607"/>
                    <a:pt x="2672582" y="2741361"/>
                  </a:cubicBezTo>
                  <a:cubicBezTo>
                    <a:pt x="2672664" y="2741114"/>
                    <a:pt x="2672705" y="2740827"/>
                    <a:pt x="2672705" y="2740498"/>
                  </a:cubicBezTo>
                  <a:cubicBezTo>
                    <a:pt x="2672705" y="2740498"/>
                    <a:pt x="2672705" y="2740457"/>
                    <a:pt x="2672705" y="2740375"/>
                  </a:cubicBezTo>
                  <a:cubicBezTo>
                    <a:pt x="2672705" y="2740293"/>
                    <a:pt x="2672705" y="2740251"/>
                    <a:pt x="2672705" y="2740251"/>
                  </a:cubicBezTo>
                  <a:cubicBezTo>
                    <a:pt x="2672705" y="2740251"/>
                    <a:pt x="2672705" y="2740128"/>
                    <a:pt x="2672705" y="2739882"/>
                  </a:cubicBezTo>
                  <a:cubicBezTo>
                    <a:pt x="2672705" y="2739635"/>
                    <a:pt x="2672705" y="2739430"/>
                    <a:pt x="2672705" y="2739265"/>
                  </a:cubicBezTo>
                  <a:cubicBezTo>
                    <a:pt x="2673691" y="2731871"/>
                    <a:pt x="2676690" y="2725092"/>
                    <a:pt x="2681703" y="2718929"/>
                  </a:cubicBezTo>
                  <a:cubicBezTo>
                    <a:pt x="2686715" y="2712767"/>
                    <a:pt x="2693412" y="2709686"/>
                    <a:pt x="2701792" y="2709686"/>
                  </a:cubicBezTo>
                  <a:close/>
                  <a:moveTo>
                    <a:pt x="4286151" y="2707960"/>
                  </a:moveTo>
                  <a:cubicBezTo>
                    <a:pt x="4292231" y="2707960"/>
                    <a:pt x="4297407" y="2710097"/>
                    <a:pt x="4301680" y="2714369"/>
                  </a:cubicBezTo>
                  <a:cubicBezTo>
                    <a:pt x="4305952" y="2718642"/>
                    <a:pt x="4308089" y="2723818"/>
                    <a:pt x="4308089" y="2729899"/>
                  </a:cubicBezTo>
                  <a:cubicBezTo>
                    <a:pt x="4308089" y="2735979"/>
                    <a:pt x="4305952" y="2741196"/>
                    <a:pt x="4301680" y="2745551"/>
                  </a:cubicBezTo>
                  <a:cubicBezTo>
                    <a:pt x="4297407" y="2749906"/>
                    <a:pt x="4292231" y="2752083"/>
                    <a:pt x="4286151" y="2752083"/>
                  </a:cubicBezTo>
                  <a:cubicBezTo>
                    <a:pt x="4280070" y="2752083"/>
                    <a:pt x="4274853" y="2749906"/>
                    <a:pt x="4270498" y="2745551"/>
                  </a:cubicBezTo>
                  <a:cubicBezTo>
                    <a:pt x="4266143" y="2741196"/>
                    <a:pt x="4263966" y="2735979"/>
                    <a:pt x="4263966" y="2729899"/>
                  </a:cubicBezTo>
                  <a:cubicBezTo>
                    <a:pt x="4263966" y="2723818"/>
                    <a:pt x="4266143" y="2718642"/>
                    <a:pt x="4270498" y="2714369"/>
                  </a:cubicBezTo>
                  <a:cubicBezTo>
                    <a:pt x="4274853" y="2710097"/>
                    <a:pt x="4280070" y="2707960"/>
                    <a:pt x="4286151" y="2707960"/>
                  </a:cubicBezTo>
                  <a:close/>
                  <a:moveTo>
                    <a:pt x="3390801" y="2707960"/>
                  </a:moveTo>
                  <a:cubicBezTo>
                    <a:pt x="3396881" y="2707960"/>
                    <a:pt x="3402058" y="2710097"/>
                    <a:pt x="3406330" y="2714369"/>
                  </a:cubicBezTo>
                  <a:cubicBezTo>
                    <a:pt x="3410603" y="2718642"/>
                    <a:pt x="3412740" y="2723818"/>
                    <a:pt x="3412740" y="2729899"/>
                  </a:cubicBezTo>
                  <a:cubicBezTo>
                    <a:pt x="3412740" y="2735979"/>
                    <a:pt x="3410603" y="2741196"/>
                    <a:pt x="3406330" y="2745551"/>
                  </a:cubicBezTo>
                  <a:cubicBezTo>
                    <a:pt x="3402058" y="2749906"/>
                    <a:pt x="3396881" y="2752083"/>
                    <a:pt x="3390801" y="2752083"/>
                  </a:cubicBezTo>
                  <a:cubicBezTo>
                    <a:pt x="3384720" y="2752083"/>
                    <a:pt x="3379504" y="2749906"/>
                    <a:pt x="3375149" y="2745551"/>
                  </a:cubicBezTo>
                  <a:cubicBezTo>
                    <a:pt x="3370794" y="2741196"/>
                    <a:pt x="3368617" y="2735979"/>
                    <a:pt x="3368617" y="2729899"/>
                  </a:cubicBezTo>
                  <a:cubicBezTo>
                    <a:pt x="3368617" y="2723818"/>
                    <a:pt x="3370794" y="2718642"/>
                    <a:pt x="3375149" y="2714369"/>
                  </a:cubicBezTo>
                  <a:cubicBezTo>
                    <a:pt x="3379504" y="2710097"/>
                    <a:pt x="3384720" y="2707960"/>
                    <a:pt x="3390801" y="2707960"/>
                  </a:cubicBezTo>
                  <a:close/>
                  <a:moveTo>
                    <a:pt x="6063326" y="2706481"/>
                  </a:moveTo>
                  <a:lnTo>
                    <a:pt x="6077623" y="2710918"/>
                  </a:lnTo>
                  <a:cubicBezTo>
                    <a:pt x="6073679" y="2723243"/>
                    <a:pt x="6067352" y="2732816"/>
                    <a:pt x="6058642" y="2739635"/>
                  </a:cubicBezTo>
                  <a:cubicBezTo>
                    <a:pt x="6049933" y="2746455"/>
                    <a:pt x="6041552" y="2750194"/>
                    <a:pt x="6033500" y="2750851"/>
                  </a:cubicBezTo>
                  <a:cubicBezTo>
                    <a:pt x="6033500" y="2750851"/>
                    <a:pt x="6033459" y="2750851"/>
                    <a:pt x="6033377" y="2750851"/>
                  </a:cubicBezTo>
                  <a:cubicBezTo>
                    <a:pt x="6033294" y="2750851"/>
                    <a:pt x="6033254" y="2750851"/>
                    <a:pt x="6033254" y="2750851"/>
                  </a:cubicBezTo>
                  <a:cubicBezTo>
                    <a:pt x="6033089" y="2750851"/>
                    <a:pt x="6032883" y="2750892"/>
                    <a:pt x="6032637" y="2750974"/>
                  </a:cubicBezTo>
                  <a:cubicBezTo>
                    <a:pt x="6032390" y="2751056"/>
                    <a:pt x="6032268" y="2751097"/>
                    <a:pt x="6032268" y="2751097"/>
                  </a:cubicBezTo>
                  <a:cubicBezTo>
                    <a:pt x="6032268" y="2751097"/>
                    <a:pt x="6032226" y="2751097"/>
                    <a:pt x="6032144" y="2751097"/>
                  </a:cubicBezTo>
                  <a:cubicBezTo>
                    <a:pt x="6032062" y="2751097"/>
                    <a:pt x="6032021" y="2751097"/>
                    <a:pt x="6032021" y="2751097"/>
                  </a:cubicBezTo>
                  <a:cubicBezTo>
                    <a:pt x="6022654" y="2752248"/>
                    <a:pt x="6012589" y="2750604"/>
                    <a:pt x="6001825" y="2746167"/>
                  </a:cubicBezTo>
                  <a:cubicBezTo>
                    <a:pt x="5991062" y="2741730"/>
                    <a:pt x="5982722" y="2734089"/>
                    <a:pt x="5976805" y="2723243"/>
                  </a:cubicBezTo>
                  <a:lnTo>
                    <a:pt x="5971382" y="2713383"/>
                  </a:lnTo>
                  <a:lnTo>
                    <a:pt x="5982475" y="2712151"/>
                  </a:lnTo>
                  <a:lnTo>
                    <a:pt x="5993075" y="2710672"/>
                  </a:lnTo>
                  <a:lnTo>
                    <a:pt x="5998498" y="2710179"/>
                  </a:lnTo>
                  <a:lnTo>
                    <a:pt x="6000716" y="2715109"/>
                  </a:lnTo>
                  <a:cubicBezTo>
                    <a:pt x="6007454" y="2730063"/>
                    <a:pt x="6016902" y="2737129"/>
                    <a:pt x="6029063" y="2736307"/>
                  </a:cubicBezTo>
                  <a:cubicBezTo>
                    <a:pt x="6029063" y="2736307"/>
                    <a:pt x="6029556" y="2736266"/>
                    <a:pt x="6030542" y="2736184"/>
                  </a:cubicBezTo>
                  <a:cubicBezTo>
                    <a:pt x="6031528" y="2736102"/>
                    <a:pt x="6032021" y="2736061"/>
                    <a:pt x="6032021" y="2736061"/>
                  </a:cubicBezTo>
                  <a:cubicBezTo>
                    <a:pt x="6037608" y="2735568"/>
                    <a:pt x="6043278" y="2732939"/>
                    <a:pt x="6049029" y="2728173"/>
                  </a:cubicBezTo>
                  <a:cubicBezTo>
                    <a:pt x="6055767" y="2722586"/>
                    <a:pt x="6060532" y="2715355"/>
                    <a:pt x="6063326" y="2706481"/>
                  </a:cubicBezTo>
                  <a:close/>
                  <a:moveTo>
                    <a:pt x="7448762" y="2684297"/>
                  </a:moveTo>
                  <a:lnTo>
                    <a:pt x="7455910" y="2691938"/>
                  </a:lnTo>
                  <a:lnTo>
                    <a:pt x="7501759" y="2741977"/>
                  </a:lnTo>
                  <a:lnTo>
                    <a:pt x="7491899" y="2753069"/>
                  </a:lnTo>
                  <a:lnTo>
                    <a:pt x="7438902" y="2716095"/>
                  </a:lnTo>
                  <a:lnTo>
                    <a:pt x="7433233" y="2712397"/>
                  </a:lnTo>
                  <a:lnTo>
                    <a:pt x="7436684" y="2706481"/>
                  </a:lnTo>
                  <a:lnTo>
                    <a:pt x="7443832" y="2693417"/>
                  </a:lnTo>
                  <a:close/>
                  <a:moveTo>
                    <a:pt x="4198891" y="2684297"/>
                  </a:moveTo>
                  <a:lnTo>
                    <a:pt x="4204067" y="2693417"/>
                  </a:lnTo>
                  <a:lnTo>
                    <a:pt x="4211216" y="2706481"/>
                  </a:lnTo>
                  <a:lnTo>
                    <a:pt x="4214420" y="2712397"/>
                  </a:lnTo>
                  <a:lnTo>
                    <a:pt x="4208997" y="2716095"/>
                  </a:lnTo>
                  <a:lnTo>
                    <a:pt x="4155508" y="2753069"/>
                  </a:lnTo>
                  <a:lnTo>
                    <a:pt x="4145894" y="2741977"/>
                  </a:lnTo>
                  <a:lnTo>
                    <a:pt x="4191989" y="2691938"/>
                  </a:lnTo>
                  <a:close/>
                  <a:moveTo>
                    <a:pt x="3310937" y="2684297"/>
                  </a:moveTo>
                  <a:lnTo>
                    <a:pt x="3316113" y="2693417"/>
                  </a:lnTo>
                  <a:lnTo>
                    <a:pt x="3323262" y="2706481"/>
                  </a:lnTo>
                  <a:lnTo>
                    <a:pt x="3326466" y="2712397"/>
                  </a:lnTo>
                  <a:lnTo>
                    <a:pt x="3321042" y="2716095"/>
                  </a:lnTo>
                  <a:lnTo>
                    <a:pt x="3267553" y="2753069"/>
                  </a:lnTo>
                  <a:lnTo>
                    <a:pt x="3257940" y="2741977"/>
                  </a:lnTo>
                  <a:lnTo>
                    <a:pt x="3304035" y="2691938"/>
                  </a:lnTo>
                  <a:close/>
                  <a:moveTo>
                    <a:pt x="507345" y="2684297"/>
                  </a:moveTo>
                  <a:lnTo>
                    <a:pt x="514493" y="2691938"/>
                  </a:lnTo>
                  <a:lnTo>
                    <a:pt x="560341" y="2741977"/>
                  </a:lnTo>
                  <a:lnTo>
                    <a:pt x="550482" y="2753069"/>
                  </a:lnTo>
                  <a:lnTo>
                    <a:pt x="497485" y="2716095"/>
                  </a:lnTo>
                  <a:lnTo>
                    <a:pt x="491815" y="2712397"/>
                  </a:lnTo>
                  <a:lnTo>
                    <a:pt x="495266" y="2706481"/>
                  </a:lnTo>
                  <a:lnTo>
                    <a:pt x="502415" y="2693417"/>
                  </a:lnTo>
                  <a:close/>
                  <a:moveTo>
                    <a:pt x="3061063" y="2679613"/>
                  </a:moveTo>
                  <a:lnTo>
                    <a:pt x="3098531" y="2679613"/>
                  </a:lnTo>
                  <a:cubicBezTo>
                    <a:pt x="3098531" y="2679613"/>
                    <a:pt x="3098531" y="2704756"/>
                    <a:pt x="3098531" y="2755041"/>
                  </a:cubicBezTo>
                  <a:cubicBezTo>
                    <a:pt x="3098531" y="2761327"/>
                    <a:pt x="3098531" y="2767220"/>
                    <a:pt x="3098531" y="2772720"/>
                  </a:cubicBezTo>
                  <a:lnTo>
                    <a:pt x="3098531" y="2773528"/>
                  </a:lnTo>
                  <a:lnTo>
                    <a:pt x="3130822" y="2773528"/>
                  </a:lnTo>
                  <a:lnTo>
                    <a:pt x="3130822" y="2788811"/>
                  </a:lnTo>
                  <a:lnTo>
                    <a:pt x="3098531" y="2788811"/>
                  </a:lnTo>
                  <a:lnTo>
                    <a:pt x="3098531" y="2801005"/>
                  </a:lnTo>
                  <a:cubicBezTo>
                    <a:pt x="3098531" y="2820648"/>
                    <a:pt x="3098531" y="2830469"/>
                    <a:pt x="3098531" y="2830469"/>
                  </a:cubicBezTo>
                  <a:lnTo>
                    <a:pt x="3098531" y="2925617"/>
                  </a:lnTo>
                  <a:lnTo>
                    <a:pt x="3098531" y="2929068"/>
                  </a:lnTo>
                  <a:cubicBezTo>
                    <a:pt x="3098531" y="2934984"/>
                    <a:pt x="3098654" y="2940776"/>
                    <a:pt x="3098900" y="2946446"/>
                  </a:cubicBezTo>
                  <a:cubicBezTo>
                    <a:pt x="3099147" y="2952115"/>
                    <a:pt x="3100092" y="2957168"/>
                    <a:pt x="3101735" y="2961605"/>
                  </a:cubicBezTo>
                  <a:cubicBezTo>
                    <a:pt x="3103707" y="2966700"/>
                    <a:pt x="3106007" y="2969247"/>
                    <a:pt x="3108636" y="2969247"/>
                  </a:cubicBezTo>
                  <a:cubicBezTo>
                    <a:pt x="3122605" y="2969247"/>
                    <a:pt x="3135916" y="2960537"/>
                    <a:pt x="3148569" y="2943118"/>
                  </a:cubicBezTo>
                  <a:cubicBezTo>
                    <a:pt x="3151281" y="2939339"/>
                    <a:pt x="3154013" y="2935025"/>
                    <a:pt x="3156765" y="2930177"/>
                  </a:cubicBezTo>
                  <a:lnTo>
                    <a:pt x="3160579" y="2922777"/>
                  </a:lnTo>
                  <a:lnTo>
                    <a:pt x="3160018" y="2921919"/>
                  </a:lnTo>
                  <a:cubicBezTo>
                    <a:pt x="3155294" y="2910006"/>
                    <a:pt x="3152932" y="2897023"/>
                    <a:pt x="3152932" y="2882973"/>
                  </a:cubicBezTo>
                  <a:cubicBezTo>
                    <a:pt x="3152932" y="2855365"/>
                    <a:pt x="3162381" y="2831537"/>
                    <a:pt x="3181279" y="2811489"/>
                  </a:cubicBezTo>
                  <a:cubicBezTo>
                    <a:pt x="3200013" y="2791605"/>
                    <a:pt x="3222937" y="2781663"/>
                    <a:pt x="3250052" y="2781663"/>
                  </a:cubicBezTo>
                  <a:cubicBezTo>
                    <a:pt x="3268047" y="2781663"/>
                    <a:pt x="3283961" y="2787301"/>
                    <a:pt x="3297795" y="2798579"/>
                  </a:cubicBezTo>
                  <a:lnTo>
                    <a:pt x="3302854" y="2803643"/>
                  </a:lnTo>
                  <a:lnTo>
                    <a:pt x="3304281" y="2802615"/>
                  </a:lnTo>
                  <a:cubicBezTo>
                    <a:pt x="3309211" y="2799164"/>
                    <a:pt x="3313771" y="2795549"/>
                    <a:pt x="3317961" y="2791769"/>
                  </a:cubicBezTo>
                  <a:cubicBezTo>
                    <a:pt x="3322152" y="2787990"/>
                    <a:pt x="3324494" y="2782895"/>
                    <a:pt x="3324987" y="2776486"/>
                  </a:cubicBezTo>
                  <a:cubicBezTo>
                    <a:pt x="3324987" y="2774021"/>
                    <a:pt x="3324001" y="2771639"/>
                    <a:pt x="3322028" y="2769338"/>
                  </a:cubicBezTo>
                  <a:cubicBezTo>
                    <a:pt x="3320056" y="2767366"/>
                    <a:pt x="3318167" y="2766380"/>
                    <a:pt x="3316359" y="2766380"/>
                  </a:cubicBezTo>
                  <a:lnTo>
                    <a:pt x="3316359" y="2766134"/>
                  </a:lnTo>
                  <a:cubicBezTo>
                    <a:pt x="3312250" y="2766791"/>
                    <a:pt x="3308471" y="2768598"/>
                    <a:pt x="3305021" y="2771556"/>
                  </a:cubicBezTo>
                  <a:lnTo>
                    <a:pt x="3295653" y="2759971"/>
                  </a:lnTo>
                  <a:cubicBezTo>
                    <a:pt x="3303049" y="2753891"/>
                    <a:pt x="3310771" y="2750933"/>
                    <a:pt x="3318825" y="2751097"/>
                  </a:cubicBezTo>
                  <a:cubicBezTo>
                    <a:pt x="3328684" y="2750933"/>
                    <a:pt x="3337065" y="2754055"/>
                    <a:pt x="3343967" y="2760464"/>
                  </a:cubicBezTo>
                  <a:cubicBezTo>
                    <a:pt x="3349225" y="2765559"/>
                    <a:pt x="3351608" y="2771392"/>
                    <a:pt x="3351116" y="2777965"/>
                  </a:cubicBezTo>
                  <a:cubicBezTo>
                    <a:pt x="3349965" y="2788318"/>
                    <a:pt x="3345487" y="2796206"/>
                    <a:pt x="3337681" y="2801629"/>
                  </a:cubicBezTo>
                  <a:cubicBezTo>
                    <a:pt x="3329875" y="2807052"/>
                    <a:pt x="3322193" y="2811653"/>
                    <a:pt x="3314634" y="2815433"/>
                  </a:cubicBezTo>
                  <a:lnTo>
                    <a:pt x="3313408" y="2816082"/>
                  </a:lnTo>
                  <a:lnTo>
                    <a:pt x="3326260" y="2838691"/>
                  </a:lnTo>
                  <a:lnTo>
                    <a:pt x="3328868" y="2838234"/>
                  </a:lnTo>
                  <a:cubicBezTo>
                    <a:pt x="3335894" y="2835933"/>
                    <a:pt x="3343146" y="2831455"/>
                    <a:pt x="3350622" y="2824800"/>
                  </a:cubicBezTo>
                  <a:cubicBezTo>
                    <a:pt x="3358100" y="2818144"/>
                    <a:pt x="3364631" y="2811489"/>
                    <a:pt x="3370219" y="2804833"/>
                  </a:cubicBezTo>
                  <a:lnTo>
                    <a:pt x="3372067" y="2802183"/>
                  </a:lnTo>
                  <a:lnTo>
                    <a:pt x="3372067" y="2780923"/>
                  </a:lnTo>
                  <a:lnTo>
                    <a:pt x="3372067" y="2773528"/>
                  </a:lnTo>
                  <a:lnTo>
                    <a:pt x="3379709" y="2773528"/>
                  </a:lnTo>
                  <a:lnTo>
                    <a:pt x="3402140" y="2773528"/>
                  </a:lnTo>
                  <a:lnTo>
                    <a:pt x="3409782" y="2773528"/>
                  </a:lnTo>
                  <a:lnTo>
                    <a:pt x="3409782" y="2780923"/>
                  </a:lnTo>
                  <a:cubicBezTo>
                    <a:pt x="3409782" y="2780923"/>
                    <a:pt x="3409782" y="2789140"/>
                    <a:pt x="3409782" y="2805573"/>
                  </a:cubicBezTo>
                  <a:cubicBezTo>
                    <a:pt x="3409782" y="2822006"/>
                    <a:pt x="3409782" y="2830223"/>
                    <a:pt x="3409782" y="2830223"/>
                  </a:cubicBezTo>
                  <a:lnTo>
                    <a:pt x="3409782" y="2925370"/>
                  </a:lnTo>
                  <a:lnTo>
                    <a:pt x="3409782" y="2928821"/>
                  </a:lnTo>
                  <a:cubicBezTo>
                    <a:pt x="3409782" y="2934737"/>
                    <a:pt x="3409863" y="2940530"/>
                    <a:pt x="3410028" y="2946199"/>
                  </a:cubicBezTo>
                  <a:cubicBezTo>
                    <a:pt x="3410193" y="2951869"/>
                    <a:pt x="3411178" y="2956922"/>
                    <a:pt x="3412986" y="2961359"/>
                  </a:cubicBezTo>
                  <a:cubicBezTo>
                    <a:pt x="3414465" y="2965632"/>
                    <a:pt x="3416520" y="2968179"/>
                    <a:pt x="3419149" y="2969000"/>
                  </a:cubicBezTo>
                  <a:cubicBezTo>
                    <a:pt x="3419312" y="2969000"/>
                    <a:pt x="3419517" y="2969041"/>
                    <a:pt x="3419765" y="2969123"/>
                  </a:cubicBezTo>
                  <a:cubicBezTo>
                    <a:pt x="3420011" y="2969206"/>
                    <a:pt x="3420298" y="2969247"/>
                    <a:pt x="3420628" y="2969247"/>
                  </a:cubicBezTo>
                  <a:cubicBezTo>
                    <a:pt x="3436403" y="2969575"/>
                    <a:pt x="3450165" y="2958730"/>
                    <a:pt x="3461916" y="2936709"/>
                  </a:cubicBezTo>
                  <a:cubicBezTo>
                    <a:pt x="3473664" y="2914689"/>
                    <a:pt x="3482498" y="2894805"/>
                    <a:pt x="3488414" y="2877057"/>
                  </a:cubicBezTo>
                  <a:lnTo>
                    <a:pt x="3502465" y="2881987"/>
                  </a:lnTo>
                  <a:cubicBezTo>
                    <a:pt x="3491947" y="2913210"/>
                    <a:pt x="3480443" y="2937367"/>
                    <a:pt x="3467955" y="2954457"/>
                  </a:cubicBezTo>
                  <a:cubicBezTo>
                    <a:pt x="3453001" y="2974670"/>
                    <a:pt x="3436814" y="2984530"/>
                    <a:pt x="3419394" y="2984037"/>
                  </a:cubicBezTo>
                  <a:cubicBezTo>
                    <a:pt x="3417587" y="2984037"/>
                    <a:pt x="3414876" y="2983872"/>
                    <a:pt x="3411261" y="2983544"/>
                  </a:cubicBezTo>
                  <a:cubicBezTo>
                    <a:pt x="3398443" y="2981736"/>
                    <a:pt x="3388829" y="2976806"/>
                    <a:pt x="3382420" y="2968754"/>
                  </a:cubicBezTo>
                  <a:cubicBezTo>
                    <a:pt x="3376997" y="2962838"/>
                    <a:pt x="3373916" y="2956347"/>
                    <a:pt x="3373176" y="2949280"/>
                  </a:cubicBezTo>
                  <a:cubicBezTo>
                    <a:pt x="3372437" y="2942214"/>
                    <a:pt x="3372067" y="2935395"/>
                    <a:pt x="3372067" y="2928821"/>
                  </a:cubicBezTo>
                  <a:lnTo>
                    <a:pt x="3372067" y="2925370"/>
                  </a:lnTo>
                  <a:cubicBezTo>
                    <a:pt x="3372067" y="2925370"/>
                    <a:pt x="3372067" y="2920440"/>
                    <a:pt x="3372067" y="2910581"/>
                  </a:cubicBezTo>
                  <a:cubicBezTo>
                    <a:pt x="3372067" y="2900721"/>
                    <a:pt x="3372067" y="2889834"/>
                    <a:pt x="3372067" y="2877920"/>
                  </a:cubicBezTo>
                  <a:cubicBezTo>
                    <a:pt x="3372067" y="2866006"/>
                    <a:pt x="3372067" y="2855078"/>
                    <a:pt x="3372067" y="2845136"/>
                  </a:cubicBezTo>
                  <a:cubicBezTo>
                    <a:pt x="3372067" y="2835194"/>
                    <a:pt x="3372067" y="2830223"/>
                    <a:pt x="3372067" y="2830223"/>
                  </a:cubicBezTo>
                  <a:lnTo>
                    <a:pt x="3372067" y="2824528"/>
                  </a:lnTo>
                  <a:lnTo>
                    <a:pt x="3358264" y="2837618"/>
                  </a:lnTo>
                  <a:cubicBezTo>
                    <a:pt x="3353251" y="2841480"/>
                    <a:pt x="3348363" y="2844694"/>
                    <a:pt x="3343597" y="2847262"/>
                  </a:cubicBezTo>
                  <a:lnTo>
                    <a:pt x="3330896" y="2852517"/>
                  </a:lnTo>
                  <a:lnTo>
                    <a:pt x="3335833" y="2882973"/>
                  </a:lnTo>
                  <a:cubicBezTo>
                    <a:pt x="3335833" y="2910581"/>
                    <a:pt x="3327534" y="2934326"/>
                    <a:pt x="3310937" y="2954210"/>
                  </a:cubicBezTo>
                  <a:cubicBezTo>
                    <a:pt x="3294339" y="2974259"/>
                    <a:pt x="3274044" y="2984283"/>
                    <a:pt x="3250052" y="2984283"/>
                  </a:cubicBezTo>
                  <a:cubicBezTo>
                    <a:pt x="3222937" y="2984283"/>
                    <a:pt x="3200013" y="2974341"/>
                    <a:pt x="3181279" y="2954457"/>
                  </a:cubicBezTo>
                  <a:lnTo>
                    <a:pt x="3169926" y="2937081"/>
                  </a:lnTo>
                  <a:lnTo>
                    <a:pt x="3169830" y="2937264"/>
                  </a:lnTo>
                  <a:cubicBezTo>
                    <a:pt x="3166831" y="2942481"/>
                    <a:pt x="3163770" y="2947309"/>
                    <a:pt x="3160648" y="2951745"/>
                  </a:cubicBezTo>
                  <a:cubicBezTo>
                    <a:pt x="3145036" y="2973437"/>
                    <a:pt x="3127700" y="2984283"/>
                    <a:pt x="3108636" y="2984283"/>
                  </a:cubicBezTo>
                  <a:cubicBezTo>
                    <a:pt x="3092369" y="2984283"/>
                    <a:pt x="3079961" y="2979189"/>
                    <a:pt x="3071416" y="2969000"/>
                  </a:cubicBezTo>
                  <a:cubicBezTo>
                    <a:pt x="3065993" y="2962920"/>
                    <a:pt x="3062871" y="2956347"/>
                    <a:pt x="3062049" y="2949280"/>
                  </a:cubicBezTo>
                  <a:cubicBezTo>
                    <a:pt x="3061227" y="2942214"/>
                    <a:pt x="3060899" y="2935395"/>
                    <a:pt x="3061063" y="2928821"/>
                  </a:cubicBezTo>
                  <a:lnTo>
                    <a:pt x="3061063" y="2925617"/>
                  </a:lnTo>
                  <a:cubicBezTo>
                    <a:pt x="3061063" y="2925617"/>
                    <a:pt x="3061063" y="2920687"/>
                    <a:pt x="3061063" y="2910827"/>
                  </a:cubicBezTo>
                  <a:cubicBezTo>
                    <a:pt x="3061063" y="2900967"/>
                    <a:pt x="3061063" y="2890080"/>
                    <a:pt x="3061063" y="2878166"/>
                  </a:cubicBezTo>
                  <a:lnTo>
                    <a:pt x="3061063" y="2846984"/>
                  </a:lnTo>
                  <a:lnTo>
                    <a:pt x="3054901" y="2860295"/>
                  </a:lnTo>
                  <a:cubicBezTo>
                    <a:pt x="3052436" y="2865061"/>
                    <a:pt x="3050053" y="2869868"/>
                    <a:pt x="3047753" y="2874715"/>
                  </a:cubicBezTo>
                  <a:cubicBezTo>
                    <a:pt x="3045452" y="2879563"/>
                    <a:pt x="3043152" y="2884452"/>
                    <a:pt x="3040850" y="2889382"/>
                  </a:cubicBezTo>
                  <a:lnTo>
                    <a:pt x="3034194" y="2885931"/>
                  </a:lnTo>
                  <a:lnTo>
                    <a:pt x="3027540" y="2882726"/>
                  </a:lnTo>
                  <a:cubicBezTo>
                    <a:pt x="3032469" y="2872867"/>
                    <a:pt x="3037071" y="2863171"/>
                    <a:pt x="3041343" y="2853640"/>
                  </a:cubicBezTo>
                  <a:lnTo>
                    <a:pt x="3050217" y="2835399"/>
                  </a:lnTo>
                  <a:cubicBezTo>
                    <a:pt x="3054489" y="2826361"/>
                    <a:pt x="3058105" y="2818227"/>
                    <a:pt x="3061063" y="2810996"/>
                  </a:cubicBezTo>
                  <a:lnTo>
                    <a:pt x="3061063" y="2788811"/>
                  </a:lnTo>
                  <a:lnTo>
                    <a:pt x="3029758" y="2788811"/>
                  </a:lnTo>
                  <a:lnTo>
                    <a:pt x="3029758" y="2773528"/>
                  </a:lnTo>
                  <a:lnTo>
                    <a:pt x="3061063" y="2773528"/>
                  </a:lnTo>
                  <a:close/>
                  <a:moveTo>
                    <a:pt x="5985679" y="2629081"/>
                  </a:moveTo>
                  <a:lnTo>
                    <a:pt x="5992828" y="2636723"/>
                  </a:lnTo>
                  <a:lnTo>
                    <a:pt x="6038677" y="2686762"/>
                  </a:lnTo>
                  <a:lnTo>
                    <a:pt x="6028817" y="2697854"/>
                  </a:lnTo>
                  <a:lnTo>
                    <a:pt x="5975820" y="2660879"/>
                  </a:lnTo>
                  <a:lnTo>
                    <a:pt x="5970151" y="2657182"/>
                  </a:lnTo>
                  <a:lnTo>
                    <a:pt x="5973602" y="2651266"/>
                  </a:lnTo>
                  <a:lnTo>
                    <a:pt x="5980749" y="2638202"/>
                  </a:lnTo>
                  <a:close/>
                  <a:moveTo>
                    <a:pt x="171622" y="2502937"/>
                  </a:moveTo>
                  <a:cubicBezTo>
                    <a:pt x="154409" y="2502649"/>
                    <a:pt x="137462" y="2503779"/>
                    <a:pt x="120782" y="2506326"/>
                  </a:cubicBezTo>
                  <a:cubicBezTo>
                    <a:pt x="106978" y="2508627"/>
                    <a:pt x="91942" y="2512817"/>
                    <a:pt x="75673" y="2518897"/>
                  </a:cubicBezTo>
                  <a:cubicBezTo>
                    <a:pt x="59405" y="2524978"/>
                    <a:pt x="46340" y="2534673"/>
                    <a:pt x="36480" y="2547984"/>
                  </a:cubicBezTo>
                  <a:cubicBezTo>
                    <a:pt x="28593" y="2558830"/>
                    <a:pt x="24484" y="2570580"/>
                    <a:pt x="24156" y="2583233"/>
                  </a:cubicBezTo>
                  <a:cubicBezTo>
                    <a:pt x="24156" y="2593257"/>
                    <a:pt x="26128" y="2602953"/>
                    <a:pt x="30072" y="2612320"/>
                  </a:cubicBezTo>
                  <a:cubicBezTo>
                    <a:pt x="35330" y="2624809"/>
                    <a:pt x="43875" y="2635819"/>
                    <a:pt x="55707" y="2645350"/>
                  </a:cubicBezTo>
                  <a:cubicBezTo>
                    <a:pt x="69511" y="2656196"/>
                    <a:pt x="86191" y="2664330"/>
                    <a:pt x="105746" y="2669753"/>
                  </a:cubicBezTo>
                  <a:cubicBezTo>
                    <a:pt x="118728" y="2673369"/>
                    <a:pt x="132943" y="2674519"/>
                    <a:pt x="148390" y="2673204"/>
                  </a:cubicBezTo>
                  <a:cubicBezTo>
                    <a:pt x="160715" y="2640174"/>
                    <a:pt x="178545" y="2609855"/>
                    <a:pt x="201880" y="2582247"/>
                  </a:cubicBezTo>
                  <a:cubicBezTo>
                    <a:pt x="222914" y="2558255"/>
                    <a:pt x="247646" y="2537138"/>
                    <a:pt x="276075" y="2518897"/>
                  </a:cubicBezTo>
                  <a:cubicBezTo>
                    <a:pt x="274432" y="2518733"/>
                    <a:pt x="273035" y="2518404"/>
                    <a:pt x="271885" y="2517911"/>
                  </a:cubicBezTo>
                  <a:cubicBezTo>
                    <a:pt x="264161" y="2516268"/>
                    <a:pt x="256273" y="2514584"/>
                    <a:pt x="248221" y="2512858"/>
                  </a:cubicBezTo>
                  <a:cubicBezTo>
                    <a:pt x="240169" y="2511133"/>
                    <a:pt x="232199" y="2509531"/>
                    <a:pt x="224311" y="2508052"/>
                  </a:cubicBezTo>
                  <a:lnTo>
                    <a:pt x="224064" y="2508052"/>
                  </a:lnTo>
                  <a:cubicBezTo>
                    <a:pt x="206317" y="2504929"/>
                    <a:pt x="188836" y="2503225"/>
                    <a:pt x="171622" y="2502937"/>
                  </a:cubicBezTo>
                  <a:close/>
                  <a:moveTo>
                    <a:pt x="5764265" y="2492029"/>
                  </a:moveTo>
                  <a:cubicBezTo>
                    <a:pt x="5758678" y="2492029"/>
                    <a:pt x="5753214" y="2495357"/>
                    <a:pt x="5747873" y="2502012"/>
                  </a:cubicBezTo>
                  <a:cubicBezTo>
                    <a:pt x="5742533" y="2508668"/>
                    <a:pt x="5738465" y="2515940"/>
                    <a:pt x="5735672" y="2523827"/>
                  </a:cubicBezTo>
                  <a:cubicBezTo>
                    <a:pt x="5728769" y="2542068"/>
                    <a:pt x="5724004" y="2562199"/>
                    <a:pt x="5721375" y="2584219"/>
                  </a:cubicBezTo>
                  <a:cubicBezTo>
                    <a:pt x="5719239" y="2602131"/>
                    <a:pt x="5718170" y="2623412"/>
                    <a:pt x="5718170" y="2648062"/>
                  </a:cubicBezTo>
                  <a:lnTo>
                    <a:pt x="5718170" y="2727927"/>
                  </a:lnTo>
                  <a:cubicBezTo>
                    <a:pt x="5719485" y="2725297"/>
                    <a:pt x="5720841" y="2722627"/>
                    <a:pt x="5722237" y="2719915"/>
                  </a:cubicBezTo>
                  <a:cubicBezTo>
                    <a:pt x="5723634" y="2717204"/>
                    <a:pt x="5725072" y="2714534"/>
                    <a:pt x="5726552" y="2711904"/>
                  </a:cubicBezTo>
                  <a:cubicBezTo>
                    <a:pt x="5740191" y="2686433"/>
                    <a:pt x="5752721" y="2660839"/>
                    <a:pt x="5764142" y="2635121"/>
                  </a:cubicBezTo>
                  <a:cubicBezTo>
                    <a:pt x="5775563" y="2609403"/>
                    <a:pt x="5782999" y="2580850"/>
                    <a:pt x="5786450" y="2549463"/>
                  </a:cubicBezTo>
                  <a:cubicBezTo>
                    <a:pt x="5788915" y="2527278"/>
                    <a:pt x="5787025" y="2511585"/>
                    <a:pt x="5780780" y="2502382"/>
                  </a:cubicBezTo>
                  <a:cubicBezTo>
                    <a:pt x="5776343" y="2495480"/>
                    <a:pt x="5770838" y="2492029"/>
                    <a:pt x="5764265" y="2492029"/>
                  </a:cubicBezTo>
                  <a:close/>
                  <a:moveTo>
                    <a:pt x="385520" y="2491783"/>
                  </a:moveTo>
                  <a:cubicBezTo>
                    <a:pt x="375824" y="2491783"/>
                    <a:pt x="367115" y="2493344"/>
                    <a:pt x="359391" y="2496466"/>
                  </a:cubicBezTo>
                  <a:cubicBezTo>
                    <a:pt x="351339" y="2499917"/>
                    <a:pt x="342711" y="2504026"/>
                    <a:pt x="333509" y="2508791"/>
                  </a:cubicBezTo>
                  <a:cubicBezTo>
                    <a:pt x="348134" y="2511092"/>
                    <a:pt x="361527" y="2511996"/>
                    <a:pt x="373688" y="2511503"/>
                  </a:cubicBezTo>
                  <a:cubicBezTo>
                    <a:pt x="382726" y="2511010"/>
                    <a:pt x="389464" y="2509449"/>
                    <a:pt x="393900" y="2506819"/>
                  </a:cubicBezTo>
                  <a:cubicBezTo>
                    <a:pt x="397516" y="2505176"/>
                    <a:pt x="399652" y="2502957"/>
                    <a:pt x="400309" y="2500164"/>
                  </a:cubicBezTo>
                  <a:cubicBezTo>
                    <a:pt x="400474" y="2499671"/>
                    <a:pt x="400556" y="2498931"/>
                    <a:pt x="400556" y="2497945"/>
                  </a:cubicBezTo>
                  <a:cubicBezTo>
                    <a:pt x="400556" y="2497617"/>
                    <a:pt x="400515" y="2497247"/>
                    <a:pt x="400433" y="2496836"/>
                  </a:cubicBezTo>
                  <a:cubicBezTo>
                    <a:pt x="400350" y="2496425"/>
                    <a:pt x="400227" y="2495973"/>
                    <a:pt x="400063" y="2495480"/>
                  </a:cubicBezTo>
                  <a:cubicBezTo>
                    <a:pt x="399570" y="2493015"/>
                    <a:pt x="394722" y="2491783"/>
                    <a:pt x="385520" y="2491783"/>
                  </a:cubicBezTo>
                  <a:close/>
                  <a:moveTo>
                    <a:pt x="3911578" y="2491536"/>
                  </a:moveTo>
                  <a:cubicBezTo>
                    <a:pt x="3905826" y="2491536"/>
                    <a:pt x="3900321" y="2494864"/>
                    <a:pt x="3895063" y="2501519"/>
                  </a:cubicBezTo>
                  <a:cubicBezTo>
                    <a:pt x="3889804" y="2508175"/>
                    <a:pt x="3885696" y="2515447"/>
                    <a:pt x="3882738" y="2523334"/>
                  </a:cubicBezTo>
                  <a:cubicBezTo>
                    <a:pt x="3876165" y="2540425"/>
                    <a:pt x="3871399" y="2560720"/>
                    <a:pt x="3868441" y="2584219"/>
                  </a:cubicBezTo>
                  <a:cubicBezTo>
                    <a:pt x="3866305" y="2602131"/>
                    <a:pt x="3865237" y="2623412"/>
                    <a:pt x="3865237" y="2648062"/>
                  </a:cubicBezTo>
                  <a:lnTo>
                    <a:pt x="3865237" y="2745181"/>
                  </a:lnTo>
                  <a:cubicBezTo>
                    <a:pt x="3865237" y="2745017"/>
                    <a:pt x="3865319" y="2744812"/>
                    <a:pt x="3865483" y="2744565"/>
                  </a:cubicBezTo>
                  <a:cubicBezTo>
                    <a:pt x="3865648" y="2744319"/>
                    <a:pt x="3865812" y="2744031"/>
                    <a:pt x="3865976" y="2743702"/>
                  </a:cubicBezTo>
                  <a:cubicBezTo>
                    <a:pt x="3880766" y="2713301"/>
                    <a:pt x="3894775" y="2682119"/>
                    <a:pt x="3908004" y="2650157"/>
                  </a:cubicBezTo>
                  <a:cubicBezTo>
                    <a:pt x="3921233" y="2618195"/>
                    <a:pt x="3929819" y="2584466"/>
                    <a:pt x="3933763" y="2548970"/>
                  </a:cubicBezTo>
                  <a:cubicBezTo>
                    <a:pt x="3935899" y="2526785"/>
                    <a:pt x="3933927" y="2511010"/>
                    <a:pt x="3927847" y="2501643"/>
                  </a:cubicBezTo>
                  <a:cubicBezTo>
                    <a:pt x="3923245" y="2494905"/>
                    <a:pt x="3917823" y="2491536"/>
                    <a:pt x="3911578" y="2491536"/>
                  </a:cubicBezTo>
                  <a:close/>
                  <a:moveTo>
                    <a:pt x="2459518" y="2491536"/>
                  </a:moveTo>
                  <a:cubicBezTo>
                    <a:pt x="2453931" y="2491536"/>
                    <a:pt x="2448467" y="2494864"/>
                    <a:pt x="2443126" y="2501519"/>
                  </a:cubicBezTo>
                  <a:cubicBezTo>
                    <a:pt x="2437785" y="2508175"/>
                    <a:pt x="2433637" y="2515447"/>
                    <a:pt x="2430678" y="2523334"/>
                  </a:cubicBezTo>
                  <a:cubicBezTo>
                    <a:pt x="2423941" y="2541740"/>
                    <a:pt x="2419258" y="2562034"/>
                    <a:pt x="2416628" y="2584219"/>
                  </a:cubicBezTo>
                  <a:cubicBezTo>
                    <a:pt x="2414328" y="2601474"/>
                    <a:pt x="2413177" y="2622755"/>
                    <a:pt x="2413177" y="2648062"/>
                  </a:cubicBezTo>
                  <a:lnTo>
                    <a:pt x="2413177" y="2745181"/>
                  </a:lnTo>
                  <a:cubicBezTo>
                    <a:pt x="2413177" y="2745017"/>
                    <a:pt x="2413259" y="2744812"/>
                    <a:pt x="2413423" y="2744565"/>
                  </a:cubicBezTo>
                  <a:cubicBezTo>
                    <a:pt x="2413588" y="2744319"/>
                    <a:pt x="2413752" y="2744031"/>
                    <a:pt x="2413917" y="2743702"/>
                  </a:cubicBezTo>
                  <a:cubicBezTo>
                    <a:pt x="2428707" y="2713301"/>
                    <a:pt x="2442716" y="2682119"/>
                    <a:pt x="2455944" y="2650157"/>
                  </a:cubicBezTo>
                  <a:cubicBezTo>
                    <a:pt x="2469173" y="2618195"/>
                    <a:pt x="2477759" y="2584466"/>
                    <a:pt x="2481704" y="2548970"/>
                  </a:cubicBezTo>
                  <a:cubicBezTo>
                    <a:pt x="2484169" y="2526785"/>
                    <a:pt x="2482278" y="2511010"/>
                    <a:pt x="2476034" y="2501643"/>
                  </a:cubicBezTo>
                  <a:cubicBezTo>
                    <a:pt x="2471268" y="2494905"/>
                    <a:pt x="2465763" y="2491536"/>
                    <a:pt x="2459518" y="2491536"/>
                  </a:cubicBezTo>
                  <a:close/>
                  <a:moveTo>
                    <a:pt x="5762047" y="2476947"/>
                  </a:moveTo>
                  <a:cubicBezTo>
                    <a:pt x="5774249" y="2475745"/>
                    <a:pt x="5784601" y="2481430"/>
                    <a:pt x="5793106" y="2494001"/>
                  </a:cubicBezTo>
                  <a:cubicBezTo>
                    <a:pt x="5801322" y="2505998"/>
                    <a:pt x="5804115" y="2524978"/>
                    <a:pt x="5801486" y="2550942"/>
                  </a:cubicBezTo>
                  <a:cubicBezTo>
                    <a:pt x="5797871" y="2583808"/>
                    <a:pt x="5790147" y="2613429"/>
                    <a:pt x="5778316" y="2639804"/>
                  </a:cubicBezTo>
                  <a:cubicBezTo>
                    <a:pt x="5766483" y="2666179"/>
                    <a:pt x="5753584" y="2692513"/>
                    <a:pt x="5739615" y="2718806"/>
                  </a:cubicBezTo>
                  <a:cubicBezTo>
                    <a:pt x="5736000" y="2725708"/>
                    <a:pt x="5732385" y="2732610"/>
                    <a:pt x="5728769" y="2739512"/>
                  </a:cubicBezTo>
                  <a:cubicBezTo>
                    <a:pt x="5725154" y="2746414"/>
                    <a:pt x="5721622" y="2753398"/>
                    <a:pt x="5718170" y="2760464"/>
                  </a:cubicBezTo>
                  <a:lnTo>
                    <a:pt x="5718170" y="2817651"/>
                  </a:lnTo>
                  <a:lnTo>
                    <a:pt x="5718170" y="2854265"/>
                  </a:lnTo>
                  <a:lnTo>
                    <a:pt x="5722638" y="2845043"/>
                  </a:lnTo>
                  <a:cubicBezTo>
                    <a:pt x="5726972" y="2836560"/>
                    <a:pt x="5731152" y="2829319"/>
                    <a:pt x="5735178" y="2823321"/>
                  </a:cubicBezTo>
                  <a:cubicBezTo>
                    <a:pt x="5739615" y="2816912"/>
                    <a:pt x="5747503" y="2808243"/>
                    <a:pt x="5758843" y="2797315"/>
                  </a:cubicBezTo>
                  <a:cubicBezTo>
                    <a:pt x="5770181" y="2786388"/>
                    <a:pt x="5784067" y="2780759"/>
                    <a:pt x="5800500" y="2780430"/>
                  </a:cubicBezTo>
                  <a:cubicBezTo>
                    <a:pt x="5800500" y="2780430"/>
                    <a:pt x="5800541" y="2780430"/>
                    <a:pt x="5800624" y="2780430"/>
                  </a:cubicBezTo>
                  <a:cubicBezTo>
                    <a:pt x="5800706" y="2780430"/>
                    <a:pt x="5800746" y="2780430"/>
                    <a:pt x="5800746" y="2780430"/>
                  </a:cubicBezTo>
                  <a:cubicBezTo>
                    <a:pt x="5825232" y="2780266"/>
                    <a:pt x="5842487" y="2787661"/>
                    <a:pt x="5852511" y="2802615"/>
                  </a:cubicBezTo>
                  <a:cubicBezTo>
                    <a:pt x="5856784" y="2809188"/>
                    <a:pt x="5859413" y="2816008"/>
                    <a:pt x="5860399" y="2823074"/>
                  </a:cubicBezTo>
                  <a:cubicBezTo>
                    <a:pt x="5861385" y="2830141"/>
                    <a:pt x="5861878" y="2837125"/>
                    <a:pt x="5861878" y="2844026"/>
                  </a:cubicBezTo>
                  <a:cubicBezTo>
                    <a:pt x="5861878" y="2844026"/>
                    <a:pt x="5861878" y="2850025"/>
                    <a:pt x="5861878" y="2862021"/>
                  </a:cubicBezTo>
                  <a:cubicBezTo>
                    <a:pt x="5861878" y="2874017"/>
                    <a:pt x="5861878" y="2880015"/>
                    <a:pt x="5861878" y="2880015"/>
                  </a:cubicBezTo>
                  <a:cubicBezTo>
                    <a:pt x="5861878" y="2880015"/>
                    <a:pt x="5861878" y="2885068"/>
                    <a:pt x="5861878" y="2895174"/>
                  </a:cubicBezTo>
                  <a:cubicBezTo>
                    <a:pt x="5861878" y="2905281"/>
                    <a:pt x="5861878" y="2910334"/>
                    <a:pt x="5861878" y="2910334"/>
                  </a:cubicBezTo>
                  <a:cubicBezTo>
                    <a:pt x="5861878" y="2910334"/>
                    <a:pt x="5861878" y="2912881"/>
                    <a:pt x="5861878" y="2917975"/>
                  </a:cubicBezTo>
                  <a:cubicBezTo>
                    <a:pt x="5861878" y="2923070"/>
                    <a:pt x="5861878" y="2925617"/>
                    <a:pt x="5861878" y="2925617"/>
                  </a:cubicBezTo>
                  <a:lnTo>
                    <a:pt x="5861878" y="2929068"/>
                  </a:lnTo>
                  <a:cubicBezTo>
                    <a:pt x="5861878" y="2934984"/>
                    <a:pt x="5862042" y="2940776"/>
                    <a:pt x="5862371" y="2946446"/>
                  </a:cubicBezTo>
                  <a:cubicBezTo>
                    <a:pt x="5862700" y="2952115"/>
                    <a:pt x="5863686" y="2957168"/>
                    <a:pt x="5865329" y="2961605"/>
                  </a:cubicBezTo>
                  <a:cubicBezTo>
                    <a:pt x="5867465" y="2966700"/>
                    <a:pt x="5869683" y="2969247"/>
                    <a:pt x="5871984" y="2969247"/>
                  </a:cubicBezTo>
                  <a:cubicBezTo>
                    <a:pt x="5886281" y="2969247"/>
                    <a:pt x="5899592" y="2960537"/>
                    <a:pt x="5911916" y="2943118"/>
                  </a:cubicBezTo>
                  <a:cubicBezTo>
                    <a:pt x="5914628" y="2939503"/>
                    <a:pt x="5917381" y="2935271"/>
                    <a:pt x="5920175" y="2930424"/>
                  </a:cubicBezTo>
                  <a:lnTo>
                    <a:pt x="5924238" y="2922590"/>
                  </a:lnTo>
                  <a:lnTo>
                    <a:pt x="5920974" y="2916558"/>
                  </a:lnTo>
                  <a:cubicBezTo>
                    <a:pt x="5917277" y="2905589"/>
                    <a:pt x="5915428" y="2893901"/>
                    <a:pt x="5915428" y="2881494"/>
                  </a:cubicBezTo>
                  <a:cubicBezTo>
                    <a:pt x="5915428" y="2857666"/>
                    <a:pt x="5923809" y="2835974"/>
                    <a:pt x="5940571" y="2816419"/>
                  </a:cubicBezTo>
                  <a:cubicBezTo>
                    <a:pt x="5960126" y="2793741"/>
                    <a:pt x="5984858" y="2782074"/>
                    <a:pt x="6014766" y="2781416"/>
                  </a:cubicBezTo>
                  <a:cubicBezTo>
                    <a:pt x="6030542" y="2781088"/>
                    <a:pt x="6043114" y="2785237"/>
                    <a:pt x="6052480" y="2793864"/>
                  </a:cubicBezTo>
                  <a:lnTo>
                    <a:pt x="6064065" y="2806933"/>
                  </a:lnTo>
                  <a:lnTo>
                    <a:pt x="6064065" y="2781170"/>
                  </a:lnTo>
                  <a:lnTo>
                    <a:pt x="6101533" y="2781170"/>
                  </a:lnTo>
                  <a:cubicBezTo>
                    <a:pt x="6101533" y="2781170"/>
                    <a:pt x="6101533" y="2789386"/>
                    <a:pt x="6101533" y="2805819"/>
                  </a:cubicBezTo>
                  <a:cubicBezTo>
                    <a:pt x="6101533" y="2822253"/>
                    <a:pt x="6101533" y="2830469"/>
                    <a:pt x="6101533" y="2830469"/>
                  </a:cubicBezTo>
                  <a:lnTo>
                    <a:pt x="6101533" y="2925617"/>
                  </a:lnTo>
                  <a:lnTo>
                    <a:pt x="6101533" y="2929068"/>
                  </a:lnTo>
                  <a:cubicBezTo>
                    <a:pt x="6101533" y="2934984"/>
                    <a:pt x="6101657" y="2940776"/>
                    <a:pt x="6101903" y="2946446"/>
                  </a:cubicBezTo>
                  <a:cubicBezTo>
                    <a:pt x="6102150" y="2952115"/>
                    <a:pt x="6103094" y="2957168"/>
                    <a:pt x="6104738" y="2961605"/>
                  </a:cubicBezTo>
                  <a:cubicBezTo>
                    <a:pt x="6106710" y="2966700"/>
                    <a:pt x="6109010" y="2969247"/>
                    <a:pt x="6111639" y="2969247"/>
                  </a:cubicBezTo>
                  <a:cubicBezTo>
                    <a:pt x="6125607" y="2969247"/>
                    <a:pt x="6138918" y="2960537"/>
                    <a:pt x="6151571" y="2943118"/>
                  </a:cubicBezTo>
                  <a:cubicBezTo>
                    <a:pt x="6156994" y="2935559"/>
                    <a:pt x="6162500" y="2925863"/>
                    <a:pt x="6168087" y="2914031"/>
                  </a:cubicBezTo>
                  <a:cubicBezTo>
                    <a:pt x="6172853" y="2903843"/>
                    <a:pt x="6177618" y="2892422"/>
                    <a:pt x="6182384" y="2879768"/>
                  </a:cubicBezTo>
                  <a:lnTo>
                    <a:pt x="6196434" y="2884945"/>
                  </a:lnTo>
                  <a:cubicBezTo>
                    <a:pt x="6190682" y="2899899"/>
                    <a:pt x="6185753" y="2911731"/>
                    <a:pt x="6181644" y="2920440"/>
                  </a:cubicBezTo>
                  <a:cubicBezTo>
                    <a:pt x="6175893" y="2932437"/>
                    <a:pt x="6169895" y="2942872"/>
                    <a:pt x="6163650" y="2951745"/>
                  </a:cubicBezTo>
                  <a:cubicBezTo>
                    <a:pt x="6148039" y="2973437"/>
                    <a:pt x="6130702" y="2984283"/>
                    <a:pt x="6111639" y="2984283"/>
                  </a:cubicBezTo>
                  <a:cubicBezTo>
                    <a:pt x="6095371" y="2984283"/>
                    <a:pt x="6082963" y="2979189"/>
                    <a:pt x="6074419" y="2969000"/>
                  </a:cubicBezTo>
                  <a:lnTo>
                    <a:pt x="6066907" y="2953188"/>
                  </a:lnTo>
                  <a:lnTo>
                    <a:pt x="6060430" y="2960989"/>
                  </a:lnTo>
                  <a:cubicBezTo>
                    <a:pt x="6056445" y="2965180"/>
                    <a:pt x="6052398" y="2968836"/>
                    <a:pt x="6048290" y="2971958"/>
                  </a:cubicBezTo>
                  <a:cubicBezTo>
                    <a:pt x="6036787" y="2980175"/>
                    <a:pt x="6024379" y="2984201"/>
                    <a:pt x="6011068" y="2984037"/>
                  </a:cubicBezTo>
                  <a:cubicBezTo>
                    <a:pt x="5980667" y="2983872"/>
                    <a:pt x="5956182" y="2971630"/>
                    <a:pt x="5937612" y="2947309"/>
                  </a:cubicBezTo>
                  <a:lnTo>
                    <a:pt x="5932785" y="2938387"/>
                  </a:lnTo>
                  <a:lnTo>
                    <a:pt x="5923995" y="2951745"/>
                  </a:lnTo>
                  <a:cubicBezTo>
                    <a:pt x="5908712" y="2973437"/>
                    <a:pt x="5891375" y="2984283"/>
                    <a:pt x="5871984" y="2984283"/>
                  </a:cubicBezTo>
                  <a:cubicBezTo>
                    <a:pt x="5855880" y="2984283"/>
                    <a:pt x="5843473" y="2979189"/>
                    <a:pt x="5834763" y="2969000"/>
                  </a:cubicBezTo>
                  <a:cubicBezTo>
                    <a:pt x="5829505" y="2962920"/>
                    <a:pt x="5826465" y="2956347"/>
                    <a:pt x="5825643" y="2949280"/>
                  </a:cubicBezTo>
                  <a:cubicBezTo>
                    <a:pt x="5824821" y="2942214"/>
                    <a:pt x="5824410" y="2935395"/>
                    <a:pt x="5824410" y="2928821"/>
                  </a:cubicBezTo>
                  <a:cubicBezTo>
                    <a:pt x="5824410" y="2928821"/>
                    <a:pt x="5824410" y="2928287"/>
                    <a:pt x="5824410" y="2927219"/>
                  </a:cubicBezTo>
                  <a:cubicBezTo>
                    <a:pt x="5824410" y="2926151"/>
                    <a:pt x="5824410" y="2925617"/>
                    <a:pt x="5824410" y="2925617"/>
                  </a:cubicBezTo>
                  <a:cubicBezTo>
                    <a:pt x="5824410" y="2925617"/>
                    <a:pt x="5824410" y="2923070"/>
                    <a:pt x="5824410" y="2917975"/>
                  </a:cubicBezTo>
                  <a:cubicBezTo>
                    <a:pt x="5824410" y="2912881"/>
                    <a:pt x="5824410" y="2910334"/>
                    <a:pt x="5824410" y="2910334"/>
                  </a:cubicBezTo>
                  <a:cubicBezTo>
                    <a:pt x="5824410" y="2910334"/>
                    <a:pt x="5824410" y="2905281"/>
                    <a:pt x="5824410" y="2895174"/>
                  </a:cubicBezTo>
                  <a:cubicBezTo>
                    <a:pt x="5824410" y="2885068"/>
                    <a:pt x="5824410" y="2880015"/>
                    <a:pt x="5824410" y="2880015"/>
                  </a:cubicBezTo>
                  <a:cubicBezTo>
                    <a:pt x="5824410" y="2880015"/>
                    <a:pt x="5824410" y="2874017"/>
                    <a:pt x="5824410" y="2862021"/>
                  </a:cubicBezTo>
                  <a:cubicBezTo>
                    <a:pt x="5824410" y="2850025"/>
                    <a:pt x="5824410" y="2844026"/>
                    <a:pt x="5824410" y="2844026"/>
                  </a:cubicBezTo>
                  <a:cubicBezTo>
                    <a:pt x="5824410" y="2838111"/>
                    <a:pt x="5824164" y="2832154"/>
                    <a:pt x="5823671" y="2826155"/>
                  </a:cubicBezTo>
                  <a:cubicBezTo>
                    <a:pt x="5823178" y="2820158"/>
                    <a:pt x="5821946" y="2814611"/>
                    <a:pt x="5819973" y="2809517"/>
                  </a:cubicBezTo>
                  <a:cubicBezTo>
                    <a:pt x="5816687" y="2800150"/>
                    <a:pt x="5810278" y="2795467"/>
                    <a:pt x="5800746" y="2795467"/>
                  </a:cubicBezTo>
                  <a:cubicBezTo>
                    <a:pt x="5787765" y="2795631"/>
                    <a:pt x="5776590" y="2800356"/>
                    <a:pt x="5767223" y="2809640"/>
                  </a:cubicBezTo>
                  <a:cubicBezTo>
                    <a:pt x="5757857" y="2818925"/>
                    <a:pt x="5751283" y="2826279"/>
                    <a:pt x="5747503" y="2831702"/>
                  </a:cubicBezTo>
                  <a:cubicBezTo>
                    <a:pt x="5740108" y="2842876"/>
                    <a:pt x="5731892" y="2859022"/>
                    <a:pt x="5722853" y="2880138"/>
                  </a:cubicBezTo>
                  <a:lnTo>
                    <a:pt x="5718170" y="2891847"/>
                  </a:lnTo>
                  <a:lnTo>
                    <a:pt x="5718170" y="2984283"/>
                  </a:lnTo>
                  <a:lnTo>
                    <a:pt x="5680456" y="2984283"/>
                  </a:lnTo>
                  <a:lnTo>
                    <a:pt x="5680456" y="2839097"/>
                  </a:lnTo>
                  <a:cubicBezTo>
                    <a:pt x="5676841" y="2846327"/>
                    <a:pt x="5673184" y="2853681"/>
                    <a:pt x="5669487" y="2861158"/>
                  </a:cubicBezTo>
                  <a:cubicBezTo>
                    <a:pt x="5665790" y="2868635"/>
                    <a:pt x="5661969" y="2876318"/>
                    <a:pt x="5658025" y="2884205"/>
                  </a:cubicBezTo>
                  <a:lnTo>
                    <a:pt x="5644961" y="2877550"/>
                  </a:lnTo>
                  <a:cubicBezTo>
                    <a:pt x="5651206" y="2864732"/>
                    <a:pt x="5657285" y="2852284"/>
                    <a:pt x="5663202" y="2840206"/>
                  </a:cubicBezTo>
                  <a:cubicBezTo>
                    <a:pt x="5669117" y="2828127"/>
                    <a:pt x="5674869" y="2816255"/>
                    <a:pt x="5680456" y="2804587"/>
                  </a:cubicBezTo>
                  <a:lnTo>
                    <a:pt x="5680456" y="2650034"/>
                  </a:lnTo>
                  <a:cubicBezTo>
                    <a:pt x="5680456" y="2625713"/>
                    <a:pt x="5682100" y="2603692"/>
                    <a:pt x="5685386" y="2583973"/>
                  </a:cubicBezTo>
                  <a:cubicBezTo>
                    <a:pt x="5689330" y="2561131"/>
                    <a:pt x="5696478" y="2539685"/>
                    <a:pt x="5706832" y="2519637"/>
                  </a:cubicBezTo>
                  <a:cubicBezTo>
                    <a:pt x="5714555" y="2505340"/>
                    <a:pt x="5725812" y="2493673"/>
                    <a:pt x="5740602" y="2484634"/>
                  </a:cubicBezTo>
                  <a:cubicBezTo>
                    <a:pt x="5741095" y="2484306"/>
                    <a:pt x="5743970" y="2482909"/>
                    <a:pt x="5749229" y="2480444"/>
                  </a:cubicBezTo>
                  <a:cubicBezTo>
                    <a:pt x="5753707" y="2478513"/>
                    <a:pt x="5757980" y="2477347"/>
                    <a:pt x="5762047" y="2476947"/>
                  </a:cubicBezTo>
                  <a:close/>
                  <a:moveTo>
                    <a:pt x="171992" y="2476870"/>
                  </a:moveTo>
                  <a:cubicBezTo>
                    <a:pt x="190109" y="2477199"/>
                    <a:pt x="208453" y="2479212"/>
                    <a:pt x="227022" y="2482909"/>
                  </a:cubicBezTo>
                  <a:cubicBezTo>
                    <a:pt x="235239" y="2484552"/>
                    <a:pt x="243373" y="2486442"/>
                    <a:pt x="251426" y="2488578"/>
                  </a:cubicBezTo>
                  <a:cubicBezTo>
                    <a:pt x="259478" y="2490715"/>
                    <a:pt x="267448" y="2492851"/>
                    <a:pt x="275336" y="2494987"/>
                  </a:cubicBezTo>
                  <a:cubicBezTo>
                    <a:pt x="279773" y="2496138"/>
                    <a:pt x="284169" y="2497329"/>
                    <a:pt x="288523" y="2498561"/>
                  </a:cubicBezTo>
                  <a:cubicBezTo>
                    <a:pt x="292878" y="2499794"/>
                    <a:pt x="297274" y="2500903"/>
                    <a:pt x="301711" y="2501889"/>
                  </a:cubicBezTo>
                  <a:cubicBezTo>
                    <a:pt x="302204" y="2502054"/>
                    <a:pt x="302697" y="2502218"/>
                    <a:pt x="303190" y="2502382"/>
                  </a:cubicBezTo>
                  <a:cubicBezTo>
                    <a:pt x="303683" y="2502547"/>
                    <a:pt x="304176" y="2502629"/>
                    <a:pt x="304669" y="2502629"/>
                  </a:cubicBezTo>
                  <a:cubicBezTo>
                    <a:pt x="318801" y="2495398"/>
                    <a:pt x="334002" y="2488743"/>
                    <a:pt x="350271" y="2482662"/>
                  </a:cubicBezTo>
                  <a:cubicBezTo>
                    <a:pt x="360131" y="2478883"/>
                    <a:pt x="371880" y="2476993"/>
                    <a:pt x="385520" y="2476993"/>
                  </a:cubicBezTo>
                  <a:cubicBezTo>
                    <a:pt x="396201" y="2476993"/>
                    <a:pt x="403514" y="2478637"/>
                    <a:pt x="407458" y="2481923"/>
                  </a:cubicBezTo>
                  <a:cubicBezTo>
                    <a:pt x="411402" y="2485210"/>
                    <a:pt x="413784" y="2488496"/>
                    <a:pt x="414606" y="2491783"/>
                  </a:cubicBezTo>
                  <a:cubicBezTo>
                    <a:pt x="415099" y="2493755"/>
                    <a:pt x="415346" y="2495563"/>
                    <a:pt x="415346" y="2497206"/>
                  </a:cubicBezTo>
                  <a:cubicBezTo>
                    <a:pt x="415346" y="2497699"/>
                    <a:pt x="415346" y="2498069"/>
                    <a:pt x="415346" y="2498315"/>
                  </a:cubicBezTo>
                  <a:cubicBezTo>
                    <a:pt x="415346" y="2498561"/>
                    <a:pt x="415346" y="2498767"/>
                    <a:pt x="415346" y="2498931"/>
                  </a:cubicBezTo>
                  <a:cubicBezTo>
                    <a:pt x="415017" y="2507805"/>
                    <a:pt x="410416" y="2514954"/>
                    <a:pt x="401542" y="2520376"/>
                  </a:cubicBezTo>
                  <a:cubicBezTo>
                    <a:pt x="397434" y="2523170"/>
                    <a:pt x="392915" y="2525142"/>
                    <a:pt x="387985" y="2526292"/>
                  </a:cubicBezTo>
                  <a:cubicBezTo>
                    <a:pt x="383055" y="2527443"/>
                    <a:pt x="378700" y="2528264"/>
                    <a:pt x="374920" y="2528757"/>
                  </a:cubicBezTo>
                  <a:cubicBezTo>
                    <a:pt x="362595" y="2530236"/>
                    <a:pt x="350517" y="2530483"/>
                    <a:pt x="338685" y="2529497"/>
                  </a:cubicBezTo>
                  <a:cubicBezTo>
                    <a:pt x="326854" y="2528511"/>
                    <a:pt x="315761" y="2527032"/>
                    <a:pt x="305408" y="2525060"/>
                  </a:cubicBezTo>
                  <a:cubicBezTo>
                    <a:pt x="277143" y="2543958"/>
                    <a:pt x="253233" y="2566143"/>
                    <a:pt x="233678" y="2591614"/>
                  </a:cubicBezTo>
                  <a:cubicBezTo>
                    <a:pt x="216916" y="2613963"/>
                    <a:pt x="203441" y="2638284"/>
                    <a:pt x="193252" y="2664577"/>
                  </a:cubicBezTo>
                  <a:cubicBezTo>
                    <a:pt x="201140" y="2662277"/>
                    <a:pt x="207056" y="2660386"/>
                    <a:pt x="211000" y="2658908"/>
                  </a:cubicBezTo>
                  <a:cubicBezTo>
                    <a:pt x="240415" y="2648883"/>
                    <a:pt x="273199" y="2633190"/>
                    <a:pt x="309352" y="2611827"/>
                  </a:cubicBezTo>
                  <a:lnTo>
                    <a:pt x="316994" y="2624644"/>
                  </a:lnTo>
                  <a:cubicBezTo>
                    <a:pt x="280841" y="2646336"/>
                    <a:pt x="247153" y="2662441"/>
                    <a:pt x="215930" y="2672958"/>
                  </a:cubicBezTo>
                  <a:cubicBezTo>
                    <a:pt x="205577" y="2676738"/>
                    <a:pt x="196046" y="2679613"/>
                    <a:pt x="187336" y="2681585"/>
                  </a:cubicBezTo>
                  <a:cubicBezTo>
                    <a:pt x="180599" y="2702948"/>
                    <a:pt x="175998" y="2724887"/>
                    <a:pt x="173533" y="2747400"/>
                  </a:cubicBezTo>
                  <a:cubicBezTo>
                    <a:pt x="170739" y="2772542"/>
                    <a:pt x="170164" y="2797028"/>
                    <a:pt x="171807" y="2820856"/>
                  </a:cubicBezTo>
                  <a:cubicBezTo>
                    <a:pt x="173615" y="2844355"/>
                    <a:pt x="177559" y="2865472"/>
                    <a:pt x="183639" y="2884205"/>
                  </a:cubicBezTo>
                  <a:cubicBezTo>
                    <a:pt x="192842" y="2911813"/>
                    <a:pt x="206234" y="2932765"/>
                    <a:pt x="223818" y="2947062"/>
                  </a:cubicBezTo>
                  <a:cubicBezTo>
                    <a:pt x="241730" y="2961523"/>
                    <a:pt x="261860" y="2969000"/>
                    <a:pt x="284210" y="2969493"/>
                  </a:cubicBezTo>
                  <a:lnTo>
                    <a:pt x="285442" y="2969493"/>
                  </a:lnTo>
                  <a:cubicBezTo>
                    <a:pt x="312721" y="2969822"/>
                    <a:pt x="337124" y="2962016"/>
                    <a:pt x="358651" y="2946076"/>
                  </a:cubicBezTo>
                  <a:cubicBezTo>
                    <a:pt x="367032" y="2940160"/>
                    <a:pt x="375372" y="2931533"/>
                    <a:pt x="383671" y="2920194"/>
                  </a:cubicBezTo>
                  <a:cubicBezTo>
                    <a:pt x="391970" y="2908855"/>
                    <a:pt x="396612" y="2894148"/>
                    <a:pt x="397598" y="2876071"/>
                  </a:cubicBezTo>
                  <a:cubicBezTo>
                    <a:pt x="399241" y="2849121"/>
                    <a:pt x="393079" y="2828169"/>
                    <a:pt x="379111" y="2813214"/>
                  </a:cubicBezTo>
                  <a:cubicBezTo>
                    <a:pt x="367115" y="2800232"/>
                    <a:pt x="351585" y="2794070"/>
                    <a:pt x="332523" y="2794727"/>
                  </a:cubicBezTo>
                  <a:cubicBezTo>
                    <a:pt x="309352" y="2795713"/>
                    <a:pt x="292344" y="2803601"/>
                    <a:pt x="281498" y="2818391"/>
                  </a:cubicBezTo>
                  <a:cubicBezTo>
                    <a:pt x="270981" y="2833181"/>
                    <a:pt x="266626" y="2853558"/>
                    <a:pt x="268434" y="2879522"/>
                  </a:cubicBezTo>
                  <a:lnTo>
                    <a:pt x="253398" y="2880508"/>
                  </a:lnTo>
                  <a:cubicBezTo>
                    <a:pt x="251426" y="2850928"/>
                    <a:pt x="256766" y="2827265"/>
                    <a:pt x="269420" y="2809517"/>
                  </a:cubicBezTo>
                  <a:cubicBezTo>
                    <a:pt x="283223" y="2790948"/>
                    <a:pt x="304011" y="2781006"/>
                    <a:pt x="331783" y="2779691"/>
                  </a:cubicBezTo>
                  <a:cubicBezTo>
                    <a:pt x="355283" y="2778705"/>
                    <a:pt x="374756" y="2786511"/>
                    <a:pt x="390203" y="2803108"/>
                  </a:cubicBezTo>
                  <a:cubicBezTo>
                    <a:pt x="406965" y="2821349"/>
                    <a:pt x="414442" y="2845916"/>
                    <a:pt x="412634" y="2876810"/>
                  </a:cubicBezTo>
                  <a:cubicBezTo>
                    <a:pt x="411648" y="2897845"/>
                    <a:pt x="406308" y="2914935"/>
                    <a:pt x="396612" y="2928082"/>
                  </a:cubicBezTo>
                  <a:cubicBezTo>
                    <a:pt x="386916" y="2941228"/>
                    <a:pt x="377221" y="2951252"/>
                    <a:pt x="367525" y="2958154"/>
                  </a:cubicBezTo>
                  <a:cubicBezTo>
                    <a:pt x="343204" y="2975738"/>
                    <a:pt x="315761" y="2984448"/>
                    <a:pt x="285196" y="2984283"/>
                  </a:cubicBezTo>
                  <a:lnTo>
                    <a:pt x="283963" y="2984283"/>
                  </a:lnTo>
                  <a:cubicBezTo>
                    <a:pt x="283963" y="2984283"/>
                    <a:pt x="283881" y="2984283"/>
                    <a:pt x="283717" y="2984283"/>
                  </a:cubicBezTo>
                  <a:cubicBezTo>
                    <a:pt x="246413" y="2983955"/>
                    <a:pt x="216423" y="2975491"/>
                    <a:pt x="193745" y="2958894"/>
                  </a:cubicBezTo>
                  <a:cubicBezTo>
                    <a:pt x="171396" y="2942954"/>
                    <a:pt x="154470" y="2919701"/>
                    <a:pt x="142967" y="2889135"/>
                  </a:cubicBezTo>
                  <a:cubicBezTo>
                    <a:pt x="135737" y="2869416"/>
                    <a:pt x="130971" y="2847067"/>
                    <a:pt x="128670" y="2822088"/>
                  </a:cubicBezTo>
                  <a:cubicBezTo>
                    <a:pt x="126863" y="2798096"/>
                    <a:pt x="127520" y="2772625"/>
                    <a:pt x="130642" y="2745674"/>
                  </a:cubicBezTo>
                  <a:cubicBezTo>
                    <a:pt x="133436" y="2725955"/>
                    <a:pt x="137626" y="2706892"/>
                    <a:pt x="143213" y="2688487"/>
                  </a:cubicBezTo>
                  <a:cubicBezTo>
                    <a:pt x="128095" y="2688980"/>
                    <a:pt x="114209" y="2687501"/>
                    <a:pt x="101556" y="2684050"/>
                  </a:cubicBezTo>
                  <a:cubicBezTo>
                    <a:pt x="79535" y="2677806"/>
                    <a:pt x="61130" y="2668767"/>
                    <a:pt x="46340" y="2656936"/>
                  </a:cubicBezTo>
                  <a:cubicBezTo>
                    <a:pt x="32372" y="2645597"/>
                    <a:pt x="22348" y="2632615"/>
                    <a:pt x="16268" y="2617989"/>
                  </a:cubicBezTo>
                  <a:cubicBezTo>
                    <a:pt x="11502" y="2606650"/>
                    <a:pt x="9202" y="2595065"/>
                    <a:pt x="9366" y="2583233"/>
                  </a:cubicBezTo>
                  <a:cubicBezTo>
                    <a:pt x="9366" y="2565814"/>
                    <a:pt x="14296" y="2549463"/>
                    <a:pt x="24156" y="2534180"/>
                  </a:cubicBezTo>
                  <a:cubicBezTo>
                    <a:pt x="42561" y="2506573"/>
                    <a:pt x="73948" y="2488825"/>
                    <a:pt x="118317" y="2480937"/>
                  </a:cubicBezTo>
                  <a:cubicBezTo>
                    <a:pt x="135983" y="2477897"/>
                    <a:pt x="153874" y="2476541"/>
                    <a:pt x="171992" y="2476870"/>
                  </a:cubicBezTo>
                  <a:close/>
                  <a:moveTo>
                    <a:pt x="3911578" y="2476500"/>
                  </a:moveTo>
                  <a:cubicBezTo>
                    <a:pt x="3923081" y="2476500"/>
                    <a:pt x="3932695" y="2482087"/>
                    <a:pt x="3940418" y="2493262"/>
                  </a:cubicBezTo>
                  <a:cubicBezTo>
                    <a:pt x="3948470" y="2505751"/>
                    <a:pt x="3951182" y="2524896"/>
                    <a:pt x="3948553" y="2550696"/>
                  </a:cubicBezTo>
                  <a:cubicBezTo>
                    <a:pt x="3944609" y="2587342"/>
                    <a:pt x="3935858" y="2622015"/>
                    <a:pt x="3922301" y="2654717"/>
                  </a:cubicBezTo>
                  <a:cubicBezTo>
                    <a:pt x="3908743" y="2687419"/>
                    <a:pt x="3894405" y="2719299"/>
                    <a:pt x="3879287" y="2750358"/>
                  </a:cubicBezTo>
                  <a:cubicBezTo>
                    <a:pt x="3876822" y="2755288"/>
                    <a:pt x="3874439" y="2760177"/>
                    <a:pt x="3872139" y="2765024"/>
                  </a:cubicBezTo>
                  <a:cubicBezTo>
                    <a:pt x="3869838" y="2769872"/>
                    <a:pt x="3867537" y="2774761"/>
                    <a:pt x="3865237" y="2779691"/>
                  </a:cubicBezTo>
                  <a:lnTo>
                    <a:pt x="3865237" y="2816665"/>
                  </a:lnTo>
                  <a:lnTo>
                    <a:pt x="3865237" y="2853393"/>
                  </a:lnTo>
                  <a:cubicBezTo>
                    <a:pt x="3870824" y="2841233"/>
                    <a:pt x="3876822" y="2830634"/>
                    <a:pt x="3883231" y="2821595"/>
                  </a:cubicBezTo>
                  <a:cubicBezTo>
                    <a:pt x="3889475" y="2812557"/>
                    <a:pt x="3896953" y="2804505"/>
                    <a:pt x="3905662" y="2797439"/>
                  </a:cubicBezTo>
                  <a:cubicBezTo>
                    <a:pt x="3912564" y="2792016"/>
                    <a:pt x="3919630" y="2787907"/>
                    <a:pt x="3926861" y="2785114"/>
                  </a:cubicBezTo>
                  <a:cubicBezTo>
                    <a:pt x="3933763" y="2782485"/>
                    <a:pt x="3941075" y="2781170"/>
                    <a:pt x="3948799" y="2781170"/>
                  </a:cubicBezTo>
                  <a:cubicBezTo>
                    <a:pt x="3972299" y="2781827"/>
                    <a:pt x="3988814" y="2789222"/>
                    <a:pt x="3998345" y="2803355"/>
                  </a:cubicBezTo>
                  <a:cubicBezTo>
                    <a:pt x="4002618" y="2809763"/>
                    <a:pt x="4005288" y="2816542"/>
                    <a:pt x="4006356" y="2823690"/>
                  </a:cubicBezTo>
                  <a:cubicBezTo>
                    <a:pt x="4007424" y="2830839"/>
                    <a:pt x="4007958" y="2837864"/>
                    <a:pt x="4007958" y="2844766"/>
                  </a:cubicBezTo>
                  <a:cubicBezTo>
                    <a:pt x="4007958" y="2858734"/>
                    <a:pt x="4007958" y="2872743"/>
                    <a:pt x="4007958" y="2886794"/>
                  </a:cubicBezTo>
                  <a:cubicBezTo>
                    <a:pt x="4007958" y="2900844"/>
                    <a:pt x="4007958" y="2914771"/>
                    <a:pt x="4007958" y="2928575"/>
                  </a:cubicBezTo>
                  <a:cubicBezTo>
                    <a:pt x="4007958" y="2934491"/>
                    <a:pt x="4008082" y="2940407"/>
                    <a:pt x="4008328" y="2946323"/>
                  </a:cubicBezTo>
                  <a:cubicBezTo>
                    <a:pt x="4008575" y="2952238"/>
                    <a:pt x="4009602" y="2957415"/>
                    <a:pt x="4011409" y="2961852"/>
                  </a:cubicBezTo>
                  <a:cubicBezTo>
                    <a:pt x="4013545" y="2967111"/>
                    <a:pt x="4016175" y="2969740"/>
                    <a:pt x="4019297" y="2969740"/>
                  </a:cubicBezTo>
                  <a:cubicBezTo>
                    <a:pt x="4026692" y="2969575"/>
                    <a:pt x="4034005" y="2965714"/>
                    <a:pt x="4041235" y="2958154"/>
                  </a:cubicBezTo>
                  <a:cubicBezTo>
                    <a:pt x="4046494" y="2952567"/>
                    <a:pt x="4052163" y="2944433"/>
                    <a:pt x="4058244" y="2933751"/>
                  </a:cubicBezTo>
                  <a:lnTo>
                    <a:pt x="4064031" y="2922689"/>
                  </a:lnTo>
                  <a:lnTo>
                    <a:pt x="4048281" y="2882973"/>
                  </a:lnTo>
                  <a:cubicBezTo>
                    <a:pt x="4048281" y="2855365"/>
                    <a:pt x="4057731" y="2831537"/>
                    <a:pt x="4076629" y="2811489"/>
                  </a:cubicBezTo>
                  <a:cubicBezTo>
                    <a:pt x="4095362" y="2791605"/>
                    <a:pt x="4118287" y="2781663"/>
                    <a:pt x="4145401" y="2781663"/>
                  </a:cubicBezTo>
                  <a:cubicBezTo>
                    <a:pt x="4169394" y="2781663"/>
                    <a:pt x="4189688" y="2791687"/>
                    <a:pt x="4206286" y="2811735"/>
                  </a:cubicBezTo>
                  <a:cubicBezTo>
                    <a:pt x="4210435" y="2816748"/>
                    <a:pt x="4214066" y="2821991"/>
                    <a:pt x="4217178" y="2827465"/>
                  </a:cubicBezTo>
                  <a:lnTo>
                    <a:pt x="4222231" y="2838582"/>
                  </a:lnTo>
                  <a:lnTo>
                    <a:pt x="4224218" y="2838234"/>
                  </a:lnTo>
                  <a:cubicBezTo>
                    <a:pt x="4231244" y="2835933"/>
                    <a:pt x="4238495" y="2831455"/>
                    <a:pt x="4245972" y="2824800"/>
                  </a:cubicBezTo>
                  <a:cubicBezTo>
                    <a:pt x="4253449" y="2818144"/>
                    <a:pt x="4259981" y="2811489"/>
                    <a:pt x="4265568" y="2804833"/>
                  </a:cubicBezTo>
                  <a:lnTo>
                    <a:pt x="4267417" y="2802183"/>
                  </a:lnTo>
                  <a:lnTo>
                    <a:pt x="4267417" y="2780923"/>
                  </a:lnTo>
                  <a:lnTo>
                    <a:pt x="4267417" y="2773528"/>
                  </a:lnTo>
                  <a:lnTo>
                    <a:pt x="4275058" y="2773528"/>
                  </a:lnTo>
                  <a:lnTo>
                    <a:pt x="4297490" y="2773528"/>
                  </a:lnTo>
                  <a:lnTo>
                    <a:pt x="4305131" y="2773528"/>
                  </a:lnTo>
                  <a:lnTo>
                    <a:pt x="4305131" y="2780923"/>
                  </a:lnTo>
                  <a:cubicBezTo>
                    <a:pt x="4305131" y="2780923"/>
                    <a:pt x="4305131" y="2789140"/>
                    <a:pt x="4305131" y="2805573"/>
                  </a:cubicBezTo>
                  <a:cubicBezTo>
                    <a:pt x="4305131" y="2822006"/>
                    <a:pt x="4305131" y="2830223"/>
                    <a:pt x="4305131" y="2830223"/>
                  </a:cubicBezTo>
                  <a:lnTo>
                    <a:pt x="4305131" y="2925370"/>
                  </a:lnTo>
                  <a:lnTo>
                    <a:pt x="4305131" y="2928821"/>
                  </a:lnTo>
                  <a:cubicBezTo>
                    <a:pt x="4305131" y="2934737"/>
                    <a:pt x="4305213" y="2940530"/>
                    <a:pt x="4305377" y="2946199"/>
                  </a:cubicBezTo>
                  <a:cubicBezTo>
                    <a:pt x="4305542" y="2951869"/>
                    <a:pt x="4306528" y="2956922"/>
                    <a:pt x="4308335" y="2961359"/>
                  </a:cubicBezTo>
                  <a:cubicBezTo>
                    <a:pt x="4309814" y="2965632"/>
                    <a:pt x="4311868" y="2968179"/>
                    <a:pt x="4314498" y="2969000"/>
                  </a:cubicBezTo>
                  <a:cubicBezTo>
                    <a:pt x="4314662" y="2969000"/>
                    <a:pt x="4314868" y="2969041"/>
                    <a:pt x="4315114" y="2969123"/>
                  </a:cubicBezTo>
                  <a:cubicBezTo>
                    <a:pt x="4315361" y="2969206"/>
                    <a:pt x="4315648" y="2969247"/>
                    <a:pt x="4315977" y="2969247"/>
                  </a:cubicBezTo>
                  <a:cubicBezTo>
                    <a:pt x="4331753" y="2969575"/>
                    <a:pt x="4345515" y="2958730"/>
                    <a:pt x="4357265" y="2936709"/>
                  </a:cubicBezTo>
                  <a:cubicBezTo>
                    <a:pt x="4369015" y="2914689"/>
                    <a:pt x="4377847" y="2894805"/>
                    <a:pt x="4383763" y="2877057"/>
                  </a:cubicBezTo>
                  <a:lnTo>
                    <a:pt x="4397814" y="2881987"/>
                  </a:lnTo>
                  <a:cubicBezTo>
                    <a:pt x="4387297" y="2913210"/>
                    <a:pt x="4375793" y="2937367"/>
                    <a:pt x="4363304" y="2954457"/>
                  </a:cubicBezTo>
                  <a:cubicBezTo>
                    <a:pt x="4348350" y="2974670"/>
                    <a:pt x="4332163" y="2984530"/>
                    <a:pt x="4314744" y="2984037"/>
                  </a:cubicBezTo>
                  <a:cubicBezTo>
                    <a:pt x="4312937" y="2984037"/>
                    <a:pt x="4310225" y="2983872"/>
                    <a:pt x="4306610" y="2983544"/>
                  </a:cubicBezTo>
                  <a:cubicBezTo>
                    <a:pt x="4293792" y="2981736"/>
                    <a:pt x="4284179" y="2976806"/>
                    <a:pt x="4277770" y="2968754"/>
                  </a:cubicBezTo>
                  <a:cubicBezTo>
                    <a:pt x="4272347" y="2962838"/>
                    <a:pt x="4269266" y="2956347"/>
                    <a:pt x="4268526" y="2949280"/>
                  </a:cubicBezTo>
                  <a:cubicBezTo>
                    <a:pt x="4267787" y="2942214"/>
                    <a:pt x="4267417" y="2935395"/>
                    <a:pt x="4267417" y="2928821"/>
                  </a:cubicBezTo>
                  <a:lnTo>
                    <a:pt x="4267417" y="2925370"/>
                  </a:lnTo>
                  <a:cubicBezTo>
                    <a:pt x="4267417" y="2925370"/>
                    <a:pt x="4267417" y="2920440"/>
                    <a:pt x="4267417" y="2910581"/>
                  </a:cubicBezTo>
                  <a:cubicBezTo>
                    <a:pt x="4267417" y="2900721"/>
                    <a:pt x="4267417" y="2889834"/>
                    <a:pt x="4267417" y="2877920"/>
                  </a:cubicBezTo>
                  <a:cubicBezTo>
                    <a:pt x="4267417" y="2866006"/>
                    <a:pt x="4267417" y="2855078"/>
                    <a:pt x="4267417" y="2845136"/>
                  </a:cubicBezTo>
                  <a:cubicBezTo>
                    <a:pt x="4267417" y="2835194"/>
                    <a:pt x="4267417" y="2830223"/>
                    <a:pt x="4267417" y="2830223"/>
                  </a:cubicBezTo>
                  <a:lnTo>
                    <a:pt x="4267417" y="2824528"/>
                  </a:lnTo>
                  <a:lnTo>
                    <a:pt x="4253613" y="2837618"/>
                  </a:lnTo>
                  <a:cubicBezTo>
                    <a:pt x="4248601" y="2841480"/>
                    <a:pt x="4243712" y="2844694"/>
                    <a:pt x="4238947" y="2847262"/>
                  </a:cubicBezTo>
                  <a:lnTo>
                    <a:pt x="4226892" y="2852249"/>
                  </a:lnTo>
                  <a:lnTo>
                    <a:pt x="4229626" y="2863084"/>
                  </a:lnTo>
                  <a:cubicBezTo>
                    <a:pt x="4230663" y="2869482"/>
                    <a:pt x="4231182" y="2876112"/>
                    <a:pt x="4231182" y="2882973"/>
                  </a:cubicBezTo>
                  <a:cubicBezTo>
                    <a:pt x="4231182" y="2910581"/>
                    <a:pt x="4222883" y="2934326"/>
                    <a:pt x="4206286" y="2954210"/>
                  </a:cubicBezTo>
                  <a:cubicBezTo>
                    <a:pt x="4189688" y="2974259"/>
                    <a:pt x="4169394" y="2984283"/>
                    <a:pt x="4145401" y="2984283"/>
                  </a:cubicBezTo>
                  <a:cubicBezTo>
                    <a:pt x="4118287" y="2984283"/>
                    <a:pt x="4095362" y="2974341"/>
                    <a:pt x="4076629" y="2954457"/>
                  </a:cubicBezTo>
                  <a:lnTo>
                    <a:pt x="4071387" y="2941240"/>
                  </a:lnTo>
                  <a:lnTo>
                    <a:pt x="4071308" y="2941393"/>
                  </a:lnTo>
                  <a:cubicBezTo>
                    <a:pt x="4068843" y="2945501"/>
                    <a:pt x="4066008" y="2950020"/>
                    <a:pt x="4062804" y="2954950"/>
                  </a:cubicBezTo>
                  <a:cubicBezTo>
                    <a:pt x="4059599" y="2959880"/>
                    <a:pt x="4055861" y="2964563"/>
                    <a:pt x="4051588" y="2969000"/>
                  </a:cubicBezTo>
                  <a:cubicBezTo>
                    <a:pt x="4041564" y="2979189"/>
                    <a:pt x="4030882" y="2984283"/>
                    <a:pt x="4019544" y="2984283"/>
                  </a:cubicBezTo>
                  <a:cubicBezTo>
                    <a:pt x="4002125" y="2984283"/>
                    <a:pt x="3989225" y="2979271"/>
                    <a:pt x="3980844" y="2969247"/>
                  </a:cubicBezTo>
                  <a:cubicBezTo>
                    <a:pt x="3975585" y="2963167"/>
                    <a:pt x="3972545" y="2956552"/>
                    <a:pt x="3971723" y="2949404"/>
                  </a:cubicBezTo>
                  <a:cubicBezTo>
                    <a:pt x="3970902" y="2942255"/>
                    <a:pt x="3970491" y="2935312"/>
                    <a:pt x="3970491" y="2928575"/>
                  </a:cubicBezTo>
                  <a:cubicBezTo>
                    <a:pt x="3970491" y="2914771"/>
                    <a:pt x="3970491" y="2900844"/>
                    <a:pt x="3970491" y="2886794"/>
                  </a:cubicBezTo>
                  <a:cubicBezTo>
                    <a:pt x="3970491" y="2872743"/>
                    <a:pt x="3970491" y="2858734"/>
                    <a:pt x="3970491" y="2844766"/>
                  </a:cubicBezTo>
                  <a:cubicBezTo>
                    <a:pt x="3970491" y="2838850"/>
                    <a:pt x="3970244" y="2832852"/>
                    <a:pt x="3969751" y="2826772"/>
                  </a:cubicBezTo>
                  <a:cubicBezTo>
                    <a:pt x="3969258" y="2820692"/>
                    <a:pt x="3968108" y="2815104"/>
                    <a:pt x="3966300" y="2810010"/>
                  </a:cubicBezTo>
                  <a:cubicBezTo>
                    <a:pt x="3962849" y="2801136"/>
                    <a:pt x="3956934" y="2796535"/>
                    <a:pt x="3948553" y="2796206"/>
                  </a:cubicBezTo>
                  <a:cubicBezTo>
                    <a:pt x="3937049" y="2796042"/>
                    <a:pt x="3925875" y="2800397"/>
                    <a:pt x="3915029" y="2809270"/>
                  </a:cubicBezTo>
                  <a:cubicBezTo>
                    <a:pt x="3907634" y="2815186"/>
                    <a:pt x="3900568" y="2822828"/>
                    <a:pt x="3893830" y="2832195"/>
                  </a:cubicBezTo>
                  <a:cubicBezTo>
                    <a:pt x="3889393" y="2838932"/>
                    <a:pt x="3884628" y="2847560"/>
                    <a:pt x="3879534" y="2858077"/>
                  </a:cubicBezTo>
                  <a:cubicBezTo>
                    <a:pt x="3874439" y="2868594"/>
                    <a:pt x="3869674" y="2879275"/>
                    <a:pt x="3865237" y="2890121"/>
                  </a:cubicBezTo>
                  <a:lnTo>
                    <a:pt x="3865237" y="2984283"/>
                  </a:lnTo>
                  <a:lnTo>
                    <a:pt x="3827523" y="2984283"/>
                  </a:lnTo>
                  <a:lnTo>
                    <a:pt x="3827523" y="2860542"/>
                  </a:lnTo>
                  <a:cubicBezTo>
                    <a:pt x="3813226" y="2890286"/>
                    <a:pt x="3799011" y="2917236"/>
                    <a:pt x="3784879" y="2941393"/>
                  </a:cubicBezTo>
                  <a:cubicBezTo>
                    <a:pt x="3779456" y="2950431"/>
                    <a:pt x="3772677" y="2959839"/>
                    <a:pt x="3764543" y="2969616"/>
                  </a:cubicBezTo>
                  <a:cubicBezTo>
                    <a:pt x="3756409" y="2979394"/>
                    <a:pt x="3746179" y="2984283"/>
                    <a:pt x="3733854" y="2984283"/>
                  </a:cubicBezTo>
                  <a:cubicBezTo>
                    <a:pt x="3733690" y="2984283"/>
                    <a:pt x="3733608" y="2984283"/>
                    <a:pt x="3733608" y="2984283"/>
                  </a:cubicBezTo>
                  <a:cubicBezTo>
                    <a:pt x="3733443" y="2984283"/>
                    <a:pt x="3733361" y="2984283"/>
                    <a:pt x="3733361" y="2984283"/>
                  </a:cubicBezTo>
                  <a:cubicBezTo>
                    <a:pt x="3726295" y="2984283"/>
                    <a:pt x="3719229" y="2983215"/>
                    <a:pt x="3712163" y="2981079"/>
                  </a:cubicBezTo>
                  <a:cubicBezTo>
                    <a:pt x="3705096" y="2978942"/>
                    <a:pt x="3699263" y="2974998"/>
                    <a:pt x="3694662" y="2969247"/>
                  </a:cubicBezTo>
                  <a:cubicBezTo>
                    <a:pt x="3689402" y="2963167"/>
                    <a:pt x="3686362" y="2956593"/>
                    <a:pt x="3685541" y="2949527"/>
                  </a:cubicBezTo>
                  <a:cubicBezTo>
                    <a:pt x="3684719" y="2942461"/>
                    <a:pt x="3684309" y="2935641"/>
                    <a:pt x="3684309" y="2929068"/>
                  </a:cubicBezTo>
                  <a:lnTo>
                    <a:pt x="3684309" y="2925863"/>
                  </a:lnTo>
                  <a:lnTo>
                    <a:pt x="3684309" y="2845998"/>
                  </a:lnTo>
                  <a:lnTo>
                    <a:pt x="3678146" y="2859063"/>
                  </a:lnTo>
                  <a:cubicBezTo>
                    <a:pt x="3675681" y="2863993"/>
                    <a:pt x="3673298" y="2868882"/>
                    <a:pt x="3670997" y="2873729"/>
                  </a:cubicBezTo>
                  <a:cubicBezTo>
                    <a:pt x="3668697" y="2878577"/>
                    <a:pt x="3666315" y="2883384"/>
                    <a:pt x="3663849" y="2888149"/>
                  </a:cubicBezTo>
                  <a:lnTo>
                    <a:pt x="3650539" y="2881740"/>
                  </a:lnTo>
                  <a:cubicBezTo>
                    <a:pt x="3652839" y="2876810"/>
                    <a:pt x="3655140" y="2871963"/>
                    <a:pt x="3657440" y="2867197"/>
                  </a:cubicBezTo>
                  <a:cubicBezTo>
                    <a:pt x="3659741" y="2862432"/>
                    <a:pt x="3662124" y="2857584"/>
                    <a:pt x="3664589" y="2852654"/>
                  </a:cubicBezTo>
                  <a:cubicBezTo>
                    <a:pt x="3664589" y="2852654"/>
                    <a:pt x="3666027" y="2849614"/>
                    <a:pt x="3668903" y="2843533"/>
                  </a:cubicBezTo>
                  <a:cubicBezTo>
                    <a:pt x="3671778" y="2837453"/>
                    <a:pt x="3673216" y="2834413"/>
                    <a:pt x="3673216" y="2834413"/>
                  </a:cubicBezTo>
                  <a:cubicBezTo>
                    <a:pt x="3676831" y="2827347"/>
                    <a:pt x="3680529" y="2819213"/>
                    <a:pt x="3684309" y="2810010"/>
                  </a:cubicBezTo>
                  <a:lnTo>
                    <a:pt x="3684309" y="2788565"/>
                  </a:lnTo>
                  <a:lnTo>
                    <a:pt x="3652757" y="2788565"/>
                  </a:lnTo>
                  <a:lnTo>
                    <a:pt x="3652757" y="2773528"/>
                  </a:lnTo>
                  <a:lnTo>
                    <a:pt x="3684309" y="2773528"/>
                  </a:lnTo>
                  <a:lnTo>
                    <a:pt x="3684309" y="2679613"/>
                  </a:lnTo>
                  <a:lnTo>
                    <a:pt x="3691950" y="2679613"/>
                  </a:lnTo>
                  <a:lnTo>
                    <a:pt x="3714381" y="2679613"/>
                  </a:lnTo>
                  <a:lnTo>
                    <a:pt x="3722023" y="2679613"/>
                  </a:lnTo>
                  <a:lnTo>
                    <a:pt x="3722023" y="2773528"/>
                  </a:lnTo>
                  <a:lnTo>
                    <a:pt x="3754313" y="2773528"/>
                  </a:lnTo>
                  <a:lnTo>
                    <a:pt x="3754313" y="2788565"/>
                  </a:lnTo>
                  <a:lnTo>
                    <a:pt x="3722023" y="2788565"/>
                  </a:lnTo>
                  <a:lnTo>
                    <a:pt x="3722023" y="2830716"/>
                  </a:lnTo>
                  <a:lnTo>
                    <a:pt x="3722023" y="2925863"/>
                  </a:lnTo>
                  <a:lnTo>
                    <a:pt x="3722023" y="2929314"/>
                  </a:lnTo>
                  <a:cubicBezTo>
                    <a:pt x="3722023" y="2935230"/>
                    <a:pt x="3722105" y="2940982"/>
                    <a:pt x="3722269" y="2946569"/>
                  </a:cubicBezTo>
                  <a:cubicBezTo>
                    <a:pt x="3722433" y="2952156"/>
                    <a:pt x="3723419" y="2957168"/>
                    <a:pt x="3725227" y="2961605"/>
                  </a:cubicBezTo>
                  <a:cubicBezTo>
                    <a:pt x="3726870" y="2966700"/>
                    <a:pt x="3729417" y="2969329"/>
                    <a:pt x="3732868" y="2969493"/>
                  </a:cubicBezTo>
                  <a:cubicBezTo>
                    <a:pt x="3732868" y="2969493"/>
                    <a:pt x="3732950" y="2969493"/>
                    <a:pt x="3733115" y="2969493"/>
                  </a:cubicBezTo>
                  <a:cubicBezTo>
                    <a:pt x="3733279" y="2969493"/>
                    <a:pt x="3733361" y="2969493"/>
                    <a:pt x="3733361" y="2969493"/>
                  </a:cubicBezTo>
                  <a:cubicBezTo>
                    <a:pt x="3733361" y="2969493"/>
                    <a:pt x="3733402" y="2969493"/>
                    <a:pt x="3733484" y="2969493"/>
                  </a:cubicBezTo>
                  <a:cubicBezTo>
                    <a:pt x="3733567" y="2969493"/>
                    <a:pt x="3733608" y="2969493"/>
                    <a:pt x="3733608" y="2969493"/>
                  </a:cubicBezTo>
                  <a:cubicBezTo>
                    <a:pt x="3740510" y="2969329"/>
                    <a:pt x="3747658" y="2965467"/>
                    <a:pt x="3755053" y="2957908"/>
                  </a:cubicBezTo>
                  <a:cubicBezTo>
                    <a:pt x="3759983" y="2952485"/>
                    <a:pt x="3765652" y="2944433"/>
                    <a:pt x="3772061" y="2933751"/>
                  </a:cubicBezTo>
                  <a:cubicBezTo>
                    <a:pt x="3782414" y="2916332"/>
                    <a:pt x="3792151" y="2898543"/>
                    <a:pt x="3801271" y="2880385"/>
                  </a:cubicBezTo>
                  <a:cubicBezTo>
                    <a:pt x="3810391" y="2862226"/>
                    <a:pt x="3819142" y="2843862"/>
                    <a:pt x="3827523" y="2825293"/>
                  </a:cubicBezTo>
                  <a:lnTo>
                    <a:pt x="3827523" y="2816665"/>
                  </a:lnTo>
                  <a:lnTo>
                    <a:pt x="3827523" y="2648062"/>
                  </a:lnTo>
                  <a:cubicBezTo>
                    <a:pt x="3827523" y="2623741"/>
                    <a:pt x="3829166" y="2601720"/>
                    <a:pt x="3832453" y="2582001"/>
                  </a:cubicBezTo>
                  <a:cubicBezTo>
                    <a:pt x="3836397" y="2558666"/>
                    <a:pt x="3843545" y="2537138"/>
                    <a:pt x="3853898" y="2517418"/>
                  </a:cubicBezTo>
                  <a:cubicBezTo>
                    <a:pt x="3858828" y="2508052"/>
                    <a:pt x="3866346" y="2498890"/>
                    <a:pt x="3876452" y="2489934"/>
                  </a:cubicBezTo>
                  <a:cubicBezTo>
                    <a:pt x="3886559" y="2480978"/>
                    <a:pt x="3898267" y="2476500"/>
                    <a:pt x="3911578" y="2476500"/>
                  </a:cubicBezTo>
                  <a:close/>
                  <a:moveTo>
                    <a:pt x="2459518" y="2476500"/>
                  </a:moveTo>
                  <a:cubicBezTo>
                    <a:pt x="2471022" y="2476500"/>
                    <a:pt x="2480635" y="2482087"/>
                    <a:pt x="2488358" y="2493262"/>
                  </a:cubicBezTo>
                  <a:cubicBezTo>
                    <a:pt x="2496575" y="2506080"/>
                    <a:pt x="2499287" y="2525224"/>
                    <a:pt x="2496493" y="2550696"/>
                  </a:cubicBezTo>
                  <a:cubicBezTo>
                    <a:pt x="2492550" y="2587342"/>
                    <a:pt x="2483799" y="2622015"/>
                    <a:pt x="2470241" y="2654717"/>
                  </a:cubicBezTo>
                  <a:cubicBezTo>
                    <a:pt x="2456684" y="2687419"/>
                    <a:pt x="2442346" y="2719299"/>
                    <a:pt x="2427228" y="2750358"/>
                  </a:cubicBezTo>
                  <a:cubicBezTo>
                    <a:pt x="2424763" y="2755288"/>
                    <a:pt x="2422380" y="2760177"/>
                    <a:pt x="2420080" y="2765024"/>
                  </a:cubicBezTo>
                  <a:cubicBezTo>
                    <a:pt x="2417779" y="2769872"/>
                    <a:pt x="2415478" y="2774761"/>
                    <a:pt x="2413177" y="2779691"/>
                  </a:cubicBezTo>
                  <a:lnTo>
                    <a:pt x="2413177" y="2816665"/>
                  </a:lnTo>
                  <a:lnTo>
                    <a:pt x="2413177" y="2853393"/>
                  </a:lnTo>
                  <a:cubicBezTo>
                    <a:pt x="2418928" y="2841397"/>
                    <a:pt x="2424352" y="2831537"/>
                    <a:pt x="2429447" y="2823814"/>
                  </a:cubicBezTo>
                  <a:cubicBezTo>
                    <a:pt x="2436676" y="2813461"/>
                    <a:pt x="2444729" y="2804669"/>
                    <a:pt x="2453603" y="2797439"/>
                  </a:cubicBezTo>
                  <a:cubicBezTo>
                    <a:pt x="2467570" y="2786429"/>
                    <a:pt x="2481950" y="2781006"/>
                    <a:pt x="2496740" y="2781170"/>
                  </a:cubicBezTo>
                  <a:cubicBezTo>
                    <a:pt x="2520403" y="2781827"/>
                    <a:pt x="2536918" y="2789222"/>
                    <a:pt x="2546285" y="2803355"/>
                  </a:cubicBezTo>
                  <a:cubicBezTo>
                    <a:pt x="2550558" y="2809763"/>
                    <a:pt x="2553228" y="2816542"/>
                    <a:pt x="2554296" y="2823690"/>
                  </a:cubicBezTo>
                  <a:cubicBezTo>
                    <a:pt x="2555365" y="2830839"/>
                    <a:pt x="2555899" y="2837864"/>
                    <a:pt x="2555899" y="2844766"/>
                  </a:cubicBezTo>
                  <a:lnTo>
                    <a:pt x="2556146" y="2928575"/>
                  </a:lnTo>
                  <a:cubicBezTo>
                    <a:pt x="2555982" y="2934491"/>
                    <a:pt x="2556022" y="2940407"/>
                    <a:pt x="2556269" y="2946323"/>
                  </a:cubicBezTo>
                  <a:cubicBezTo>
                    <a:pt x="2556515" y="2952238"/>
                    <a:pt x="2557542" y="2957415"/>
                    <a:pt x="2559350" y="2961852"/>
                  </a:cubicBezTo>
                  <a:cubicBezTo>
                    <a:pt x="2561487" y="2967111"/>
                    <a:pt x="2564116" y="2969740"/>
                    <a:pt x="2567238" y="2969740"/>
                  </a:cubicBezTo>
                  <a:cubicBezTo>
                    <a:pt x="2575455" y="2969740"/>
                    <a:pt x="2582726" y="2965919"/>
                    <a:pt x="2589053" y="2958278"/>
                  </a:cubicBezTo>
                  <a:cubicBezTo>
                    <a:pt x="2595379" y="2950636"/>
                    <a:pt x="2601172" y="2942461"/>
                    <a:pt x="2606431" y="2933751"/>
                  </a:cubicBezTo>
                  <a:cubicBezTo>
                    <a:pt x="2610046" y="2927342"/>
                    <a:pt x="2613251" y="2921098"/>
                    <a:pt x="2616044" y="2915017"/>
                  </a:cubicBezTo>
                  <a:cubicBezTo>
                    <a:pt x="2619988" y="2906144"/>
                    <a:pt x="2622863" y="2899488"/>
                    <a:pt x="2624672" y="2895051"/>
                  </a:cubicBezTo>
                  <a:lnTo>
                    <a:pt x="2625132" y="2893971"/>
                  </a:lnTo>
                  <a:lnTo>
                    <a:pt x="2625132" y="2891107"/>
                  </a:lnTo>
                  <a:lnTo>
                    <a:pt x="2625132" y="2884859"/>
                  </a:lnTo>
                  <a:lnTo>
                    <a:pt x="2611328" y="2880015"/>
                  </a:lnTo>
                  <a:cubicBezTo>
                    <a:pt x="2614615" y="2871141"/>
                    <a:pt x="2617655" y="2861281"/>
                    <a:pt x="2620449" y="2850435"/>
                  </a:cubicBezTo>
                  <a:cubicBezTo>
                    <a:pt x="2621927" y="2845012"/>
                    <a:pt x="2623283" y="2839795"/>
                    <a:pt x="2624516" y="2834783"/>
                  </a:cubicBezTo>
                  <a:lnTo>
                    <a:pt x="2625132" y="2832244"/>
                  </a:lnTo>
                  <a:lnTo>
                    <a:pt x="2625132" y="2781170"/>
                  </a:lnTo>
                  <a:lnTo>
                    <a:pt x="2636224" y="2781170"/>
                  </a:lnTo>
                  <a:lnTo>
                    <a:pt x="2643866" y="2781170"/>
                  </a:lnTo>
                  <a:lnTo>
                    <a:pt x="2662846" y="2781170"/>
                  </a:lnTo>
                  <a:cubicBezTo>
                    <a:pt x="2662846" y="2781170"/>
                    <a:pt x="2662805" y="2804423"/>
                    <a:pt x="2662723" y="2850928"/>
                  </a:cubicBezTo>
                  <a:cubicBezTo>
                    <a:pt x="2662640" y="2897434"/>
                    <a:pt x="2662599" y="2920687"/>
                    <a:pt x="2662599" y="2920687"/>
                  </a:cubicBezTo>
                  <a:cubicBezTo>
                    <a:pt x="2662599" y="2926767"/>
                    <a:pt x="2662846" y="2932847"/>
                    <a:pt x="2663338" y="2938928"/>
                  </a:cubicBezTo>
                  <a:cubicBezTo>
                    <a:pt x="2663831" y="2945008"/>
                    <a:pt x="2665064" y="2950595"/>
                    <a:pt x="2667036" y="2955689"/>
                  </a:cubicBezTo>
                  <a:cubicBezTo>
                    <a:pt x="2670651" y="2965385"/>
                    <a:pt x="2678704" y="2969904"/>
                    <a:pt x="2691193" y="2969247"/>
                  </a:cubicBezTo>
                  <a:cubicBezTo>
                    <a:pt x="2691357" y="2969247"/>
                    <a:pt x="2691480" y="2969247"/>
                    <a:pt x="2691562" y="2969247"/>
                  </a:cubicBezTo>
                  <a:cubicBezTo>
                    <a:pt x="2691645" y="2969247"/>
                    <a:pt x="2691686" y="2969247"/>
                    <a:pt x="2691686" y="2969247"/>
                  </a:cubicBezTo>
                  <a:cubicBezTo>
                    <a:pt x="2705819" y="2969082"/>
                    <a:pt x="2720444" y="2957168"/>
                    <a:pt x="2735562" y="2933505"/>
                  </a:cubicBezTo>
                  <a:cubicBezTo>
                    <a:pt x="2742464" y="2922330"/>
                    <a:pt x="2750229" y="2906062"/>
                    <a:pt x="2758856" y="2884698"/>
                  </a:cubicBezTo>
                  <a:lnTo>
                    <a:pt x="2764156" y="2870657"/>
                  </a:lnTo>
                  <a:lnTo>
                    <a:pt x="2764156" y="2845382"/>
                  </a:lnTo>
                  <a:cubicBezTo>
                    <a:pt x="2764156" y="2835440"/>
                    <a:pt x="2764156" y="2830469"/>
                    <a:pt x="2764156" y="2830469"/>
                  </a:cubicBezTo>
                  <a:lnTo>
                    <a:pt x="2764156" y="2781170"/>
                  </a:lnTo>
                  <a:lnTo>
                    <a:pt x="2801623" y="2781170"/>
                  </a:lnTo>
                  <a:cubicBezTo>
                    <a:pt x="2801623" y="2781170"/>
                    <a:pt x="2801623" y="2783224"/>
                    <a:pt x="2801623" y="2787332"/>
                  </a:cubicBezTo>
                  <a:lnTo>
                    <a:pt x="2801623" y="2789247"/>
                  </a:lnTo>
                  <a:lnTo>
                    <a:pt x="2809635" y="2782895"/>
                  </a:lnTo>
                  <a:cubicBezTo>
                    <a:pt x="2813825" y="2779116"/>
                    <a:pt x="2816167" y="2774021"/>
                    <a:pt x="2816660" y="2767613"/>
                  </a:cubicBezTo>
                  <a:cubicBezTo>
                    <a:pt x="2816824" y="2765312"/>
                    <a:pt x="2815838" y="2762847"/>
                    <a:pt x="2813702" y="2760218"/>
                  </a:cubicBezTo>
                  <a:cubicBezTo>
                    <a:pt x="2812223" y="2758246"/>
                    <a:pt x="2810332" y="2757260"/>
                    <a:pt x="2808032" y="2757260"/>
                  </a:cubicBezTo>
                  <a:cubicBezTo>
                    <a:pt x="2804253" y="2757917"/>
                    <a:pt x="2800473" y="2759643"/>
                    <a:pt x="2796693" y="2762436"/>
                  </a:cubicBezTo>
                  <a:lnTo>
                    <a:pt x="2787326" y="2750851"/>
                  </a:lnTo>
                  <a:cubicBezTo>
                    <a:pt x="2795050" y="2744935"/>
                    <a:pt x="2802774" y="2742059"/>
                    <a:pt x="2810497" y="2742223"/>
                  </a:cubicBezTo>
                  <a:cubicBezTo>
                    <a:pt x="2820521" y="2741730"/>
                    <a:pt x="2828902" y="2744771"/>
                    <a:pt x="2835640" y="2751344"/>
                  </a:cubicBezTo>
                  <a:cubicBezTo>
                    <a:pt x="2841063" y="2756931"/>
                    <a:pt x="2843445" y="2762765"/>
                    <a:pt x="2842788" y="2768845"/>
                  </a:cubicBezTo>
                  <a:cubicBezTo>
                    <a:pt x="2841802" y="2779198"/>
                    <a:pt x="2837406" y="2787127"/>
                    <a:pt x="2829601" y="2792632"/>
                  </a:cubicBezTo>
                  <a:cubicBezTo>
                    <a:pt x="2821795" y="2798137"/>
                    <a:pt x="2814112" y="2802780"/>
                    <a:pt x="2806553" y="2806559"/>
                  </a:cubicBezTo>
                  <a:lnTo>
                    <a:pt x="2801623" y="2809024"/>
                  </a:lnTo>
                  <a:lnTo>
                    <a:pt x="2801623" y="2816604"/>
                  </a:lnTo>
                  <a:cubicBezTo>
                    <a:pt x="2801623" y="2825847"/>
                    <a:pt x="2801623" y="2830469"/>
                    <a:pt x="2801623" y="2830469"/>
                  </a:cubicBezTo>
                  <a:lnTo>
                    <a:pt x="2801623" y="2925617"/>
                  </a:lnTo>
                  <a:lnTo>
                    <a:pt x="2801623" y="2929068"/>
                  </a:lnTo>
                  <a:cubicBezTo>
                    <a:pt x="2801623" y="2934984"/>
                    <a:pt x="2801746" y="2940776"/>
                    <a:pt x="2801993" y="2946446"/>
                  </a:cubicBezTo>
                  <a:cubicBezTo>
                    <a:pt x="2802239" y="2952115"/>
                    <a:pt x="2803185" y="2957168"/>
                    <a:pt x="2804828" y="2961605"/>
                  </a:cubicBezTo>
                  <a:cubicBezTo>
                    <a:pt x="2806800" y="2966700"/>
                    <a:pt x="2809100" y="2969247"/>
                    <a:pt x="2811729" y="2969247"/>
                  </a:cubicBezTo>
                  <a:cubicBezTo>
                    <a:pt x="2825698" y="2969247"/>
                    <a:pt x="2839008" y="2960537"/>
                    <a:pt x="2851662" y="2943118"/>
                  </a:cubicBezTo>
                  <a:cubicBezTo>
                    <a:pt x="2857085" y="2935559"/>
                    <a:pt x="2862590" y="2925863"/>
                    <a:pt x="2868177" y="2914031"/>
                  </a:cubicBezTo>
                  <a:cubicBezTo>
                    <a:pt x="2872943" y="2903843"/>
                    <a:pt x="2877708" y="2892422"/>
                    <a:pt x="2882474" y="2879768"/>
                  </a:cubicBezTo>
                  <a:lnTo>
                    <a:pt x="2896524" y="2884945"/>
                  </a:lnTo>
                  <a:cubicBezTo>
                    <a:pt x="2890772" y="2899899"/>
                    <a:pt x="2885842" y="2911731"/>
                    <a:pt x="2881735" y="2920440"/>
                  </a:cubicBezTo>
                  <a:cubicBezTo>
                    <a:pt x="2875983" y="2932437"/>
                    <a:pt x="2869985" y="2942872"/>
                    <a:pt x="2863740" y="2951745"/>
                  </a:cubicBezTo>
                  <a:cubicBezTo>
                    <a:pt x="2848129" y="2973437"/>
                    <a:pt x="2830792" y="2984283"/>
                    <a:pt x="2811729" y="2984283"/>
                  </a:cubicBezTo>
                  <a:cubicBezTo>
                    <a:pt x="2795461" y="2984283"/>
                    <a:pt x="2783054" y="2979189"/>
                    <a:pt x="2774509" y="2969000"/>
                  </a:cubicBezTo>
                  <a:cubicBezTo>
                    <a:pt x="2769085" y="2962920"/>
                    <a:pt x="2765964" y="2956347"/>
                    <a:pt x="2765142" y="2949280"/>
                  </a:cubicBezTo>
                  <a:cubicBezTo>
                    <a:pt x="2764320" y="2942214"/>
                    <a:pt x="2763991" y="2935395"/>
                    <a:pt x="2764156" y="2928821"/>
                  </a:cubicBezTo>
                  <a:lnTo>
                    <a:pt x="2764156" y="2925617"/>
                  </a:lnTo>
                  <a:cubicBezTo>
                    <a:pt x="2764156" y="2925617"/>
                    <a:pt x="2764156" y="2920687"/>
                    <a:pt x="2764156" y="2910827"/>
                  </a:cubicBezTo>
                  <a:lnTo>
                    <a:pt x="2764156" y="2910451"/>
                  </a:lnTo>
                  <a:lnTo>
                    <a:pt x="2759935" y="2919578"/>
                  </a:lnTo>
                  <a:cubicBezTo>
                    <a:pt x="2755765" y="2928123"/>
                    <a:pt x="2751749" y="2935395"/>
                    <a:pt x="2747887" y="2941393"/>
                  </a:cubicBezTo>
                  <a:cubicBezTo>
                    <a:pt x="2742957" y="2949280"/>
                    <a:pt x="2735603" y="2958319"/>
                    <a:pt x="2725825" y="2968507"/>
                  </a:cubicBezTo>
                  <a:cubicBezTo>
                    <a:pt x="2716048" y="2978696"/>
                    <a:pt x="2704832" y="2983955"/>
                    <a:pt x="2692179" y="2984283"/>
                  </a:cubicBezTo>
                  <a:cubicBezTo>
                    <a:pt x="2692179" y="2984283"/>
                    <a:pt x="2692138" y="2984283"/>
                    <a:pt x="2692056" y="2984283"/>
                  </a:cubicBezTo>
                  <a:cubicBezTo>
                    <a:pt x="2691973" y="2984283"/>
                    <a:pt x="2691932" y="2984283"/>
                    <a:pt x="2691932" y="2984283"/>
                  </a:cubicBezTo>
                  <a:cubicBezTo>
                    <a:pt x="2691603" y="2984283"/>
                    <a:pt x="2691275" y="2984283"/>
                    <a:pt x="2690946" y="2984283"/>
                  </a:cubicBezTo>
                  <a:cubicBezTo>
                    <a:pt x="2690617" y="2984283"/>
                    <a:pt x="2690207" y="2984283"/>
                    <a:pt x="2689714" y="2984283"/>
                  </a:cubicBezTo>
                  <a:cubicBezTo>
                    <a:pt x="2689714" y="2984283"/>
                    <a:pt x="2689632" y="2984283"/>
                    <a:pt x="2689468" y="2984283"/>
                  </a:cubicBezTo>
                  <a:cubicBezTo>
                    <a:pt x="2689303" y="2984283"/>
                    <a:pt x="2689138" y="2984283"/>
                    <a:pt x="2688974" y="2984283"/>
                  </a:cubicBezTo>
                  <a:cubicBezTo>
                    <a:pt x="2661202" y="2984283"/>
                    <a:pt x="2642880" y="2976888"/>
                    <a:pt x="2634006" y="2962098"/>
                  </a:cubicBezTo>
                  <a:cubicBezTo>
                    <a:pt x="2630062" y="2955689"/>
                    <a:pt x="2627597" y="2948911"/>
                    <a:pt x="2626611" y="2941762"/>
                  </a:cubicBezTo>
                  <a:lnTo>
                    <a:pt x="2625720" y="2929066"/>
                  </a:lnTo>
                  <a:lnTo>
                    <a:pt x="2619248" y="2941393"/>
                  </a:lnTo>
                  <a:cubicBezTo>
                    <a:pt x="2614319" y="2949445"/>
                    <a:pt x="2607746" y="2958606"/>
                    <a:pt x="2599528" y="2968877"/>
                  </a:cubicBezTo>
                  <a:cubicBezTo>
                    <a:pt x="2591313" y="2979148"/>
                    <a:pt x="2580631" y="2984283"/>
                    <a:pt x="2567484" y="2984283"/>
                  </a:cubicBezTo>
                  <a:cubicBezTo>
                    <a:pt x="2550065" y="2984283"/>
                    <a:pt x="2537165" y="2979271"/>
                    <a:pt x="2528784" y="2969247"/>
                  </a:cubicBezTo>
                  <a:cubicBezTo>
                    <a:pt x="2523525" y="2963167"/>
                    <a:pt x="2520485" y="2956552"/>
                    <a:pt x="2519664" y="2949404"/>
                  </a:cubicBezTo>
                  <a:cubicBezTo>
                    <a:pt x="2518842" y="2942255"/>
                    <a:pt x="2518432" y="2935312"/>
                    <a:pt x="2518432" y="2928575"/>
                  </a:cubicBezTo>
                  <a:cubicBezTo>
                    <a:pt x="2518432" y="2872702"/>
                    <a:pt x="2518432" y="2844766"/>
                    <a:pt x="2518432" y="2844766"/>
                  </a:cubicBezTo>
                  <a:cubicBezTo>
                    <a:pt x="2518432" y="2838850"/>
                    <a:pt x="2518185" y="2832852"/>
                    <a:pt x="2517692" y="2826772"/>
                  </a:cubicBezTo>
                  <a:cubicBezTo>
                    <a:pt x="2517199" y="2820692"/>
                    <a:pt x="2516049" y="2815104"/>
                    <a:pt x="2514241" y="2810010"/>
                  </a:cubicBezTo>
                  <a:cubicBezTo>
                    <a:pt x="2510790" y="2801136"/>
                    <a:pt x="2504874" y="2796535"/>
                    <a:pt x="2496493" y="2796206"/>
                  </a:cubicBezTo>
                  <a:cubicBezTo>
                    <a:pt x="2485154" y="2796042"/>
                    <a:pt x="2473980" y="2800397"/>
                    <a:pt x="2462970" y="2809270"/>
                  </a:cubicBezTo>
                  <a:cubicBezTo>
                    <a:pt x="2455246" y="2815351"/>
                    <a:pt x="2448262" y="2822992"/>
                    <a:pt x="2442018" y="2832195"/>
                  </a:cubicBezTo>
                  <a:cubicBezTo>
                    <a:pt x="2437580" y="2838932"/>
                    <a:pt x="2432774" y="2847560"/>
                    <a:pt x="2427597" y="2858077"/>
                  </a:cubicBezTo>
                  <a:cubicBezTo>
                    <a:pt x="2422421" y="2868594"/>
                    <a:pt x="2417614" y="2879275"/>
                    <a:pt x="2413177" y="2890121"/>
                  </a:cubicBezTo>
                  <a:lnTo>
                    <a:pt x="2413177" y="2984283"/>
                  </a:lnTo>
                  <a:lnTo>
                    <a:pt x="2375709" y="2984283"/>
                  </a:lnTo>
                  <a:lnTo>
                    <a:pt x="2375709" y="2861035"/>
                  </a:lnTo>
                  <a:cubicBezTo>
                    <a:pt x="2367822" y="2877468"/>
                    <a:pt x="2359441" y="2893572"/>
                    <a:pt x="2350567" y="2909348"/>
                  </a:cubicBezTo>
                  <a:cubicBezTo>
                    <a:pt x="2341693" y="2925124"/>
                    <a:pt x="2332245" y="2939339"/>
                    <a:pt x="2322220" y="2951992"/>
                  </a:cubicBezTo>
                  <a:cubicBezTo>
                    <a:pt x="2305458" y="2973191"/>
                    <a:pt x="2285903" y="2984283"/>
                    <a:pt x="2263554" y="2985269"/>
                  </a:cubicBezTo>
                  <a:cubicBezTo>
                    <a:pt x="2262897" y="2985269"/>
                    <a:pt x="2262239" y="2985269"/>
                    <a:pt x="2261582" y="2985269"/>
                  </a:cubicBezTo>
                  <a:cubicBezTo>
                    <a:pt x="2260924" y="2985269"/>
                    <a:pt x="2260350" y="2985269"/>
                    <a:pt x="2259857" y="2985269"/>
                  </a:cubicBezTo>
                  <a:lnTo>
                    <a:pt x="2259857" y="2985762"/>
                  </a:lnTo>
                  <a:cubicBezTo>
                    <a:pt x="2243588" y="2985762"/>
                    <a:pt x="2228963" y="2982065"/>
                    <a:pt x="2215980" y="2974670"/>
                  </a:cubicBezTo>
                  <a:cubicBezTo>
                    <a:pt x="2203327" y="2967604"/>
                    <a:pt x="2192317" y="2957168"/>
                    <a:pt x="2182949" y="2943365"/>
                  </a:cubicBezTo>
                  <a:cubicBezTo>
                    <a:pt x="2173254" y="2929397"/>
                    <a:pt x="2167502" y="2912635"/>
                    <a:pt x="2165695" y="2893079"/>
                  </a:cubicBezTo>
                  <a:cubicBezTo>
                    <a:pt x="2164544" y="2874510"/>
                    <a:pt x="2167667" y="2856927"/>
                    <a:pt x="2175062" y="2840329"/>
                  </a:cubicBezTo>
                  <a:cubicBezTo>
                    <a:pt x="2182293" y="2823896"/>
                    <a:pt x="2193138" y="2810174"/>
                    <a:pt x="2207599" y="2799164"/>
                  </a:cubicBezTo>
                  <a:cubicBezTo>
                    <a:pt x="2221403" y="2788811"/>
                    <a:pt x="2237343" y="2783471"/>
                    <a:pt x="2255419" y="2783142"/>
                  </a:cubicBezTo>
                  <a:cubicBezTo>
                    <a:pt x="2255584" y="2783142"/>
                    <a:pt x="2255790" y="2783142"/>
                    <a:pt x="2256036" y="2783142"/>
                  </a:cubicBezTo>
                  <a:cubicBezTo>
                    <a:pt x="2256282" y="2783142"/>
                    <a:pt x="2256652" y="2783142"/>
                    <a:pt x="2257146" y="2783142"/>
                  </a:cubicBezTo>
                  <a:lnTo>
                    <a:pt x="2257146" y="2783388"/>
                  </a:lnTo>
                  <a:cubicBezTo>
                    <a:pt x="2267005" y="2783388"/>
                    <a:pt x="2276372" y="2785525"/>
                    <a:pt x="2285245" y="2789797"/>
                  </a:cubicBezTo>
                  <a:cubicBezTo>
                    <a:pt x="2293298" y="2793906"/>
                    <a:pt x="2301104" y="2800315"/>
                    <a:pt x="2308663" y="2809024"/>
                  </a:cubicBezTo>
                  <a:lnTo>
                    <a:pt x="2297077" y="2818637"/>
                  </a:lnTo>
                  <a:cubicBezTo>
                    <a:pt x="2290997" y="2811407"/>
                    <a:pt x="2284835" y="2806231"/>
                    <a:pt x="2278590" y="2803108"/>
                  </a:cubicBezTo>
                  <a:cubicBezTo>
                    <a:pt x="2270866" y="2799329"/>
                    <a:pt x="2262075" y="2797767"/>
                    <a:pt x="2252215" y="2798425"/>
                  </a:cubicBezTo>
                  <a:cubicBezTo>
                    <a:pt x="2243999" y="2799739"/>
                    <a:pt x="2236521" y="2803766"/>
                    <a:pt x="2229784" y="2810503"/>
                  </a:cubicBezTo>
                  <a:cubicBezTo>
                    <a:pt x="2220746" y="2819541"/>
                    <a:pt x="2213844" y="2831291"/>
                    <a:pt x="2209078" y="2845752"/>
                  </a:cubicBezTo>
                  <a:cubicBezTo>
                    <a:pt x="2204148" y="2861363"/>
                    <a:pt x="2202176" y="2876729"/>
                    <a:pt x="2203162" y="2891847"/>
                  </a:cubicBezTo>
                  <a:cubicBezTo>
                    <a:pt x="2204148" y="2908444"/>
                    <a:pt x="2207845" y="2923070"/>
                    <a:pt x="2214255" y="2935723"/>
                  </a:cubicBezTo>
                  <a:cubicBezTo>
                    <a:pt x="2220006" y="2947555"/>
                    <a:pt x="2226826" y="2956429"/>
                    <a:pt x="2234714" y="2962345"/>
                  </a:cubicBezTo>
                  <a:cubicBezTo>
                    <a:pt x="2239643" y="2966289"/>
                    <a:pt x="2245066" y="2968836"/>
                    <a:pt x="2250983" y="2969986"/>
                  </a:cubicBezTo>
                  <a:cubicBezTo>
                    <a:pt x="2253612" y="2970479"/>
                    <a:pt x="2257556" y="2970726"/>
                    <a:pt x="2262815" y="2970726"/>
                  </a:cubicBezTo>
                  <a:cubicBezTo>
                    <a:pt x="2274318" y="2970233"/>
                    <a:pt x="2284136" y="2966700"/>
                    <a:pt x="2292270" y="2960126"/>
                  </a:cubicBezTo>
                  <a:cubicBezTo>
                    <a:pt x="2300405" y="2953553"/>
                    <a:pt x="2306444" y="2947720"/>
                    <a:pt x="2310388" y="2942625"/>
                  </a:cubicBezTo>
                  <a:cubicBezTo>
                    <a:pt x="2322877" y="2926849"/>
                    <a:pt x="2334503" y="2908568"/>
                    <a:pt x="2345267" y="2887780"/>
                  </a:cubicBezTo>
                  <a:cubicBezTo>
                    <a:pt x="2356032" y="2866992"/>
                    <a:pt x="2366178" y="2846245"/>
                    <a:pt x="2375709" y="2825539"/>
                  </a:cubicBezTo>
                  <a:lnTo>
                    <a:pt x="2375709" y="2816665"/>
                  </a:lnTo>
                  <a:lnTo>
                    <a:pt x="2375709" y="2648062"/>
                  </a:lnTo>
                  <a:cubicBezTo>
                    <a:pt x="2375709" y="2622426"/>
                    <a:pt x="2377353" y="2600406"/>
                    <a:pt x="2380640" y="2582001"/>
                  </a:cubicBezTo>
                  <a:cubicBezTo>
                    <a:pt x="2384748" y="2558008"/>
                    <a:pt x="2391896" y="2536481"/>
                    <a:pt x="2402085" y="2517418"/>
                  </a:cubicBezTo>
                  <a:cubicBezTo>
                    <a:pt x="2407015" y="2508052"/>
                    <a:pt x="2414492" y="2498890"/>
                    <a:pt x="2424516" y="2489934"/>
                  </a:cubicBezTo>
                  <a:cubicBezTo>
                    <a:pt x="2434540" y="2480978"/>
                    <a:pt x="2446208" y="2476500"/>
                    <a:pt x="2459518" y="2476500"/>
                  </a:cubicBezTo>
                  <a:close/>
                  <a:moveTo>
                    <a:pt x="5318404" y="2212056"/>
                  </a:moveTo>
                  <a:cubicBezTo>
                    <a:pt x="5312159" y="2221587"/>
                    <a:pt x="5307147" y="2229639"/>
                    <a:pt x="5303367" y="2236213"/>
                  </a:cubicBezTo>
                  <a:cubicBezTo>
                    <a:pt x="5287428" y="2263163"/>
                    <a:pt x="5275349" y="2289291"/>
                    <a:pt x="5267132" y="2314598"/>
                  </a:cubicBezTo>
                  <a:cubicBezTo>
                    <a:pt x="5257766" y="2343521"/>
                    <a:pt x="5252014" y="2367924"/>
                    <a:pt x="5249878" y="2387808"/>
                  </a:cubicBezTo>
                  <a:cubicBezTo>
                    <a:pt x="5247577" y="2410157"/>
                    <a:pt x="5249549" y="2425933"/>
                    <a:pt x="5255794" y="2435135"/>
                  </a:cubicBezTo>
                  <a:cubicBezTo>
                    <a:pt x="5260231" y="2442037"/>
                    <a:pt x="5265653" y="2445488"/>
                    <a:pt x="5272062" y="2445488"/>
                  </a:cubicBezTo>
                  <a:cubicBezTo>
                    <a:pt x="5274034" y="2445488"/>
                    <a:pt x="5276253" y="2444831"/>
                    <a:pt x="5278718" y="2443516"/>
                  </a:cubicBezTo>
                  <a:cubicBezTo>
                    <a:pt x="5287921" y="2438422"/>
                    <a:pt x="5295316" y="2428398"/>
                    <a:pt x="5300902" y="2413443"/>
                  </a:cubicBezTo>
                  <a:cubicBezTo>
                    <a:pt x="5301888" y="2410650"/>
                    <a:pt x="5303491" y="2405391"/>
                    <a:pt x="5305709" y="2397668"/>
                  </a:cubicBezTo>
                  <a:cubicBezTo>
                    <a:pt x="5307928" y="2389944"/>
                    <a:pt x="5310105" y="2379673"/>
                    <a:pt x="5312241" y="2366856"/>
                  </a:cubicBezTo>
                  <a:cubicBezTo>
                    <a:pt x="5316350" y="2342535"/>
                    <a:pt x="5318404" y="2316488"/>
                    <a:pt x="5318404" y="2288716"/>
                  </a:cubicBezTo>
                  <a:close/>
                  <a:moveTo>
                    <a:pt x="3934991" y="2212056"/>
                  </a:moveTo>
                  <a:cubicBezTo>
                    <a:pt x="3928746" y="2221587"/>
                    <a:pt x="3923734" y="2229639"/>
                    <a:pt x="3919954" y="2236213"/>
                  </a:cubicBezTo>
                  <a:cubicBezTo>
                    <a:pt x="3904014" y="2263163"/>
                    <a:pt x="3891936" y="2289291"/>
                    <a:pt x="3883719" y="2314598"/>
                  </a:cubicBezTo>
                  <a:cubicBezTo>
                    <a:pt x="3874353" y="2343521"/>
                    <a:pt x="3868601" y="2367924"/>
                    <a:pt x="3866465" y="2387808"/>
                  </a:cubicBezTo>
                  <a:cubicBezTo>
                    <a:pt x="3864164" y="2410157"/>
                    <a:pt x="3866136" y="2425933"/>
                    <a:pt x="3872381" y="2435135"/>
                  </a:cubicBezTo>
                  <a:cubicBezTo>
                    <a:pt x="3876817" y="2442037"/>
                    <a:pt x="3882240" y="2445488"/>
                    <a:pt x="3888649" y="2445488"/>
                  </a:cubicBezTo>
                  <a:cubicBezTo>
                    <a:pt x="3890621" y="2445488"/>
                    <a:pt x="3892840" y="2444831"/>
                    <a:pt x="3895305" y="2443516"/>
                  </a:cubicBezTo>
                  <a:cubicBezTo>
                    <a:pt x="3904507" y="2438422"/>
                    <a:pt x="3911902" y="2428398"/>
                    <a:pt x="3917489" y="2413443"/>
                  </a:cubicBezTo>
                  <a:cubicBezTo>
                    <a:pt x="3918475" y="2410650"/>
                    <a:pt x="3920078" y="2405391"/>
                    <a:pt x="3922296" y="2397668"/>
                  </a:cubicBezTo>
                  <a:cubicBezTo>
                    <a:pt x="3924515" y="2389944"/>
                    <a:pt x="3926692" y="2379673"/>
                    <a:pt x="3928828" y="2366856"/>
                  </a:cubicBezTo>
                  <a:cubicBezTo>
                    <a:pt x="3932936" y="2342535"/>
                    <a:pt x="3934991" y="2316488"/>
                    <a:pt x="3934991" y="2288716"/>
                  </a:cubicBezTo>
                  <a:close/>
                  <a:moveTo>
                    <a:pt x="2591967" y="2212056"/>
                  </a:moveTo>
                  <a:cubicBezTo>
                    <a:pt x="2585722" y="2221587"/>
                    <a:pt x="2580711" y="2229639"/>
                    <a:pt x="2576930" y="2236213"/>
                  </a:cubicBezTo>
                  <a:cubicBezTo>
                    <a:pt x="2560990" y="2263163"/>
                    <a:pt x="2548912" y="2289291"/>
                    <a:pt x="2540695" y="2314598"/>
                  </a:cubicBezTo>
                  <a:cubicBezTo>
                    <a:pt x="2531328" y="2343521"/>
                    <a:pt x="2525577" y="2367924"/>
                    <a:pt x="2523441" y="2387808"/>
                  </a:cubicBezTo>
                  <a:cubicBezTo>
                    <a:pt x="2521140" y="2410157"/>
                    <a:pt x="2523112" y="2425933"/>
                    <a:pt x="2529357" y="2435135"/>
                  </a:cubicBezTo>
                  <a:cubicBezTo>
                    <a:pt x="2533794" y="2442037"/>
                    <a:pt x="2539216" y="2445488"/>
                    <a:pt x="2545626" y="2445488"/>
                  </a:cubicBezTo>
                  <a:cubicBezTo>
                    <a:pt x="2547597" y="2445488"/>
                    <a:pt x="2549816" y="2444831"/>
                    <a:pt x="2552281" y="2443516"/>
                  </a:cubicBezTo>
                  <a:cubicBezTo>
                    <a:pt x="2561484" y="2438422"/>
                    <a:pt x="2568878" y="2428398"/>
                    <a:pt x="2574465" y="2413443"/>
                  </a:cubicBezTo>
                  <a:cubicBezTo>
                    <a:pt x="2575452" y="2410650"/>
                    <a:pt x="2577054" y="2405391"/>
                    <a:pt x="2579272" y="2397668"/>
                  </a:cubicBezTo>
                  <a:cubicBezTo>
                    <a:pt x="2581491" y="2389944"/>
                    <a:pt x="2583668" y="2379673"/>
                    <a:pt x="2585805" y="2366856"/>
                  </a:cubicBezTo>
                  <a:cubicBezTo>
                    <a:pt x="2589912" y="2342535"/>
                    <a:pt x="2591967" y="2316488"/>
                    <a:pt x="2591967" y="2288716"/>
                  </a:cubicBezTo>
                  <a:close/>
                  <a:moveTo>
                    <a:pt x="3637953" y="2184448"/>
                  </a:moveTo>
                  <a:cubicBezTo>
                    <a:pt x="3644034" y="2184448"/>
                    <a:pt x="3649210" y="2186584"/>
                    <a:pt x="3653482" y="2190857"/>
                  </a:cubicBezTo>
                  <a:cubicBezTo>
                    <a:pt x="3657755" y="2195130"/>
                    <a:pt x="3659891" y="2200306"/>
                    <a:pt x="3659891" y="2206386"/>
                  </a:cubicBezTo>
                  <a:cubicBezTo>
                    <a:pt x="3659891" y="2212467"/>
                    <a:pt x="3657755" y="2217684"/>
                    <a:pt x="3653482" y="2222039"/>
                  </a:cubicBezTo>
                  <a:cubicBezTo>
                    <a:pt x="3649210" y="2226394"/>
                    <a:pt x="3644034" y="2228571"/>
                    <a:pt x="3637953" y="2228571"/>
                  </a:cubicBezTo>
                  <a:cubicBezTo>
                    <a:pt x="3631873" y="2228571"/>
                    <a:pt x="3626697" y="2226394"/>
                    <a:pt x="3622424" y="2222039"/>
                  </a:cubicBezTo>
                  <a:cubicBezTo>
                    <a:pt x="3618152" y="2217684"/>
                    <a:pt x="3616015" y="2212467"/>
                    <a:pt x="3616015" y="2206386"/>
                  </a:cubicBezTo>
                  <a:cubicBezTo>
                    <a:pt x="3616015" y="2200306"/>
                    <a:pt x="3618152" y="2195130"/>
                    <a:pt x="3622424" y="2190857"/>
                  </a:cubicBezTo>
                  <a:cubicBezTo>
                    <a:pt x="3626697" y="2186584"/>
                    <a:pt x="3631873" y="2184448"/>
                    <a:pt x="3637953" y="2184448"/>
                  </a:cubicBezTo>
                  <a:close/>
                  <a:moveTo>
                    <a:pt x="981693" y="2108281"/>
                  </a:moveTo>
                  <a:cubicBezTo>
                    <a:pt x="970683" y="2108281"/>
                    <a:pt x="959919" y="2110828"/>
                    <a:pt x="949402" y="2115922"/>
                  </a:cubicBezTo>
                  <a:cubicBezTo>
                    <a:pt x="943815" y="2119044"/>
                    <a:pt x="939871" y="2122167"/>
                    <a:pt x="937570" y="2125289"/>
                  </a:cubicBezTo>
                  <a:cubicBezTo>
                    <a:pt x="935763" y="2127754"/>
                    <a:pt x="934941" y="2130383"/>
                    <a:pt x="935105" y="2133177"/>
                  </a:cubicBezTo>
                  <a:cubicBezTo>
                    <a:pt x="935105" y="2133999"/>
                    <a:pt x="937488" y="2135478"/>
                    <a:pt x="942254" y="2137614"/>
                  </a:cubicBezTo>
                  <a:cubicBezTo>
                    <a:pt x="947019" y="2139750"/>
                    <a:pt x="955565" y="2140818"/>
                    <a:pt x="967889" y="2140818"/>
                  </a:cubicBezTo>
                  <a:cubicBezTo>
                    <a:pt x="969040" y="2140818"/>
                    <a:pt x="970149" y="2140818"/>
                    <a:pt x="971217" y="2140818"/>
                  </a:cubicBezTo>
                  <a:cubicBezTo>
                    <a:pt x="972285" y="2140818"/>
                    <a:pt x="973312" y="2140818"/>
                    <a:pt x="974298" y="2140818"/>
                  </a:cubicBezTo>
                  <a:cubicBezTo>
                    <a:pt x="1000756" y="2136381"/>
                    <a:pt x="1024008" y="2127672"/>
                    <a:pt x="1044057" y="2114690"/>
                  </a:cubicBezTo>
                  <a:cubicBezTo>
                    <a:pt x="1036991" y="2112882"/>
                    <a:pt x="1030007" y="2111485"/>
                    <a:pt x="1023105" y="2110499"/>
                  </a:cubicBezTo>
                  <a:cubicBezTo>
                    <a:pt x="1010944" y="2109020"/>
                    <a:pt x="997140" y="2108281"/>
                    <a:pt x="981693" y="2108281"/>
                  </a:cubicBezTo>
                  <a:close/>
                  <a:moveTo>
                    <a:pt x="1446398" y="1998777"/>
                  </a:moveTo>
                  <a:lnTo>
                    <a:pt x="1445921" y="2000315"/>
                  </a:lnTo>
                  <a:cubicBezTo>
                    <a:pt x="1446578" y="2005902"/>
                    <a:pt x="1448303" y="2009107"/>
                    <a:pt x="1451097" y="2009929"/>
                  </a:cubicBezTo>
                  <a:lnTo>
                    <a:pt x="1453296" y="2010246"/>
                  </a:lnTo>
                  <a:lnTo>
                    <a:pt x="1451498" y="2006231"/>
                  </a:lnTo>
                  <a:close/>
                  <a:moveTo>
                    <a:pt x="1392678" y="1968024"/>
                  </a:moveTo>
                  <a:cubicBezTo>
                    <a:pt x="1376737" y="1968024"/>
                    <a:pt x="1362933" y="1976077"/>
                    <a:pt x="1351266" y="1992181"/>
                  </a:cubicBezTo>
                  <a:cubicBezTo>
                    <a:pt x="1345186" y="2000726"/>
                    <a:pt x="1340625" y="2010175"/>
                    <a:pt x="1337586" y="2020528"/>
                  </a:cubicBezTo>
                  <a:lnTo>
                    <a:pt x="1333153" y="2053348"/>
                  </a:lnTo>
                  <a:lnTo>
                    <a:pt x="1336402" y="2054545"/>
                  </a:lnTo>
                  <a:lnTo>
                    <a:pt x="1333768" y="2059820"/>
                  </a:lnTo>
                  <a:lnTo>
                    <a:pt x="1337586" y="2088191"/>
                  </a:lnTo>
                  <a:cubicBezTo>
                    <a:pt x="1340625" y="2098544"/>
                    <a:pt x="1345186" y="2107952"/>
                    <a:pt x="1351266" y="2116415"/>
                  </a:cubicBezTo>
                  <a:cubicBezTo>
                    <a:pt x="1363098" y="2132684"/>
                    <a:pt x="1376902" y="2140818"/>
                    <a:pt x="1392678" y="2140818"/>
                  </a:cubicBezTo>
                  <a:cubicBezTo>
                    <a:pt x="1411904" y="2140818"/>
                    <a:pt x="1428420" y="2132520"/>
                    <a:pt x="1442223" y="2115922"/>
                  </a:cubicBezTo>
                  <a:cubicBezTo>
                    <a:pt x="1456356" y="2098832"/>
                    <a:pt x="1463422" y="2078290"/>
                    <a:pt x="1463422" y="2054298"/>
                  </a:cubicBezTo>
                  <a:cubicBezTo>
                    <a:pt x="1463422" y="2048341"/>
                    <a:pt x="1462980" y="2042589"/>
                    <a:pt x="1462097" y="2037043"/>
                  </a:cubicBezTo>
                  <a:lnTo>
                    <a:pt x="1459404" y="2026186"/>
                  </a:lnTo>
                  <a:lnTo>
                    <a:pt x="1459108" y="2026228"/>
                  </a:lnTo>
                  <a:cubicBezTo>
                    <a:pt x="1454836" y="2026208"/>
                    <a:pt x="1450686" y="2025540"/>
                    <a:pt x="1446661" y="2024225"/>
                  </a:cubicBezTo>
                  <a:cubicBezTo>
                    <a:pt x="1437622" y="2021596"/>
                    <a:pt x="1432446" y="2014283"/>
                    <a:pt x="1431131" y="2002287"/>
                  </a:cubicBezTo>
                  <a:cubicBezTo>
                    <a:pt x="1430473" y="1997357"/>
                    <a:pt x="1430905" y="1993085"/>
                    <a:pt x="1432425" y="1989469"/>
                  </a:cubicBezTo>
                  <a:lnTo>
                    <a:pt x="1435493" y="1985991"/>
                  </a:lnTo>
                  <a:lnTo>
                    <a:pt x="1431362" y="1981890"/>
                  </a:lnTo>
                  <a:cubicBezTo>
                    <a:pt x="1419992" y="1972646"/>
                    <a:pt x="1407098" y="1968024"/>
                    <a:pt x="1392678" y="1968024"/>
                  </a:cubicBezTo>
                  <a:close/>
                  <a:moveTo>
                    <a:pt x="5688293" y="1967778"/>
                  </a:moveTo>
                  <a:cubicBezTo>
                    <a:pt x="5674161" y="1967778"/>
                    <a:pt x="5661014" y="1974515"/>
                    <a:pt x="5648853" y="1987990"/>
                  </a:cubicBezTo>
                  <a:cubicBezTo>
                    <a:pt x="5637351" y="2000644"/>
                    <a:pt x="5629956" y="2015352"/>
                    <a:pt x="5626669" y="2032113"/>
                  </a:cubicBezTo>
                  <a:cubicBezTo>
                    <a:pt x="5623054" y="2051997"/>
                    <a:pt x="5623629" y="2071881"/>
                    <a:pt x="5628394" y="2091766"/>
                  </a:cubicBezTo>
                  <a:cubicBezTo>
                    <a:pt x="5643020" y="2083549"/>
                    <a:pt x="5656248" y="2075332"/>
                    <a:pt x="5668080" y="2067116"/>
                  </a:cubicBezTo>
                  <a:cubicBezTo>
                    <a:pt x="5688786" y="2052490"/>
                    <a:pt x="5703083" y="2037618"/>
                    <a:pt x="5710970" y="2022500"/>
                  </a:cubicBezTo>
                  <a:cubicBezTo>
                    <a:pt x="5720173" y="2006067"/>
                    <a:pt x="5721323" y="1991852"/>
                    <a:pt x="5714421" y="1979856"/>
                  </a:cubicBezTo>
                  <a:cubicBezTo>
                    <a:pt x="5709491" y="1971804"/>
                    <a:pt x="5700782" y="1967778"/>
                    <a:pt x="5688293" y="1967778"/>
                  </a:cubicBezTo>
                  <a:close/>
                  <a:moveTo>
                    <a:pt x="5272062" y="1967531"/>
                  </a:moveTo>
                  <a:cubicBezTo>
                    <a:pt x="5253822" y="1968189"/>
                    <a:pt x="5238621" y="1977884"/>
                    <a:pt x="5226461" y="1996618"/>
                  </a:cubicBezTo>
                  <a:cubicBezTo>
                    <a:pt x="5220956" y="2005245"/>
                    <a:pt x="5216827" y="2014242"/>
                    <a:pt x="5214074" y="2023609"/>
                  </a:cubicBezTo>
                  <a:lnTo>
                    <a:pt x="5210973" y="2045554"/>
                  </a:lnTo>
                  <a:lnTo>
                    <a:pt x="5211721" y="2044685"/>
                  </a:lnTo>
                  <a:cubicBezTo>
                    <a:pt x="5213344" y="2043945"/>
                    <a:pt x="5215244" y="2044027"/>
                    <a:pt x="5217422" y="2044931"/>
                  </a:cubicBezTo>
                  <a:cubicBezTo>
                    <a:pt x="5221777" y="2046739"/>
                    <a:pt x="5223214" y="2049861"/>
                    <a:pt x="5221735" y="2054298"/>
                  </a:cubicBezTo>
                  <a:cubicBezTo>
                    <a:pt x="5219106" y="2062104"/>
                    <a:pt x="5216415" y="2069468"/>
                    <a:pt x="5213662" y="2076390"/>
                  </a:cubicBezTo>
                  <a:lnTo>
                    <a:pt x="5212981" y="2077961"/>
                  </a:lnTo>
                  <a:lnTo>
                    <a:pt x="5213643" y="2083446"/>
                  </a:lnTo>
                  <a:cubicBezTo>
                    <a:pt x="5216108" y="2093019"/>
                    <a:pt x="5219805" y="2101954"/>
                    <a:pt x="5224735" y="2110253"/>
                  </a:cubicBezTo>
                  <a:cubicBezTo>
                    <a:pt x="5228844" y="2117483"/>
                    <a:pt x="5234677" y="2124303"/>
                    <a:pt x="5242236" y="2130712"/>
                  </a:cubicBezTo>
                  <a:cubicBezTo>
                    <a:pt x="5249796" y="2137121"/>
                    <a:pt x="5258505" y="2140407"/>
                    <a:pt x="5268365" y="2140572"/>
                  </a:cubicBezTo>
                  <a:cubicBezTo>
                    <a:pt x="5279704" y="2140900"/>
                    <a:pt x="5289440" y="2137491"/>
                    <a:pt x="5297575" y="2130342"/>
                  </a:cubicBezTo>
                  <a:cubicBezTo>
                    <a:pt x="5305709" y="2123194"/>
                    <a:pt x="5312241" y="2116169"/>
                    <a:pt x="5317171" y="2109267"/>
                  </a:cubicBezTo>
                  <a:lnTo>
                    <a:pt x="5318404" y="2107092"/>
                  </a:lnTo>
                  <a:lnTo>
                    <a:pt x="5318404" y="1999396"/>
                  </a:lnTo>
                  <a:lnTo>
                    <a:pt x="5316925" y="1995632"/>
                  </a:lnTo>
                  <a:cubicBezTo>
                    <a:pt x="5313638" y="1990373"/>
                    <a:pt x="5308339" y="1984375"/>
                    <a:pt x="5301026" y="1977638"/>
                  </a:cubicBezTo>
                  <a:cubicBezTo>
                    <a:pt x="5293713" y="1970900"/>
                    <a:pt x="5284059" y="1967531"/>
                    <a:pt x="5272062" y="1967531"/>
                  </a:cubicBezTo>
                  <a:close/>
                  <a:moveTo>
                    <a:pt x="3633763" y="1967531"/>
                  </a:moveTo>
                  <a:cubicBezTo>
                    <a:pt x="3615522" y="1968189"/>
                    <a:pt x="3600321" y="1977884"/>
                    <a:pt x="3588161" y="1996618"/>
                  </a:cubicBezTo>
                  <a:cubicBezTo>
                    <a:pt x="3582655" y="2005245"/>
                    <a:pt x="3578527" y="2014242"/>
                    <a:pt x="3575775" y="2023609"/>
                  </a:cubicBezTo>
                  <a:lnTo>
                    <a:pt x="3572110" y="2049531"/>
                  </a:lnTo>
                  <a:lnTo>
                    <a:pt x="3582147" y="2052819"/>
                  </a:lnTo>
                  <a:lnTo>
                    <a:pt x="3574218" y="2074123"/>
                  </a:lnTo>
                  <a:lnTo>
                    <a:pt x="3575343" y="2083446"/>
                  </a:lnTo>
                  <a:cubicBezTo>
                    <a:pt x="3577808" y="2093019"/>
                    <a:pt x="3581506" y="2101954"/>
                    <a:pt x="3586435" y="2110253"/>
                  </a:cubicBezTo>
                  <a:cubicBezTo>
                    <a:pt x="3590544" y="2117483"/>
                    <a:pt x="3596377" y="2124303"/>
                    <a:pt x="3603937" y="2130712"/>
                  </a:cubicBezTo>
                  <a:cubicBezTo>
                    <a:pt x="3611496" y="2137121"/>
                    <a:pt x="3620205" y="2140407"/>
                    <a:pt x="3630065" y="2140572"/>
                  </a:cubicBezTo>
                  <a:cubicBezTo>
                    <a:pt x="3641404" y="2140900"/>
                    <a:pt x="3651141" y="2137491"/>
                    <a:pt x="3659275" y="2130342"/>
                  </a:cubicBezTo>
                  <a:cubicBezTo>
                    <a:pt x="3667410" y="2123194"/>
                    <a:pt x="3673942" y="2116169"/>
                    <a:pt x="3678872" y="2109267"/>
                  </a:cubicBezTo>
                  <a:lnTo>
                    <a:pt x="3682912" y="2102138"/>
                  </a:lnTo>
                  <a:lnTo>
                    <a:pt x="3682816" y="2100146"/>
                  </a:lnTo>
                  <a:lnTo>
                    <a:pt x="3682816" y="2096942"/>
                  </a:lnTo>
                  <a:cubicBezTo>
                    <a:pt x="3682816" y="2096942"/>
                    <a:pt x="3682816" y="2092012"/>
                    <a:pt x="3682816" y="2082152"/>
                  </a:cubicBezTo>
                  <a:cubicBezTo>
                    <a:pt x="3682816" y="2072292"/>
                    <a:pt x="3682816" y="2061405"/>
                    <a:pt x="3682816" y="2049491"/>
                  </a:cubicBezTo>
                  <a:cubicBezTo>
                    <a:pt x="3682816" y="2037577"/>
                    <a:pt x="3682816" y="2026649"/>
                    <a:pt x="3682816" y="2016707"/>
                  </a:cubicBezTo>
                  <a:cubicBezTo>
                    <a:pt x="3682816" y="2014222"/>
                    <a:pt x="3682816" y="2012047"/>
                    <a:pt x="3682816" y="2010183"/>
                  </a:cubicBezTo>
                  <a:lnTo>
                    <a:pt x="3682816" y="2006298"/>
                  </a:lnTo>
                  <a:lnTo>
                    <a:pt x="3678625" y="1995632"/>
                  </a:lnTo>
                  <a:cubicBezTo>
                    <a:pt x="3675338" y="1990373"/>
                    <a:pt x="3670039" y="1984375"/>
                    <a:pt x="3662726" y="1977638"/>
                  </a:cubicBezTo>
                  <a:cubicBezTo>
                    <a:pt x="3655413" y="1970900"/>
                    <a:pt x="3645759" y="1967531"/>
                    <a:pt x="3633763" y="1967531"/>
                  </a:cubicBezTo>
                  <a:close/>
                  <a:moveTo>
                    <a:pt x="2290739" y="1967531"/>
                  </a:moveTo>
                  <a:cubicBezTo>
                    <a:pt x="2272498" y="1968189"/>
                    <a:pt x="2257297" y="1977884"/>
                    <a:pt x="2245137" y="1996618"/>
                  </a:cubicBezTo>
                  <a:lnTo>
                    <a:pt x="2228668" y="2052659"/>
                  </a:lnTo>
                  <a:lnTo>
                    <a:pt x="2239323" y="2057503"/>
                  </a:lnTo>
                  <a:lnTo>
                    <a:pt x="2233417" y="2071442"/>
                  </a:lnTo>
                  <a:lnTo>
                    <a:pt x="2243411" y="2110253"/>
                  </a:lnTo>
                  <a:cubicBezTo>
                    <a:pt x="2247520" y="2117483"/>
                    <a:pt x="2253353" y="2124303"/>
                    <a:pt x="2260912" y="2130712"/>
                  </a:cubicBezTo>
                  <a:cubicBezTo>
                    <a:pt x="2268472" y="2137121"/>
                    <a:pt x="2277182" y="2140407"/>
                    <a:pt x="2287041" y="2140572"/>
                  </a:cubicBezTo>
                  <a:cubicBezTo>
                    <a:pt x="2298380" y="2140900"/>
                    <a:pt x="2308117" y="2137491"/>
                    <a:pt x="2316251" y="2130342"/>
                  </a:cubicBezTo>
                  <a:cubicBezTo>
                    <a:pt x="2324386" y="2123194"/>
                    <a:pt x="2330918" y="2116169"/>
                    <a:pt x="2335848" y="2109267"/>
                  </a:cubicBezTo>
                  <a:lnTo>
                    <a:pt x="2339888" y="2102138"/>
                  </a:lnTo>
                  <a:lnTo>
                    <a:pt x="2339792" y="2100146"/>
                  </a:lnTo>
                  <a:lnTo>
                    <a:pt x="2339792" y="2096942"/>
                  </a:lnTo>
                  <a:cubicBezTo>
                    <a:pt x="2339792" y="2096942"/>
                    <a:pt x="2339792" y="2092012"/>
                    <a:pt x="2339792" y="2082152"/>
                  </a:cubicBezTo>
                  <a:cubicBezTo>
                    <a:pt x="2339792" y="2072292"/>
                    <a:pt x="2339792" y="2061405"/>
                    <a:pt x="2339792" y="2049491"/>
                  </a:cubicBezTo>
                  <a:cubicBezTo>
                    <a:pt x="2339792" y="2037577"/>
                    <a:pt x="2339792" y="2026649"/>
                    <a:pt x="2339792" y="2016707"/>
                  </a:cubicBezTo>
                  <a:cubicBezTo>
                    <a:pt x="2339792" y="2014222"/>
                    <a:pt x="2339792" y="2012047"/>
                    <a:pt x="2339792" y="2010183"/>
                  </a:cubicBezTo>
                  <a:lnTo>
                    <a:pt x="2339792" y="2006298"/>
                  </a:lnTo>
                  <a:lnTo>
                    <a:pt x="2335601" y="1995632"/>
                  </a:lnTo>
                  <a:cubicBezTo>
                    <a:pt x="2332314" y="1990373"/>
                    <a:pt x="2327014" y="1984375"/>
                    <a:pt x="2319702" y="1977638"/>
                  </a:cubicBezTo>
                  <a:cubicBezTo>
                    <a:pt x="2312390" y="1970900"/>
                    <a:pt x="2302735" y="1967531"/>
                    <a:pt x="2290739" y="1967531"/>
                  </a:cubicBezTo>
                  <a:close/>
                  <a:moveTo>
                    <a:pt x="3403931" y="1967285"/>
                  </a:moveTo>
                  <a:cubicBezTo>
                    <a:pt x="3385690" y="1967613"/>
                    <a:pt x="3370572" y="1977309"/>
                    <a:pt x="3358575" y="1996371"/>
                  </a:cubicBezTo>
                  <a:cubicBezTo>
                    <a:pt x="3347566" y="2012969"/>
                    <a:pt x="3342060" y="2031620"/>
                    <a:pt x="3342060" y="2052326"/>
                  </a:cubicBezTo>
                  <a:cubicBezTo>
                    <a:pt x="3342060" y="2074346"/>
                    <a:pt x="3346907" y="2093573"/>
                    <a:pt x="3356604" y="2110006"/>
                  </a:cubicBezTo>
                  <a:cubicBezTo>
                    <a:pt x="3360712" y="2117237"/>
                    <a:pt x="3366546" y="2124015"/>
                    <a:pt x="3374104" y="2130342"/>
                  </a:cubicBezTo>
                  <a:cubicBezTo>
                    <a:pt x="3381664" y="2136669"/>
                    <a:pt x="3390374" y="2139914"/>
                    <a:pt x="3400234" y="2140079"/>
                  </a:cubicBezTo>
                  <a:cubicBezTo>
                    <a:pt x="3411736" y="2140407"/>
                    <a:pt x="3421515" y="2136998"/>
                    <a:pt x="3429566" y="2129849"/>
                  </a:cubicBezTo>
                  <a:cubicBezTo>
                    <a:pt x="3437619" y="2122701"/>
                    <a:pt x="3444192" y="2115676"/>
                    <a:pt x="3449286" y="2108774"/>
                  </a:cubicBezTo>
                  <a:cubicBezTo>
                    <a:pt x="3451258" y="2105487"/>
                    <a:pt x="3452080" y="2104172"/>
                    <a:pt x="3451751" y="2104830"/>
                  </a:cubicBezTo>
                  <a:cubicBezTo>
                    <a:pt x="3451751" y="2104008"/>
                    <a:pt x="3451751" y="2103186"/>
                    <a:pt x="3451751" y="2102365"/>
                  </a:cubicBezTo>
                  <a:cubicBezTo>
                    <a:pt x="3451751" y="2101543"/>
                    <a:pt x="3451751" y="2100639"/>
                    <a:pt x="3451751" y="2099653"/>
                  </a:cubicBezTo>
                  <a:lnTo>
                    <a:pt x="3451751" y="2096449"/>
                  </a:lnTo>
                  <a:lnTo>
                    <a:pt x="3451751" y="2075990"/>
                  </a:lnTo>
                  <a:lnTo>
                    <a:pt x="3451751" y="2001301"/>
                  </a:lnTo>
                  <a:lnTo>
                    <a:pt x="3451751" y="2000808"/>
                  </a:lnTo>
                  <a:cubicBezTo>
                    <a:pt x="3451094" y="1999494"/>
                    <a:pt x="3450107" y="1997686"/>
                    <a:pt x="3448793" y="1995385"/>
                  </a:cubicBezTo>
                  <a:cubicBezTo>
                    <a:pt x="3445507" y="1989962"/>
                    <a:pt x="3440248" y="1983882"/>
                    <a:pt x="3433018" y="1977145"/>
                  </a:cubicBezTo>
                  <a:cubicBezTo>
                    <a:pt x="3425787" y="1970407"/>
                    <a:pt x="3416091" y="1967120"/>
                    <a:pt x="3403931" y="1967285"/>
                  </a:cubicBezTo>
                  <a:close/>
                  <a:moveTo>
                    <a:pt x="3077863" y="1967285"/>
                  </a:moveTo>
                  <a:cubicBezTo>
                    <a:pt x="3062087" y="1967285"/>
                    <a:pt x="3048284" y="1975419"/>
                    <a:pt x="3036451" y="1991688"/>
                  </a:cubicBezTo>
                  <a:cubicBezTo>
                    <a:pt x="3024290" y="2009107"/>
                    <a:pt x="3018211" y="2029813"/>
                    <a:pt x="3018211" y="2053805"/>
                  </a:cubicBezTo>
                  <a:lnTo>
                    <a:pt x="3018561" y="2056397"/>
                  </a:lnTo>
                  <a:lnTo>
                    <a:pt x="3025699" y="2058735"/>
                  </a:lnTo>
                  <a:lnTo>
                    <a:pt x="3025205" y="2059967"/>
                  </a:lnTo>
                  <a:lnTo>
                    <a:pt x="3020748" y="2072559"/>
                  </a:lnTo>
                  <a:lnTo>
                    <a:pt x="3022771" y="2087513"/>
                  </a:lnTo>
                  <a:cubicBezTo>
                    <a:pt x="3025812" y="2097825"/>
                    <a:pt x="3030371" y="2107213"/>
                    <a:pt x="3036451" y="2115676"/>
                  </a:cubicBezTo>
                  <a:cubicBezTo>
                    <a:pt x="3048120" y="2131944"/>
                    <a:pt x="3061923" y="2140079"/>
                    <a:pt x="3077863" y="2140079"/>
                  </a:cubicBezTo>
                  <a:cubicBezTo>
                    <a:pt x="3097090" y="2140079"/>
                    <a:pt x="3113604" y="2131862"/>
                    <a:pt x="3127409" y="2115429"/>
                  </a:cubicBezTo>
                  <a:cubicBezTo>
                    <a:pt x="3141541" y="2098667"/>
                    <a:pt x="3148608" y="2078126"/>
                    <a:pt x="3148608" y="2053805"/>
                  </a:cubicBezTo>
                  <a:cubicBezTo>
                    <a:pt x="3148608" y="2029484"/>
                    <a:pt x="3141541" y="2008943"/>
                    <a:pt x="3127409" y="1992181"/>
                  </a:cubicBezTo>
                  <a:cubicBezTo>
                    <a:pt x="3113604" y="1975584"/>
                    <a:pt x="3097090" y="1967285"/>
                    <a:pt x="3077863" y="1967285"/>
                  </a:cubicBezTo>
                  <a:close/>
                  <a:moveTo>
                    <a:pt x="3077863" y="1952495"/>
                  </a:moveTo>
                  <a:cubicBezTo>
                    <a:pt x="3101855" y="1952495"/>
                    <a:pt x="3122232" y="1962519"/>
                    <a:pt x="3138994" y="1982568"/>
                  </a:cubicBezTo>
                  <a:cubicBezTo>
                    <a:pt x="3155427" y="2002616"/>
                    <a:pt x="3163644" y="2026362"/>
                    <a:pt x="3163644" y="2053805"/>
                  </a:cubicBezTo>
                  <a:cubicBezTo>
                    <a:pt x="3163644" y="2081413"/>
                    <a:pt x="3155427" y="2105076"/>
                    <a:pt x="3138994" y="2124796"/>
                  </a:cubicBezTo>
                  <a:cubicBezTo>
                    <a:pt x="3122068" y="2145009"/>
                    <a:pt x="3101691" y="2155115"/>
                    <a:pt x="3077863" y="2155115"/>
                  </a:cubicBezTo>
                  <a:cubicBezTo>
                    <a:pt x="3050748" y="2155115"/>
                    <a:pt x="3027824" y="2145173"/>
                    <a:pt x="3009091" y="2125289"/>
                  </a:cubicBezTo>
                  <a:lnTo>
                    <a:pt x="3000803" y="2112447"/>
                  </a:lnTo>
                  <a:lnTo>
                    <a:pt x="2994146" y="2122085"/>
                  </a:lnTo>
                  <a:cubicBezTo>
                    <a:pt x="2986259" y="2131780"/>
                    <a:pt x="2977796" y="2139339"/>
                    <a:pt x="2968757" y="2144762"/>
                  </a:cubicBezTo>
                  <a:cubicBezTo>
                    <a:pt x="2957583" y="2151828"/>
                    <a:pt x="2945423" y="2155444"/>
                    <a:pt x="2932276" y="2155608"/>
                  </a:cubicBezTo>
                  <a:cubicBezTo>
                    <a:pt x="2915678" y="2155608"/>
                    <a:pt x="2900807" y="2151828"/>
                    <a:pt x="2887660" y="2144269"/>
                  </a:cubicBezTo>
                  <a:cubicBezTo>
                    <a:pt x="2874513" y="2136874"/>
                    <a:pt x="2863585" y="2126439"/>
                    <a:pt x="2854876" y="2112964"/>
                  </a:cubicBezTo>
                  <a:cubicBezTo>
                    <a:pt x="2845181" y="2098832"/>
                    <a:pt x="2839430" y="2082070"/>
                    <a:pt x="2837621" y="2062679"/>
                  </a:cubicBezTo>
                  <a:cubicBezTo>
                    <a:pt x="2834500" y="2023732"/>
                    <a:pt x="2848386" y="1992510"/>
                    <a:pt x="2879279" y="1969010"/>
                  </a:cubicBezTo>
                  <a:cubicBezTo>
                    <a:pt x="2893577" y="1958329"/>
                    <a:pt x="2909927" y="1952988"/>
                    <a:pt x="2928332" y="1952988"/>
                  </a:cubicBezTo>
                  <a:cubicBezTo>
                    <a:pt x="2928332" y="1952988"/>
                    <a:pt x="2928374" y="1952988"/>
                    <a:pt x="2928456" y="1952988"/>
                  </a:cubicBezTo>
                  <a:cubicBezTo>
                    <a:pt x="2928537" y="1952988"/>
                    <a:pt x="2928578" y="1952988"/>
                    <a:pt x="2928578" y="1952988"/>
                  </a:cubicBezTo>
                  <a:cubicBezTo>
                    <a:pt x="2928743" y="1952988"/>
                    <a:pt x="2928949" y="1952988"/>
                    <a:pt x="2929195" y="1952988"/>
                  </a:cubicBezTo>
                  <a:cubicBezTo>
                    <a:pt x="2929442" y="1952988"/>
                    <a:pt x="2929647" y="1952988"/>
                    <a:pt x="2929811" y="1952988"/>
                  </a:cubicBezTo>
                  <a:cubicBezTo>
                    <a:pt x="2929811" y="1952988"/>
                    <a:pt x="2929852" y="1952988"/>
                    <a:pt x="2929934" y="1952988"/>
                  </a:cubicBezTo>
                  <a:cubicBezTo>
                    <a:pt x="2930016" y="1952988"/>
                    <a:pt x="2930057" y="1952988"/>
                    <a:pt x="2930057" y="1952988"/>
                  </a:cubicBezTo>
                  <a:cubicBezTo>
                    <a:pt x="2939754" y="1953317"/>
                    <a:pt x="2948792" y="1955453"/>
                    <a:pt x="2957172" y="1959397"/>
                  </a:cubicBezTo>
                  <a:cubicBezTo>
                    <a:pt x="2965389" y="1963505"/>
                    <a:pt x="2973195" y="1969996"/>
                    <a:pt x="2980589" y="1978870"/>
                  </a:cubicBezTo>
                  <a:lnTo>
                    <a:pt x="2969004" y="1988237"/>
                  </a:lnTo>
                  <a:cubicBezTo>
                    <a:pt x="2963253" y="1981335"/>
                    <a:pt x="2957090" y="1976159"/>
                    <a:pt x="2950517" y="1972708"/>
                  </a:cubicBezTo>
                  <a:cubicBezTo>
                    <a:pt x="2943615" y="1969585"/>
                    <a:pt x="2936714" y="1968024"/>
                    <a:pt x="2929811" y="1968024"/>
                  </a:cubicBezTo>
                  <a:cubicBezTo>
                    <a:pt x="2929483" y="1968024"/>
                    <a:pt x="2929235" y="1968024"/>
                    <a:pt x="2929072" y="1968024"/>
                  </a:cubicBezTo>
                  <a:cubicBezTo>
                    <a:pt x="2928908" y="1968024"/>
                    <a:pt x="2928743" y="1968024"/>
                    <a:pt x="2928578" y="1968024"/>
                  </a:cubicBezTo>
                  <a:cubicBezTo>
                    <a:pt x="2918719" y="1968024"/>
                    <a:pt x="2909681" y="1972133"/>
                    <a:pt x="2901464" y="1980349"/>
                  </a:cubicBezTo>
                  <a:cubicBezTo>
                    <a:pt x="2891933" y="1989880"/>
                    <a:pt x="2884866" y="2002041"/>
                    <a:pt x="2880265" y="2016831"/>
                  </a:cubicBezTo>
                  <a:cubicBezTo>
                    <a:pt x="2875500" y="2031785"/>
                    <a:pt x="2873692" y="2046739"/>
                    <a:pt x="2874843" y="2061693"/>
                  </a:cubicBezTo>
                  <a:cubicBezTo>
                    <a:pt x="2875829" y="2078126"/>
                    <a:pt x="2879526" y="2092669"/>
                    <a:pt x="2885935" y="2105323"/>
                  </a:cubicBezTo>
                  <a:cubicBezTo>
                    <a:pt x="2891522" y="2116662"/>
                    <a:pt x="2898342" y="2125536"/>
                    <a:pt x="2906394" y="2131944"/>
                  </a:cubicBezTo>
                  <a:cubicBezTo>
                    <a:pt x="2914118" y="2137696"/>
                    <a:pt x="2922581" y="2140572"/>
                    <a:pt x="2931783" y="2140572"/>
                  </a:cubicBezTo>
                  <a:cubicBezTo>
                    <a:pt x="2931783" y="2140572"/>
                    <a:pt x="2931824" y="2140572"/>
                    <a:pt x="2931907" y="2140572"/>
                  </a:cubicBezTo>
                  <a:cubicBezTo>
                    <a:pt x="2931989" y="2140572"/>
                    <a:pt x="2932030" y="2140572"/>
                    <a:pt x="2932030" y="2140572"/>
                  </a:cubicBezTo>
                  <a:cubicBezTo>
                    <a:pt x="2942054" y="2140572"/>
                    <a:pt x="2951749" y="2137696"/>
                    <a:pt x="2961117" y="2131944"/>
                  </a:cubicBezTo>
                  <a:cubicBezTo>
                    <a:pt x="2968840" y="2127179"/>
                    <a:pt x="2975906" y="2120770"/>
                    <a:pt x="2982314" y="2112718"/>
                  </a:cubicBezTo>
                  <a:cubicBezTo>
                    <a:pt x="2985602" y="2108692"/>
                    <a:pt x="2988786" y="2104172"/>
                    <a:pt x="2991867" y="2099160"/>
                  </a:cubicBezTo>
                  <a:lnTo>
                    <a:pt x="2992032" y="2098854"/>
                  </a:lnTo>
                  <a:lnTo>
                    <a:pt x="2988014" y="2092628"/>
                  </a:lnTo>
                  <a:cubicBezTo>
                    <a:pt x="2983331" y="2080714"/>
                    <a:pt x="2980989" y="2067773"/>
                    <a:pt x="2980989" y="2053805"/>
                  </a:cubicBezTo>
                  <a:cubicBezTo>
                    <a:pt x="2980989" y="2025704"/>
                    <a:pt x="2990356" y="2001876"/>
                    <a:pt x="3009091" y="1982321"/>
                  </a:cubicBezTo>
                  <a:cubicBezTo>
                    <a:pt x="3027824" y="1962437"/>
                    <a:pt x="3050748" y="1952495"/>
                    <a:pt x="3077863" y="1952495"/>
                  </a:cubicBezTo>
                  <a:close/>
                  <a:moveTo>
                    <a:pt x="5811113" y="1952002"/>
                  </a:moveTo>
                  <a:cubicBezTo>
                    <a:pt x="5826561" y="1952002"/>
                    <a:pt x="5838228" y="1956028"/>
                    <a:pt x="5846116" y="1964080"/>
                  </a:cubicBezTo>
                  <a:cubicBezTo>
                    <a:pt x="5852361" y="1970325"/>
                    <a:pt x="5856181" y="1977679"/>
                    <a:pt x="5857578" y="1986142"/>
                  </a:cubicBezTo>
                  <a:cubicBezTo>
                    <a:pt x="5858975" y="1994605"/>
                    <a:pt x="5859673" y="2002862"/>
                    <a:pt x="5859673" y="2010915"/>
                  </a:cubicBezTo>
                  <a:lnTo>
                    <a:pt x="5859673" y="2022544"/>
                  </a:lnTo>
                  <a:lnTo>
                    <a:pt x="5870457" y="2002904"/>
                  </a:lnTo>
                  <a:cubicBezTo>
                    <a:pt x="5874361" y="1996577"/>
                    <a:pt x="5878489" y="1990620"/>
                    <a:pt x="5882844" y="1985033"/>
                  </a:cubicBezTo>
                  <a:cubicBezTo>
                    <a:pt x="5889253" y="1976652"/>
                    <a:pt x="5896812" y="1969133"/>
                    <a:pt x="5905521" y="1962478"/>
                  </a:cubicBezTo>
                  <a:cubicBezTo>
                    <a:pt x="5914231" y="1955823"/>
                    <a:pt x="5925324" y="1952495"/>
                    <a:pt x="5938798" y="1952495"/>
                  </a:cubicBezTo>
                  <a:cubicBezTo>
                    <a:pt x="5938963" y="1952495"/>
                    <a:pt x="5939168" y="1952495"/>
                    <a:pt x="5939415" y="1952495"/>
                  </a:cubicBezTo>
                  <a:cubicBezTo>
                    <a:pt x="5939661" y="1952495"/>
                    <a:pt x="5939867" y="1952495"/>
                    <a:pt x="5940031" y="1952495"/>
                  </a:cubicBezTo>
                  <a:cubicBezTo>
                    <a:pt x="5958601" y="1952824"/>
                    <a:pt x="5972815" y="1957754"/>
                    <a:pt x="5982675" y="1967285"/>
                  </a:cubicBezTo>
                  <a:cubicBezTo>
                    <a:pt x="5990399" y="1974680"/>
                    <a:pt x="5995904" y="1985115"/>
                    <a:pt x="5999190" y="1998590"/>
                  </a:cubicBezTo>
                  <a:cubicBezTo>
                    <a:pt x="6001162" y="2006478"/>
                    <a:pt x="6002148" y="2015434"/>
                    <a:pt x="6002148" y="2025458"/>
                  </a:cubicBezTo>
                  <a:lnTo>
                    <a:pt x="6002148" y="2025704"/>
                  </a:lnTo>
                  <a:cubicBezTo>
                    <a:pt x="6008393" y="2012722"/>
                    <a:pt x="6013980" y="2002616"/>
                    <a:pt x="6018910" y="1995385"/>
                  </a:cubicBezTo>
                  <a:cubicBezTo>
                    <a:pt x="6024826" y="1986511"/>
                    <a:pt x="6032837" y="1977720"/>
                    <a:pt x="6042943" y="1969010"/>
                  </a:cubicBezTo>
                  <a:cubicBezTo>
                    <a:pt x="6053050" y="1960301"/>
                    <a:pt x="6063937" y="1955124"/>
                    <a:pt x="6075604" y="1953481"/>
                  </a:cubicBezTo>
                  <a:cubicBezTo>
                    <a:pt x="6079220" y="1952988"/>
                    <a:pt x="6082670" y="1952742"/>
                    <a:pt x="6085957" y="1952742"/>
                  </a:cubicBezTo>
                  <a:cubicBezTo>
                    <a:pt x="6085957" y="1952742"/>
                    <a:pt x="6085998" y="1952742"/>
                    <a:pt x="6086080" y="1952742"/>
                  </a:cubicBezTo>
                  <a:cubicBezTo>
                    <a:pt x="6086163" y="1952742"/>
                    <a:pt x="6086203" y="1952742"/>
                    <a:pt x="6086203" y="1952742"/>
                  </a:cubicBezTo>
                  <a:cubicBezTo>
                    <a:pt x="6109703" y="1953399"/>
                    <a:pt x="6126218" y="1960794"/>
                    <a:pt x="6135749" y="1974926"/>
                  </a:cubicBezTo>
                  <a:cubicBezTo>
                    <a:pt x="6139858" y="1981335"/>
                    <a:pt x="6142487" y="1988114"/>
                    <a:pt x="6143637" y="1995262"/>
                  </a:cubicBezTo>
                  <a:cubicBezTo>
                    <a:pt x="6144788" y="2002411"/>
                    <a:pt x="6145363" y="2009436"/>
                    <a:pt x="6145363" y="2016338"/>
                  </a:cubicBezTo>
                  <a:cubicBezTo>
                    <a:pt x="6145363" y="2016338"/>
                    <a:pt x="6145363" y="2023075"/>
                    <a:pt x="6145363" y="2036550"/>
                  </a:cubicBezTo>
                  <a:cubicBezTo>
                    <a:pt x="6145363" y="2050025"/>
                    <a:pt x="6145363" y="2056763"/>
                    <a:pt x="6145363" y="2056763"/>
                  </a:cubicBezTo>
                  <a:lnTo>
                    <a:pt x="6145363" y="2059474"/>
                  </a:lnTo>
                  <a:cubicBezTo>
                    <a:pt x="6145363" y="2059474"/>
                    <a:pt x="6145363" y="2062432"/>
                    <a:pt x="6145363" y="2068348"/>
                  </a:cubicBezTo>
                  <a:cubicBezTo>
                    <a:pt x="6145363" y="2074264"/>
                    <a:pt x="6145363" y="2077222"/>
                    <a:pt x="6145363" y="2077222"/>
                  </a:cubicBezTo>
                  <a:lnTo>
                    <a:pt x="6145363" y="2095216"/>
                  </a:lnTo>
                  <a:lnTo>
                    <a:pt x="6145363" y="2097435"/>
                  </a:lnTo>
                  <a:lnTo>
                    <a:pt x="6145363" y="2100146"/>
                  </a:lnTo>
                  <a:cubicBezTo>
                    <a:pt x="6145363" y="2106062"/>
                    <a:pt x="6145486" y="2111978"/>
                    <a:pt x="6145732" y="2117894"/>
                  </a:cubicBezTo>
                  <a:cubicBezTo>
                    <a:pt x="6145979" y="2123810"/>
                    <a:pt x="6147006" y="2128987"/>
                    <a:pt x="6148814" y="2133423"/>
                  </a:cubicBezTo>
                  <a:cubicBezTo>
                    <a:pt x="6150293" y="2137696"/>
                    <a:pt x="6152347" y="2140161"/>
                    <a:pt x="6154976" y="2140818"/>
                  </a:cubicBezTo>
                  <a:cubicBezTo>
                    <a:pt x="6171245" y="2141804"/>
                    <a:pt x="6185295" y="2131205"/>
                    <a:pt x="6197127" y="2109020"/>
                  </a:cubicBezTo>
                  <a:cubicBezTo>
                    <a:pt x="6208959" y="2086836"/>
                    <a:pt x="6217915" y="2066787"/>
                    <a:pt x="6223995" y="2048875"/>
                  </a:cubicBezTo>
                  <a:lnTo>
                    <a:pt x="6238045" y="2053805"/>
                  </a:lnTo>
                  <a:cubicBezTo>
                    <a:pt x="6227528" y="2085028"/>
                    <a:pt x="6216025" y="2109185"/>
                    <a:pt x="6203536" y="2126275"/>
                  </a:cubicBezTo>
                  <a:cubicBezTo>
                    <a:pt x="6189075" y="2145830"/>
                    <a:pt x="6173463" y="2155608"/>
                    <a:pt x="6156701" y="2155608"/>
                  </a:cubicBezTo>
                  <a:lnTo>
                    <a:pt x="6156701" y="2155855"/>
                  </a:lnTo>
                  <a:cubicBezTo>
                    <a:pt x="6139611" y="2155855"/>
                    <a:pt x="6126711" y="2150842"/>
                    <a:pt x="6118001" y="2140818"/>
                  </a:cubicBezTo>
                  <a:cubicBezTo>
                    <a:pt x="6112743" y="2134738"/>
                    <a:pt x="6109703" y="2128124"/>
                    <a:pt x="6108881" y="2120975"/>
                  </a:cubicBezTo>
                  <a:cubicBezTo>
                    <a:pt x="6108060" y="2113827"/>
                    <a:pt x="6107649" y="2106884"/>
                    <a:pt x="6107649" y="2100146"/>
                  </a:cubicBezTo>
                  <a:lnTo>
                    <a:pt x="6107649" y="2097435"/>
                  </a:lnTo>
                  <a:lnTo>
                    <a:pt x="6107649" y="2093491"/>
                  </a:lnTo>
                  <a:cubicBezTo>
                    <a:pt x="6107649" y="2093491"/>
                    <a:pt x="6107649" y="2090780"/>
                    <a:pt x="6107649" y="2085357"/>
                  </a:cubicBezTo>
                  <a:cubicBezTo>
                    <a:pt x="6107649" y="2079934"/>
                    <a:pt x="6107649" y="2077222"/>
                    <a:pt x="6107649" y="2077222"/>
                  </a:cubicBezTo>
                  <a:lnTo>
                    <a:pt x="6107649" y="2057996"/>
                  </a:lnTo>
                  <a:cubicBezTo>
                    <a:pt x="6107649" y="2057996"/>
                    <a:pt x="6107649" y="2057790"/>
                    <a:pt x="6107649" y="2057379"/>
                  </a:cubicBezTo>
                  <a:cubicBezTo>
                    <a:pt x="6107649" y="2056968"/>
                    <a:pt x="6107649" y="2056763"/>
                    <a:pt x="6107649" y="2056763"/>
                  </a:cubicBezTo>
                  <a:cubicBezTo>
                    <a:pt x="6107649" y="2056763"/>
                    <a:pt x="6107649" y="2050025"/>
                    <a:pt x="6107649" y="2036550"/>
                  </a:cubicBezTo>
                  <a:cubicBezTo>
                    <a:pt x="6107649" y="2023075"/>
                    <a:pt x="6107649" y="2016338"/>
                    <a:pt x="6107649" y="2016338"/>
                  </a:cubicBezTo>
                  <a:cubicBezTo>
                    <a:pt x="6107649" y="2010422"/>
                    <a:pt x="6107402" y="2004424"/>
                    <a:pt x="6106909" y="1998343"/>
                  </a:cubicBezTo>
                  <a:cubicBezTo>
                    <a:pt x="6106416" y="1992263"/>
                    <a:pt x="6105266" y="1986676"/>
                    <a:pt x="6103458" y="1981582"/>
                  </a:cubicBezTo>
                  <a:cubicBezTo>
                    <a:pt x="6100007" y="1973036"/>
                    <a:pt x="6094256" y="1968435"/>
                    <a:pt x="6086203" y="1967778"/>
                  </a:cubicBezTo>
                  <a:cubicBezTo>
                    <a:pt x="6082588" y="1967778"/>
                    <a:pt x="6079794" y="1967942"/>
                    <a:pt x="6077823" y="1968271"/>
                  </a:cubicBezTo>
                  <a:cubicBezTo>
                    <a:pt x="6069113" y="1969585"/>
                    <a:pt x="6060527" y="1973858"/>
                    <a:pt x="6052064" y="1981089"/>
                  </a:cubicBezTo>
                  <a:cubicBezTo>
                    <a:pt x="6043601" y="1988319"/>
                    <a:pt x="6036658" y="1995878"/>
                    <a:pt x="6031235" y="2003766"/>
                  </a:cubicBezTo>
                  <a:cubicBezTo>
                    <a:pt x="6026634" y="2010504"/>
                    <a:pt x="6021745" y="2019296"/>
                    <a:pt x="6016568" y="2030141"/>
                  </a:cubicBezTo>
                  <a:cubicBezTo>
                    <a:pt x="6011392" y="2040987"/>
                    <a:pt x="6006585" y="2051833"/>
                    <a:pt x="6002148" y="2062679"/>
                  </a:cubicBezTo>
                  <a:lnTo>
                    <a:pt x="6002148" y="2154869"/>
                  </a:lnTo>
                  <a:lnTo>
                    <a:pt x="5964434" y="2154869"/>
                  </a:lnTo>
                  <a:lnTo>
                    <a:pt x="5964434" y="2025458"/>
                  </a:lnTo>
                  <a:cubicBezTo>
                    <a:pt x="5964434" y="2016584"/>
                    <a:pt x="5963941" y="2008532"/>
                    <a:pt x="5962955" y="2001301"/>
                  </a:cubicBezTo>
                  <a:cubicBezTo>
                    <a:pt x="5961476" y="1990455"/>
                    <a:pt x="5959011" y="1982239"/>
                    <a:pt x="5955560" y="1976652"/>
                  </a:cubicBezTo>
                  <a:cubicBezTo>
                    <a:pt x="5951452" y="1970407"/>
                    <a:pt x="5945865" y="1967285"/>
                    <a:pt x="5938798" y="1967285"/>
                  </a:cubicBezTo>
                  <a:cubicBezTo>
                    <a:pt x="5928939" y="1967285"/>
                    <a:pt x="5920722" y="1969709"/>
                    <a:pt x="5914149" y="1974556"/>
                  </a:cubicBezTo>
                  <a:cubicBezTo>
                    <a:pt x="5907576" y="1979404"/>
                    <a:pt x="5901084" y="1985936"/>
                    <a:pt x="5894676" y="1994153"/>
                  </a:cubicBezTo>
                  <a:cubicBezTo>
                    <a:pt x="5886131" y="2004999"/>
                    <a:pt x="5878900" y="2016831"/>
                    <a:pt x="5872984" y="2029648"/>
                  </a:cubicBezTo>
                  <a:lnTo>
                    <a:pt x="5859673" y="2061499"/>
                  </a:lnTo>
                  <a:lnTo>
                    <a:pt x="5859673" y="2155608"/>
                  </a:lnTo>
                  <a:lnTo>
                    <a:pt x="5822206" y="2155608"/>
                  </a:lnTo>
                  <a:lnTo>
                    <a:pt x="5822206" y="2010915"/>
                  </a:lnTo>
                  <a:cubicBezTo>
                    <a:pt x="5822206" y="2005163"/>
                    <a:pt x="5821877" y="1997522"/>
                    <a:pt x="5821220" y="1987990"/>
                  </a:cubicBezTo>
                  <a:cubicBezTo>
                    <a:pt x="5820563" y="1978459"/>
                    <a:pt x="5818508" y="1971968"/>
                    <a:pt x="5815057" y="1968517"/>
                  </a:cubicBezTo>
                  <a:cubicBezTo>
                    <a:pt x="5814071" y="1967531"/>
                    <a:pt x="5812757" y="1967038"/>
                    <a:pt x="5811113" y="1967038"/>
                  </a:cubicBezTo>
                  <a:cubicBezTo>
                    <a:pt x="5808155" y="1967038"/>
                    <a:pt x="5804335" y="1969051"/>
                    <a:pt x="5799651" y="1973077"/>
                  </a:cubicBezTo>
                  <a:cubicBezTo>
                    <a:pt x="5794968" y="1977103"/>
                    <a:pt x="5790407" y="1983677"/>
                    <a:pt x="5785971" y="1992797"/>
                  </a:cubicBezTo>
                  <a:cubicBezTo>
                    <a:pt x="5781534" y="2001918"/>
                    <a:pt x="5776193" y="2014283"/>
                    <a:pt x="5769948" y="2029895"/>
                  </a:cubicBezTo>
                  <a:cubicBezTo>
                    <a:pt x="5766826" y="2037701"/>
                    <a:pt x="5764177" y="2044171"/>
                    <a:pt x="5761999" y="2049307"/>
                  </a:cubicBezTo>
                  <a:lnTo>
                    <a:pt x="5761757" y="2049864"/>
                  </a:lnTo>
                  <a:lnTo>
                    <a:pt x="5775553" y="2055531"/>
                  </a:lnTo>
                  <a:lnTo>
                    <a:pt x="5774074" y="2059228"/>
                  </a:lnTo>
                  <a:cubicBezTo>
                    <a:pt x="5771116" y="2066459"/>
                    <a:pt x="5768158" y="2073402"/>
                    <a:pt x="5765200" y="2080057"/>
                  </a:cubicBezTo>
                  <a:cubicBezTo>
                    <a:pt x="5762242" y="2086712"/>
                    <a:pt x="5758955" y="2093245"/>
                    <a:pt x="5755340" y="2099653"/>
                  </a:cubicBezTo>
                  <a:cubicBezTo>
                    <a:pt x="5743508" y="2120195"/>
                    <a:pt x="5729211" y="2135149"/>
                    <a:pt x="5712449" y="2144516"/>
                  </a:cubicBezTo>
                  <a:cubicBezTo>
                    <a:pt x="5699632" y="2151911"/>
                    <a:pt x="5686157" y="2155608"/>
                    <a:pt x="5672024" y="2155608"/>
                  </a:cubicBezTo>
                  <a:cubicBezTo>
                    <a:pt x="5650004" y="2155444"/>
                    <a:pt x="5631928" y="2148953"/>
                    <a:pt x="5617795" y="2136135"/>
                  </a:cubicBezTo>
                  <a:cubicBezTo>
                    <a:pt x="5612536" y="2131205"/>
                    <a:pt x="5608264" y="2126193"/>
                    <a:pt x="5604977" y="2121099"/>
                  </a:cubicBezTo>
                  <a:cubicBezTo>
                    <a:pt x="5595446" y="2125864"/>
                    <a:pt x="5588215" y="2129397"/>
                    <a:pt x="5583285" y="2131698"/>
                  </a:cubicBezTo>
                  <a:lnTo>
                    <a:pt x="5576876" y="2118387"/>
                  </a:lnTo>
                  <a:cubicBezTo>
                    <a:pt x="5581642" y="2116087"/>
                    <a:pt x="5588626" y="2112636"/>
                    <a:pt x="5597829" y="2108034"/>
                  </a:cubicBezTo>
                  <a:cubicBezTo>
                    <a:pt x="5597665" y="2107541"/>
                    <a:pt x="5597500" y="2107048"/>
                    <a:pt x="5597336" y="2106555"/>
                  </a:cubicBezTo>
                  <a:cubicBezTo>
                    <a:pt x="5597172" y="2106062"/>
                    <a:pt x="5596925" y="2105569"/>
                    <a:pt x="5596596" y="2105076"/>
                  </a:cubicBezTo>
                  <a:cubicBezTo>
                    <a:pt x="5586079" y="2080755"/>
                    <a:pt x="5584107" y="2055366"/>
                    <a:pt x="5590680" y="2028909"/>
                  </a:cubicBezTo>
                  <a:cubicBezTo>
                    <a:pt x="5595775" y="2009189"/>
                    <a:pt x="5606949" y="1992017"/>
                    <a:pt x="5624204" y="1977391"/>
                  </a:cubicBezTo>
                  <a:cubicBezTo>
                    <a:pt x="5643266" y="1960958"/>
                    <a:pt x="5664629" y="1952742"/>
                    <a:pt x="5688293" y="1952742"/>
                  </a:cubicBezTo>
                  <a:cubicBezTo>
                    <a:pt x="5699632" y="1952742"/>
                    <a:pt x="5708259" y="1954878"/>
                    <a:pt x="5714175" y="1959150"/>
                  </a:cubicBezTo>
                  <a:cubicBezTo>
                    <a:pt x="5720091" y="1963423"/>
                    <a:pt x="5724446" y="1967778"/>
                    <a:pt x="5727239" y="1972215"/>
                  </a:cubicBezTo>
                  <a:cubicBezTo>
                    <a:pt x="5736935" y="1988812"/>
                    <a:pt x="5735949" y="2007957"/>
                    <a:pt x="5724281" y="2029648"/>
                  </a:cubicBezTo>
                  <a:cubicBezTo>
                    <a:pt x="5714586" y="2047232"/>
                    <a:pt x="5698728" y="2063747"/>
                    <a:pt x="5676707" y="2079194"/>
                  </a:cubicBezTo>
                  <a:cubicBezTo>
                    <a:pt x="5665040" y="2087575"/>
                    <a:pt x="5650497" y="2096613"/>
                    <a:pt x="5633078" y="2106309"/>
                  </a:cubicBezTo>
                  <a:cubicBezTo>
                    <a:pt x="5636365" y="2114525"/>
                    <a:pt x="5640144" y="2121017"/>
                    <a:pt x="5644416" y="2125782"/>
                  </a:cubicBezTo>
                  <a:cubicBezTo>
                    <a:pt x="5652304" y="2135478"/>
                    <a:pt x="5661507" y="2140407"/>
                    <a:pt x="5672024" y="2140572"/>
                  </a:cubicBezTo>
                  <a:cubicBezTo>
                    <a:pt x="5683034" y="2140572"/>
                    <a:pt x="5694127" y="2137532"/>
                    <a:pt x="5705301" y="2131451"/>
                  </a:cubicBezTo>
                  <a:cubicBezTo>
                    <a:pt x="5719434" y="2123564"/>
                    <a:pt x="5731759" y="2110499"/>
                    <a:pt x="5742276" y="2092259"/>
                  </a:cubicBezTo>
                  <a:cubicBezTo>
                    <a:pt x="5745726" y="2086343"/>
                    <a:pt x="5748849" y="2080180"/>
                    <a:pt x="5751642" y="2073771"/>
                  </a:cubicBezTo>
                  <a:lnTo>
                    <a:pt x="5759427" y="2055225"/>
                  </a:lnTo>
                  <a:lnTo>
                    <a:pt x="5759087" y="2056008"/>
                  </a:lnTo>
                  <a:cubicBezTo>
                    <a:pt x="5758235" y="2057908"/>
                    <a:pt x="5757500" y="2059474"/>
                    <a:pt x="5756884" y="2060707"/>
                  </a:cubicBezTo>
                  <a:cubicBezTo>
                    <a:pt x="5754419" y="2064980"/>
                    <a:pt x="5751091" y="2066253"/>
                    <a:pt x="5746901" y="2064528"/>
                  </a:cubicBezTo>
                  <a:cubicBezTo>
                    <a:pt x="5742710" y="2062802"/>
                    <a:pt x="5741684" y="2059474"/>
                    <a:pt x="5743820" y="2054545"/>
                  </a:cubicBezTo>
                  <a:cubicBezTo>
                    <a:pt x="5745792" y="2049615"/>
                    <a:pt x="5749900" y="2039344"/>
                    <a:pt x="5756144" y="2023732"/>
                  </a:cubicBezTo>
                  <a:cubicBezTo>
                    <a:pt x="5762389" y="2008121"/>
                    <a:pt x="5767237" y="1996823"/>
                    <a:pt x="5770688" y="1989839"/>
                  </a:cubicBezTo>
                  <a:cubicBezTo>
                    <a:pt x="5774139" y="1982855"/>
                    <a:pt x="5779274" y="1974803"/>
                    <a:pt x="5786094" y="1965683"/>
                  </a:cubicBezTo>
                  <a:cubicBezTo>
                    <a:pt x="5792914" y="1956562"/>
                    <a:pt x="5801253" y="1952002"/>
                    <a:pt x="5811113" y="1952002"/>
                  </a:cubicBezTo>
                  <a:close/>
                  <a:moveTo>
                    <a:pt x="4934813" y="1952002"/>
                  </a:moveTo>
                  <a:cubicBezTo>
                    <a:pt x="4950261" y="1952002"/>
                    <a:pt x="4961928" y="1956028"/>
                    <a:pt x="4969816" y="1964080"/>
                  </a:cubicBezTo>
                  <a:cubicBezTo>
                    <a:pt x="4976061" y="1970325"/>
                    <a:pt x="4979881" y="1977679"/>
                    <a:pt x="4981278" y="1986142"/>
                  </a:cubicBezTo>
                  <a:cubicBezTo>
                    <a:pt x="4982675" y="1994605"/>
                    <a:pt x="4983373" y="2002862"/>
                    <a:pt x="4983373" y="2010915"/>
                  </a:cubicBezTo>
                  <a:lnTo>
                    <a:pt x="4983373" y="2031825"/>
                  </a:lnTo>
                  <a:lnTo>
                    <a:pt x="4984359" y="2029402"/>
                  </a:lnTo>
                  <a:cubicBezTo>
                    <a:pt x="4991097" y="2015105"/>
                    <a:pt x="4997177" y="2003931"/>
                    <a:pt x="5002600" y="1995878"/>
                  </a:cubicBezTo>
                  <a:cubicBezTo>
                    <a:pt x="5008680" y="1987004"/>
                    <a:pt x="5016733" y="1978213"/>
                    <a:pt x="5026756" y="1969503"/>
                  </a:cubicBezTo>
                  <a:cubicBezTo>
                    <a:pt x="5036781" y="1960794"/>
                    <a:pt x="5047709" y="1955617"/>
                    <a:pt x="5059540" y="1953974"/>
                  </a:cubicBezTo>
                  <a:cubicBezTo>
                    <a:pt x="5062991" y="1953481"/>
                    <a:pt x="5066442" y="1953235"/>
                    <a:pt x="5069893" y="1953235"/>
                  </a:cubicBezTo>
                  <a:cubicBezTo>
                    <a:pt x="5093393" y="1953892"/>
                    <a:pt x="5109908" y="1961287"/>
                    <a:pt x="5119439" y="1975419"/>
                  </a:cubicBezTo>
                  <a:cubicBezTo>
                    <a:pt x="5123548" y="1981828"/>
                    <a:pt x="5126177" y="1988607"/>
                    <a:pt x="5127327" y="1995755"/>
                  </a:cubicBezTo>
                  <a:cubicBezTo>
                    <a:pt x="5128478" y="2002904"/>
                    <a:pt x="5129053" y="2009929"/>
                    <a:pt x="5129053" y="2016831"/>
                  </a:cubicBezTo>
                  <a:cubicBezTo>
                    <a:pt x="5129053" y="2078619"/>
                    <a:pt x="5129176" y="2112471"/>
                    <a:pt x="5129422" y="2118387"/>
                  </a:cubicBezTo>
                  <a:cubicBezTo>
                    <a:pt x="5129669" y="2124303"/>
                    <a:pt x="5130696" y="2129480"/>
                    <a:pt x="5132503" y="2133916"/>
                  </a:cubicBezTo>
                  <a:cubicBezTo>
                    <a:pt x="5133982" y="2138189"/>
                    <a:pt x="5136037" y="2140654"/>
                    <a:pt x="5138666" y="2141311"/>
                  </a:cubicBezTo>
                  <a:cubicBezTo>
                    <a:pt x="5154935" y="2142297"/>
                    <a:pt x="5168985" y="2131698"/>
                    <a:pt x="5180817" y="2109513"/>
                  </a:cubicBezTo>
                  <a:lnTo>
                    <a:pt x="5185062" y="2100890"/>
                  </a:lnTo>
                  <a:lnTo>
                    <a:pt x="5178024" y="2087883"/>
                  </a:lnTo>
                  <a:cubicBezTo>
                    <a:pt x="5174326" y="2076914"/>
                    <a:pt x="5172478" y="2065226"/>
                    <a:pt x="5172478" y="2052819"/>
                  </a:cubicBezTo>
                  <a:cubicBezTo>
                    <a:pt x="5172478" y="2028991"/>
                    <a:pt x="5180859" y="2007299"/>
                    <a:pt x="5197620" y="1987744"/>
                  </a:cubicBezTo>
                  <a:cubicBezTo>
                    <a:pt x="5217176" y="1965066"/>
                    <a:pt x="5241908" y="1953399"/>
                    <a:pt x="5271816" y="1952742"/>
                  </a:cubicBezTo>
                  <a:cubicBezTo>
                    <a:pt x="5287592" y="1952413"/>
                    <a:pt x="5300163" y="1956562"/>
                    <a:pt x="5309530" y="1965190"/>
                  </a:cubicBezTo>
                  <a:lnTo>
                    <a:pt x="5318404" y="1975200"/>
                  </a:lnTo>
                  <a:lnTo>
                    <a:pt x="5318404" y="1952495"/>
                  </a:lnTo>
                  <a:lnTo>
                    <a:pt x="5356118" y="1952495"/>
                  </a:lnTo>
                  <a:lnTo>
                    <a:pt x="5356118" y="2136381"/>
                  </a:lnTo>
                  <a:cubicBezTo>
                    <a:pt x="5366471" y="2122578"/>
                    <a:pt x="5376084" y="2108897"/>
                    <a:pt x="5384958" y="2095340"/>
                  </a:cubicBezTo>
                  <a:cubicBezTo>
                    <a:pt x="5393832" y="2081782"/>
                    <a:pt x="5401720" y="2066459"/>
                    <a:pt x="5408621" y="2049368"/>
                  </a:cubicBezTo>
                  <a:lnTo>
                    <a:pt x="5422672" y="2055038"/>
                  </a:lnTo>
                  <a:cubicBezTo>
                    <a:pt x="5414455" y="2075250"/>
                    <a:pt x="5404842" y="2093286"/>
                    <a:pt x="5393832" y="2109144"/>
                  </a:cubicBezTo>
                  <a:cubicBezTo>
                    <a:pt x="5382822" y="2125001"/>
                    <a:pt x="5371319" y="2140736"/>
                    <a:pt x="5359322" y="2156348"/>
                  </a:cubicBezTo>
                  <a:cubicBezTo>
                    <a:pt x="5358501" y="2157169"/>
                    <a:pt x="5357433" y="2158566"/>
                    <a:pt x="5356118" y="2160538"/>
                  </a:cubicBezTo>
                  <a:lnTo>
                    <a:pt x="5356118" y="2288716"/>
                  </a:lnTo>
                  <a:cubicBezTo>
                    <a:pt x="5356118" y="2316324"/>
                    <a:pt x="5353078" y="2343356"/>
                    <a:pt x="5346997" y="2369814"/>
                  </a:cubicBezTo>
                  <a:cubicBezTo>
                    <a:pt x="5343875" y="2382960"/>
                    <a:pt x="5340671" y="2393600"/>
                    <a:pt x="5337384" y="2401735"/>
                  </a:cubicBezTo>
                  <a:cubicBezTo>
                    <a:pt x="5334098" y="2409869"/>
                    <a:pt x="5331551" y="2415826"/>
                    <a:pt x="5329743" y="2419606"/>
                  </a:cubicBezTo>
                  <a:cubicBezTo>
                    <a:pt x="5319719" y="2438175"/>
                    <a:pt x="5306161" y="2450747"/>
                    <a:pt x="5289071" y="2457320"/>
                  </a:cubicBezTo>
                  <a:cubicBezTo>
                    <a:pt x="5282498" y="2459456"/>
                    <a:pt x="5276828" y="2460442"/>
                    <a:pt x="5272062" y="2460278"/>
                  </a:cubicBezTo>
                  <a:cubicBezTo>
                    <a:pt x="5260395" y="2460278"/>
                    <a:pt x="5250864" y="2454691"/>
                    <a:pt x="5243469" y="2443516"/>
                  </a:cubicBezTo>
                  <a:cubicBezTo>
                    <a:pt x="5235088" y="2431191"/>
                    <a:pt x="5232294" y="2412129"/>
                    <a:pt x="5235088" y="2386329"/>
                  </a:cubicBezTo>
                  <a:cubicBezTo>
                    <a:pt x="5237060" y="2365623"/>
                    <a:pt x="5242976" y="2340152"/>
                    <a:pt x="5252836" y="2309915"/>
                  </a:cubicBezTo>
                  <a:cubicBezTo>
                    <a:pt x="5261546" y="2283622"/>
                    <a:pt x="5274117" y="2256507"/>
                    <a:pt x="5290550" y="2228571"/>
                  </a:cubicBezTo>
                  <a:cubicBezTo>
                    <a:pt x="5298438" y="2215096"/>
                    <a:pt x="5307722" y="2200799"/>
                    <a:pt x="5318404" y="2185681"/>
                  </a:cubicBezTo>
                  <a:lnTo>
                    <a:pt x="5318404" y="2131201"/>
                  </a:lnTo>
                  <a:lnTo>
                    <a:pt x="5317479" y="2132314"/>
                  </a:lnTo>
                  <a:cubicBezTo>
                    <a:pt x="5313495" y="2136505"/>
                    <a:pt x="5309448" y="2140161"/>
                    <a:pt x="5305339" y="2143283"/>
                  </a:cubicBezTo>
                  <a:cubicBezTo>
                    <a:pt x="5293837" y="2151500"/>
                    <a:pt x="5281429" y="2155526"/>
                    <a:pt x="5268118" y="2155362"/>
                  </a:cubicBezTo>
                  <a:cubicBezTo>
                    <a:pt x="5237717" y="2155197"/>
                    <a:pt x="5213232" y="2142955"/>
                    <a:pt x="5194662" y="2118634"/>
                  </a:cubicBezTo>
                  <a:lnTo>
                    <a:pt x="5193683" y="2116823"/>
                  </a:lnTo>
                  <a:lnTo>
                    <a:pt x="5187226" y="2126768"/>
                  </a:lnTo>
                  <a:cubicBezTo>
                    <a:pt x="5172765" y="2146488"/>
                    <a:pt x="5157153" y="2156266"/>
                    <a:pt x="5140391" y="2156101"/>
                  </a:cubicBezTo>
                  <a:lnTo>
                    <a:pt x="5140391" y="2156348"/>
                  </a:lnTo>
                  <a:cubicBezTo>
                    <a:pt x="5123137" y="2156348"/>
                    <a:pt x="5110319" y="2151336"/>
                    <a:pt x="5101938" y="2141311"/>
                  </a:cubicBezTo>
                  <a:cubicBezTo>
                    <a:pt x="5096515" y="2135231"/>
                    <a:pt x="5093393" y="2128617"/>
                    <a:pt x="5092571" y="2121468"/>
                  </a:cubicBezTo>
                  <a:cubicBezTo>
                    <a:pt x="5091750" y="2114320"/>
                    <a:pt x="5091339" y="2095093"/>
                    <a:pt x="5091339" y="2063788"/>
                  </a:cubicBezTo>
                  <a:cubicBezTo>
                    <a:pt x="5091339" y="2032483"/>
                    <a:pt x="5091339" y="2016831"/>
                    <a:pt x="5091339" y="2016831"/>
                  </a:cubicBezTo>
                  <a:cubicBezTo>
                    <a:pt x="5091339" y="2010915"/>
                    <a:pt x="5091092" y="2004917"/>
                    <a:pt x="5090599" y="1998836"/>
                  </a:cubicBezTo>
                  <a:cubicBezTo>
                    <a:pt x="5090106" y="1992756"/>
                    <a:pt x="5088956" y="1987169"/>
                    <a:pt x="5087148" y="1982075"/>
                  </a:cubicBezTo>
                  <a:cubicBezTo>
                    <a:pt x="5083862" y="1973529"/>
                    <a:pt x="5078110" y="1968928"/>
                    <a:pt x="5069893" y="1968271"/>
                  </a:cubicBezTo>
                  <a:cubicBezTo>
                    <a:pt x="5066278" y="1968271"/>
                    <a:pt x="5063484" y="1968435"/>
                    <a:pt x="5061512" y="1968764"/>
                  </a:cubicBezTo>
                  <a:cubicBezTo>
                    <a:pt x="5052803" y="1970078"/>
                    <a:pt x="5044217" y="1974351"/>
                    <a:pt x="5035754" y="1981582"/>
                  </a:cubicBezTo>
                  <a:cubicBezTo>
                    <a:pt x="5027291" y="1988812"/>
                    <a:pt x="5020348" y="1996371"/>
                    <a:pt x="5014925" y="2004259"/>
                  </a:cubicBezTo>
                  <a:cubicBezTo>
                    <a:pt x="5010159" y="2011326"/>
                    <a:pt x="5004983" y="2020692"/>
                    <a:pt x="4999395" y="2032360"/>
                  </a:cubicBezTo>
                  <a:cubicBezTo>
                    <a:pt x="4993808" y="2044027"/>
                    <a:pt x="4988796" y="2055531"/>
                    <a:pt x="4984359" y="2066869"/>
                  </a:cubicBezTo>
                  <a:lnTo>
                    <a:pt x="4983373" y="2069745"/>
                  </a:lnTo>
                  <a:lnTo>
                    <a:pt x="4983373" y="2155608"/>
                  </a:lnTo>
                  <a:lnTo>
                    <a:pt x="4945906" y="2155608"/>
                  </a:lnTo>
                  <a:lnTo>
                    <a:pt x="4945906" y="2010915"/>
                  </a:lnTo>
                  <a:cubicBezTo>
                    <a:pt x="4945906" y="2005163"/>
                    <a:pt x="4945577" y="1997522"/>
                    <a:pt x="4944920" y="1987990"/>
                  </a:cubicBezTo>
                  <a:cubicBezTo>
                    <a:pt x="4944263" y="1978459"/>
                    <a:pt x="4942208" y="1971968"/>
                    <a:pt x="4938757" y="1968517"/>
                  </a:cubicBezTo>
                  <a:cubicBezTo>
                    <a:pt x="4937771" y="1967531"/>
                    <a:pt x="4936457" y="1967038"/>
                    <a:pt x="4934813" y="1967038"/>
                  </a:cubicBezTo>
                  <a:cubicBezTo>
                    <a:pt x="4931855" y="1967038"/>
                    <a:pt x="4928035" y="1969051"/>
                    <a:pt x="4923351" y="1973077"/>
                  </a:cubicBezTo>
                  <a:cubicBezTo>
                    <a:pt x="4918668" y="1977103"/>
                    <a:pt x="4914107" y="1983677"/>
                    <a:pt x="4909671" y="1992797"/>
                  </a:cubicBezTo>
                  <a:cubicBezTo>
                    <a:pt x="4905234" y="2001918"/>
                    <a:pt x="4899893" y="2014283"/>
                    <a:pt x="4893648" y="2029895"/>
                  </a:cubicBezTo>
                  <a:cubicBezTo>
                    <a:pt x="4887404" y="2045506"/>
                    <a:pt x="4883049" y="2055777"/>
                    <a:pt x="4880584" y="2060707"/>
                  </a:cubicBezTo>
                  <a:cubicBezTo>
                    <a:pt x="4878119" y="2064980"/>
                    <a:pt x="4874791" y="2066253"/>
                    <a:pt x="4870601" y="2064528"/>
                  </a:cubicBezTo>
                  <a:cubicBezTo>
                    <a:pt x="4866410" y="2062802"/>
                    <a:pt x="4865384" y="2059474"/>
                    <a:pt x="4867520" y="2054545"/>
                  </a:cubicBezTo>
                  <a:cubicBezTo>
                    <a:pt x="4869492" y="2049615"/>
                    <a:pt x="4873600" y="2039344"/>
                    <a:pt x="4879844" y="2023732"/>
                  </a:cubicBezTo>
                  <a:cubicBezTo>
                    <a:pt x="4886089" y="2008121"/>
                    <a:pt x="4890937" y="1996823"/>
                    <a:pt x="4894388" y="1989839"/>
                  </a:cubicBezTo>
                  <a:cubicBezTo>
                    <a:pt x="4897839" y="1982855"/>
                    <a:pt x="4902974" y="1974803"/>
                    <a:pt x="4909794" y="1965683"/>
                  </a:cubicBezTo>
                  <a:cubicBezTo>
                    <a:pt x="4916614" y="1956562"/>
                    <a:pt x="4924953" y="1952002"/>
                    <a:pt x="4934813" y="1952002"/>
                  </a:cubicBezTo>
                  <a:close/>
                  <a:moveTo>
                    <a:pt x="1533427" y="1879286"/>
                  </a:moveTo>
                  <a:cubicBezTo>
                    <a:pt x="1539507" y="1879286"/>
                    <a:pt x="1544684" y="1881422"/>
                    <a:pt x="1548956" y="1885694"/>
                  </a:cubicBezTo>
                  <a:cubicBezTo>
                    <a:pt x="1553229" y="1889967"/>
                    <a:pt x="1555365" y="1895143"/>
                    <a:pt x="1555365" y="1901224"/>
                  </a:cubicBezTo>
                  <a:cubicBezTo>
                    <a:pt x="1555365" y="1907304"/>
                    <a:pt x="1553229" y="1912521"/>
                    <a:pt x="1548956" y="1916876"/>
                  </a:cubicBezTo>
                  <a:cubicBezTo>
                    <a:pt x="1544684" y="1921231"/>
                    <a:pt x="1539507" y="1923408"/>
                    <a:pt x="1533427" y="1923408"/>
                  </a:cubicBezTo>
                  <a:cubicBezTo>
                    <a:pt x="1527347" y="1923408"/>
                    <a:pt x="1522129" y="1921231"/>
                    <a:pt x="1517775" y="1916876"/>
                  </a:cubicBezTo>
                  <a:cubicBezTo>
                    <a:pt x="1513420" y="1912521"/>
                    <a:pt x="1511242" y="1907304"/>
                    <a:pt x="1511242" y="1901224"/>
                  </a:cubicBezTo>
                  <a:cubicBezTo>
                    <a:pt x="1511242" y="1895143"/>
                    <a:pt x="1513420" y="1889967"/>
                    <a:pt x="1517775" y="1885694"/>
                  </a:cubicBezTo>
                  <a:cubicBezTo>
                    <a:pt x="1522129" y="1881422"/>
                    <a:pt x="1527347" y="1879286"/>
                    <a:pt x="1533427" y="1879286"/>
                  </a:cubicBezTo>
                  <a:close/>
                  <a:moveTo>
                    <a:pt x="3082793" y="1876081"/>
                  </a:moveTo>
                  <a:lnTo>
                    <a:pt x="3087229" y="1880272"/>
                  </a:lnTo>
                  <a:lnTo>
                    <a:pt x="3131599" y="1920204"/>
                  </a:lnTo>
                  <a:lnTo>
                    <a:pt x="3122971" y="1932282"/>
                  </a:lnTo>
                  <a:lnTo>
                    <a:pt x="3070468" y="1904182"/>
                  </a:lnTo>
                  <a:lnTo>
                    <a:pt x="3046311" y="1922915"/>
                  </a:lnTo>
                  <a:lnTo>
                    <a:pt x="3035219" y="1931543"/>
                  </a:lnTo>
                  <a:lnTo>
                    <a:pt x="3026098" y="1919711"/>
                  </a:lnTo>
                  <a:lnTo>
                    <a:pt x="3077863" y="1879779"/>
                  </a:lnTo>
                  <a:close/>
                  <a:moveTo>
                    <a:pt x="2297147" y="1873616"/>
                  </a:moveTo>
                  <a:lnTo>
                    <a:pt x="2301585" y="1877807"/>
                  </a:lnTo>
                  <a:lnTo>
                    <a:pt x="2345954" y="1917739"/>
                  </a:lnTo>
                  <a:lnTo>
                    <a:pt x="2337326" y="1929817"/>
                  </a:lnTo>
                  <a:lnTo>
                    <a:pt x="2284823" y="1901717"/>
                  </a:lnTo>
                  <a:lnTo>
                    <a:pt x="2260666" y="1920450"/>
                  </a:lnTo>
                  <a:lnTo>
                    <a:pt x="2249574" y="1929078"/>
                  </a:lnTo>
                  <a:lnTo>
                    <a:pt x="2240453" y="1917246"/>
                  </a:lnTo>
                  <a:lnTo>
                    <a:pt x="2292218" y="1877314"/>
                  </a:lnTo>
                  <a:close/>
                  <a:moveTo>
                    <a:pt x="4768261" y="1855622"/>
                  </a:moveTo>
                  <a:lnTo>
                    <a:pt x="4773437" y="1864742"/>
                  </a:lnTo>
                  <a:lnTo>
                    <a:pt x="4780586" y="1877807"/>
                  </a:lnTo>
                  <a:lnTo>
                    <a:pt x="4783790" y="1883722"/>
                  </a:lnTo>
                  <a:lnTo>
                    <a:pt x="4778367" y="1887420"/>
                  </a:lnTo>
                  <a:lnTo>
                    <a:pt x="4724877" y="1924394"/>
                  </a:lnTo>
                  <a:lnTo>
                    <a:pt x="4715264" y="1913302"/>
                  </a:lnTo>
                  <a:lnTo>
                    <a:pt x="4761359" y="1863263"/>
                  </a:lnTo>
                  <a:close/>
                  <a:moveTo>
                    <a:pt x="1368521" y="1855622"/>
                  </a:moveTo>
                  <a:lnTo>
                    <a:pt x="1375669" y="1863263"/>
                  </a:lnTo>
                  <a:lnTo>
                    <a:pt x="1421518" y="1913302"/>
                  </a:lnTo>
                  <a:lnTo>
                    <a:pt x="1411658" y="1924394"/>
                  </a:lnTo>
                  <a:lnTo>
                    <a:pt x="1358661" y="1887420"/>
                  </a:lnTo>
                  <a:lnTo>
                    <a:pt x="1352992" y="1883722"/>
                  </a:lnTo>
                  <a:lnTo>
                    <a:pt x="1356442" y="1877807"/>
                  </a:lnTo>
                  <a:lnTo>
                    <a:pt x="1363591" y="1864742"/>
                  </a:lnTo>
                  <a:close/>
                  <a:moveTo>
                    <a:pt x="2288027" y="1802132"/>
                  </a:moveTo>
                  <a:lnTo>
                    <a:pt x="2295175" y="1809774"/>
                  </a:lnTo>
                  <a:lnTo>
                    <a:pt x="2341024" y="1859812"/>
                  </a:lnTo>
                  <a:lnTo>
                    <a:pt x="2331164" y="1870905"/>
                  </a:lnTo>
                  <a:lnTo>
                    <a:pt x="2278167" y="1833930"/>
                  </a:lnTo>
                  <a:lnTo>
                    <a:pt x="2272498" y="1830233"/>
                  </a:lnTo>
                  <a:lnTo>
                    <a:pt x="2275950" y="1824317"/>
                  </a:lnTo>
                  <a:lnTo>
                    <a:pt x="2283097" y="1811252"/>
                  </a:lnTo>
                  <a:close/>
                  <a:moveTo>
                    <a:pt x="3451751" y="1749628"/>
                  </a:moveTo>
                  <a:lnTo>
                    <a:pt x="3489219" y="1749628"/>
                  </a:lnTo>
                  <a:lnTo>
                    <a:pt x="3489219" y="1749875"/>
                  </a:lnTo>
                  <a:lnTo>
                    <a:pt x="3489219" y="2001301"/>
                  </a:lnTo>
                  <a:lnTo>
                    <a:pt x="3489219" y="2075990"/>
                  </a:lnTo>
                  <a:lnTo>
                    <a:pt x="3489219" y="2096449"/>
                  </a:lnTo>
                  <a:lnTo>
                    <a:pt x="3489219" y="2099653"/>
                  </a:lnTo>
                  <a:cubicBezTo>
                    <a:pt x="3489219" y="2105569"/>
                    <a:pt x="3489342" y="2111362"/>
                    <a:pt x="3489588" y="2117031"/>
                  </a:cubicBezTo>
                  <a:cubicBezTo>
                    <a:pt x="3489836" y="2122701"/>
                    <a:pt x="3490863" y="2127754"/>
                    <a:pt x="3492670" y="2132191"/>
                  </a:cubicBezTo>
                  <a:cubicBezTo>
                    <a:pt x="3494149" y="2136628"/>
                    <a:pt x="3496203" y="2139175"/>
                    <a:pt x="3498832" y="2139832"/>
                  </a:cubicBezTo>
                  <a:cubicBezTo>
                    <a:pt x="3498996" y="2139832"/>
                    <a:pt x="3499161" y="2139873"/>
                    <a:pt x="3499325" y="2139956"/>
                  </a:cubicBezTo>
                  <a:cubicBezTo>
                    <a:pt x="3499489" y="2140038"/>
                    <a:pt x="3499736" y="2140079"/>
                    <a:pt x="3500064" y="2140079"/>
                  </a:cubicBezTo>
                  <a:cubicBezTo>
                    <a:pt x="3515840" y="2140407"/>
                    <a:pt x="3529602" y="2129603"/>
                    <a:pt x="3541352" y="2107665"/>
                  </a:cubicBezTo>
                  <a:lnTo>
                    <a:pt x="3545677" y="2098885"/>
                  </a:lnTo>
                  <a:lnTo>
                    <a:pt x="3539724" y="2087883"/>
                  </a:lnTo>
                  <a:cubicBezTo>
                    <a:pt x="3536027" y="2076914"/>
                    <a:pt x="3534178" y="2065226"/>
                    <a:pt x="3534178" y="2052819"/>
                  </a:cubicBezTo>
                  <a:cubicBezTo>
                    <a:pt x="3534178" y="2028991"/>
                    <a:pt x="3542559" y="2007299"/>
                    <a:pt x="3559321" y="1987744"/>
                  </a:cubicBezTo>
                  <a:cubicBezTo>
                    <a:pt x="3578876" y="1965066"/>
                    <a:pt x="3603608" y="1953399"/>
                    <a:pt x="3633516" y="1952742"/>
                  </a:cubicBezTo>
                  <a:cubicBezTo>
                    <a:pt x="3649292" y="1952413"/>
                    <a:pt x="3661863" y="1956562"/>
                    <a:pt x="3671231" y="1965190"/>
                  </a:cubicBezTo>
                  <a:lnTo>
                    <a:pt x="3682816" y="1978258"/>
                  </a:lnTo>
                  <a:lnTo>
                    <a:pt x="3682816" y="1952495"/>
                  </a:lnTo>
                  <a:lnTo>
                    <a:pt x="3720283" y="1952495"/>
                  </a:lnTo>
                  <a:cubicBezTo>
                    <a:pt x="3720283" y="1952495"/>
                    <a:pt x="3720283" y="1960712"/>
                    <a:pt x="3720283" y="1977145"/>
                  </a:cubicBezTo>
                  <a:cubicBezTo>
                    <a:pt x="3720283" y="1993578"/>
                    <a:pt x="3720283" y="2001794"/>
                    <a:pt x="3720283" y="2001794"/>
                  </a:cubicBezTo>
                  <a:lnTo>
                    <a:pt x="3720283" y="2096942"/>
                  </a:lnTo>
                  <a:lnTo>
                    <a:pt x="3720283" y="2100393"/>
                  </a:lnTo>
                  <a:cubicBezTo>
                    <a:pt x="3720283" y="2106309"/>
                    <a:pt x="3720407" y="2112102"/>
                    <a:pt x="3720653" y="2117771"/>
                  </a:cubicBezTo>
                  <a:cubicBezTo>
                    <a:pt x="3720899" y="2123440"/>
                    <a:pt x="3721844" y="2128494"/>
                    <a:pt x="3723488" y="2132930"/>
                  </a:cubicBezTo>
                  <a:cubicBezTo>
                    <a:pt x="3725459" y="2138025"/>
                    <a:pt x="3727760" y="2140572"/>
                    <a:pt x="3730389" y="2140572"/>
                  </a:cubicBezTo>
                  <a:cubicBezTo>
                    <a:pt x="3744357" y="2140572"/>
                    <a:pt x="3757668" y="2131862"/>
                    <a:pt x="3770322" y="2114443"/>
                  </a:cubicBezTo>
                  <a:cubicBezTo>
                    <a:pt x="3775745" y="2106884"/>
                    <a:pt x="3781249" y="2097188"/>
                    <a:pt x="3786837" y="2085357"/>
                  </a:cubicBezTo>
                  <a:cubicBezTo>
                    <a:pt x="3789220" y="2080262"/>
                    <a:pt x="3791602" y="2074860"/>
                    <a:pt x="3793985" y="2069149"/>
                  </a:cubicBezTo>
                  <a:lnTo>
                    <a:pt x="3796706" y="2062277"/>
                  </a:lnTo>
                  <a:lnTo>
                    <a:pt x="3796706" y="2056184"/>
                  </a:lnTo>
                  <a:lnTo>
                    <a:pt x="3782902" y="2051340"/>
                  </a:lnTo>
                  <a:cubicBezTo>
                    <a:pt x="3786189" y="2042466"/>
                    <a:pt x="3789229" y="2032606"/>
                    <a:pt x="3792023" y="2021761"/>
                  </a:cubicBezTo>
                  <a:cubicBezTo>
                    <a:pt x="3793502" y="2016338"/>
                    <a:pt x="3794857" y="2011120"/>
                    <a:pt x="3796090" y="2006108"/>
                  </a:cubicBezTo>
                  <a:lnTo>
                    <a:pt x="3796706" y="2003569"/>
                  </a:lnTo>
                  <a:lnTo>
                    <a:pt x="3796706" y="1952495"/>
                  </a:lnTo>
                  <a:lnTo>
                    <a:pt x="3807798" y="1952495"/>
                  </a:lnTo>
                  <a:lnTo>
                    <a:pt x="3815440" y="1952495"/>
                  </a:lnTo>
                  <a:lnTo>
                    <a:pt x="3834420" y="1952495"/>
                  </a:lnTo>
                  <a:cubicBezTo>
                    <a:pt x="3834420" y="1952495"/>
                    <a:pt x="3834379" y="1975748"/>
                    <a:pt x="3834297" y="2022254"/>
                  </a:cubicBezTo>
                  <a:cubicBezTo>
                    <a:pt x="3834215" y="2068759"/>
                    <a:pt x="3834174" y="2092012"/>
                    <a:pt x="3834174" y="2092012"/>
                  </a:cubicBezTo>
                  <a:cubicBezTo>
                    <a:pt x="3834174" y="2098092"/>
                    <a:pt x="3834420" y="2104172"/>
                    <a:pt x="3834913" y="2110253"/>
                  </a:cubicBezTo>
                  <a:cubicBezTo>
                    <a:pt x="3835406" y="2116333"/>
                    <a:pt x="3836639" y="2121920"/>
                    <a:pt x="3838611" y="2127015"/>
                  </a:cubicBezTo>
                  <a:cubicBezTo>
                    <a:pt x="3842226" y="2136710"/>
                    <a:pt x="3850278" y="2141229"/>
                    <a:pt x="3862767" y="2140572"/>
                  </a:cubicBezTo>
                  <a:cubicBezTo>
                    <a:pt x="3862931" y="2140572"/>
                    <a:pt x="3863055" y="2140572"/>
                    <a:pt x="3863137" y="2140572"/>
                  </a:cubicBezTo>
                  <a:cubicBezTo>
                    <a:pt x="3863219" y="2140572"/>
                    <a:pt x="3863260" y="2140572"/>
                    <a:pt x="3863260" y="2140572"/>
                  </a:cubicBezTo>
                  <a:cubicBezTo>
                    <a:pt x="3877392" y="2140407"/>
                    <a:pt x="3892018" y="2128494"/>
                    <a:pt x="3907137" y="2104830"/>
                  </a:cubicBezTo>
                  <a:cubicBezTo>
                    <a:pt x="3914038" y="2093655"/>
                    <a:pt x="3921803" y="2077386"/>
                    <a:pt x="3930430" y="2056024"/>
                  </a:cubicBezTo>
                  <a:lnTo>
                    <a:pt x="3934991" y="2043941"/>
                  </a:lnTo>
                  <a:lnTo>
                    <a:pt x="3934991" y="1952495"/>
                  </a:lnTo>
                  <a:lnTo>
                    <a:pt x="3972705" y="1952495"/>
                  </a:lnTo>
                  <a:lnTo>
                    <a:pt x="3972705" y="2136381"/>
                  </a:lnTo>
                  <a:cubicBezTo>
                    <a:pt x="3983058" y="2122578"/>
                    <a:pt x="3992671" y="2108897"/>
                    <a:pt x="4001545" y="2095340"/>
                  </a:cubicBezTo>
                  <a:cubicBezTo>
                    <a:pt x="4010419" y="2081782"/>
                    <a:pt x="4018307" y="2066459"/>
                    <a:pt x="4025208" y="2049368"/>
                  </a:cubicBezTo>
                  <a:lnTo>
                    <a:pt x="4039259" y="2055038"/>
                  </a:lnTo>
                  <a:cubicBezTo>
                    <a:pt x="4031042" y="2075250"/>
                    <a:pt x="4021429" y="2093286"/>
                    <a:pt x="4010419" y="2109144"/>
                  </a:cubicBezTo>
                  <a:cubicBezTo>
                    <a:pt x="3999408" y="2125001"/>
                    <a:pt x="3987905" y="2140736"/>
                    <a:pt x="3975909" y="2156348"/>
                  </a:cubicBezTo>
                  <a:cubicBezTo>
                    <a:pt x="3975087" y="2157169"/>
                    <a:pt x="3974019" y="2158566"/>
                    <a:pt x="3972705" y="2160538"/>
                  </a:cubicBezTo>
                  <a:lnTo>
                    <a:pt x="3972705" y="2288716"/>
                  </a:lnTo>
                  <a:cubicBezTo>
                    <a:pt x="3972705" y="2316324"/>
                    <a:pt x="3969664" y="2343356"/>
                    <a:pt x="3963584" y="2369814"/>
                  </a:cubicBezTo>
                  <a:cubicBezTo>
                    <a:pt x="3960462" y="2382960"/>
                    <a:pt x="3957257" y="2393600"/>
                    <a:pt x="3953971" y="2401735"/>
                  </a:cubicBezTo>
                  <a:cubicBezTo>
                    <a:pt x="3950684" y="2409869"/>
                    <a:pt x="3948137" y="2415826"/>
                    <a:pt x="3946330" y="2419606"/>
                  </a:cubicBezTo>
                  <a:cubicBezTo>
                    <a:pt x="3936305" y="2438175"/>
                    <a:pt x="3922748" y="2450747"/>
                    <a:pt x="3905658" y="2457320"/>
                  </a:cubicBezTo>
                  <a:cubicBezTo>
                    <a:pt x="3899084" y="2459456"/>
                    <a:pt x="3893415" y="2460442"/>
                    <a:pt x="3888649" y="2460278"/>
                  </a:cubicBezTo>
                  <a:cubicBezTo>
                    <a:pt x="3876982" y="2460278"/>
                    <a:pt x="3867451" y="2454691"/>
                    <a:pt x="3860056" y="2443516"/>
                  </a:cubicBezTo>
                  <a:cubicBezTo>
                    <a:pt x="3851675" y="2431191"/>
                    <a:pt x="3848881" y="2412129"/>
                    <a:pt x="3851675" y="2386329"/>
                  </a:cubicBezTo>
                  <a:cubicBezTo>
                    <a:pt x="3853647" y="2365623"/>
                    <a:pt x="3859563" y="2340152"/>
                    <a:pt x="3869423" y="2309915"/>
                  </a:cubicBezTo>
                  <a:cubicBezTo>
                    <a:pt x="3878132" y="2283622"/>
                    <a:pt x="3890703" y="2256507"/>
                    <a:pt x="3907137" y="2228571"/>
                  </a:cubicBezTo>
                  <a:cubicBezTo>
                    <a:pt x="3915024" y="2215096"/>
                    <a:pt x="3924309" y="2200799"/>
                    <a:pt x="3934991" y="2185681"/>
                  </a:cubicBezTo>
                  <a:lnTo>
                    <a:pt x="3934991" y="2083375"/>
                  </a:lnTo>
                  <a:lnTo>
                    <a:pt x="3931509" y="2090903"/>
                  </a:lnTo>
                  <a:cubicBezTo>
                    <a:pt x="3927339" y="2099448"/>
                    <a:pt x="3923323" y="2106720"/>
                    <a:pt x="3919461" y="2112718"/>
                  </a:cubicBezTo>
                  <a:cubicBezTo>
                    <a:pt x="3914531" y="2120606"/>
                    <a:pt x="3907178" y="2129644"/>
                    <a:pt x="3897400" y="2139832"/>
                  </a:cubicBezTo>
                  <a:cubicBezTo>
                    <a:pt x="3887622" y="2150021"/>
                    <a:pt x="3876406" y="2155279"/>
                    <a:pt x="3863753" y="2155608"/>
                  </a:cubicBezTo>
                  <a:cubicBezTo>
                    <a:pt x="3863753" y="2155608"/>
                    <a:pt x="3863712" y="2155608"/>
                    <a:pt x="3863630" y="2155608"/>
                  </a:cubicBezTo>
                  <a:cubicBezTo>
                    <a:pt x="3863548" y="2155608"/>
                    <a:pt x="3863507" y="2155608"/>
                    <a:pt x="3863507" y="2155608"/>
                  </a:cubicBezTo>
                  <a:cubicBezTo>
                    <a:pt x="3863178" y="2155608"/>
                    <a:pt x="3862849" y="2155608"/>
                    <a:pt x="3862521" y="2155608"/>
                  </a:cubicBezTo>
                  <a:cubicBezTo>
                    <a:pt x="3862192" y="2155608"/>
                    <a:pt x="3861781" y="2155608"/>
                    <a:pt x="3861288" y="2155608"/>
                  </a:cubicBezTo>
                  <a:cubicBezTo>
                    <a:pt x="3861288" y="2155608"/>
                    <a:pt x="3861206" y="2155608"/>
                    <a:pt x="3861042" y="2155608"/>
                  </a:cubicBezTo>
                  <a:cubicBezTo>
                    <a:pt x="3860877" y="2155608"/>
                    <a:pt x="3860713" y="2155608"/>
                    <a:pt x="3860549" y="2155608"/>
                  </a:cubicBezTo>
                  <a:cubicBezTo>
                    <a:pt x="3832777" y="2155608"/>
                    <a:pt x="3814454" y="2148213"/>
                    <a:pt x="3805580" y="2133423"/>
                  </a:cubicBezTo>
                  <a:cubicBezTo>
                    <a:pt x="3801636" y="2127015"/>
                    <a:pt x="3799171" y="2120236"/>
                    <a:pt x="3798185" y="2113087"/>
                  </a:cubicBezTo>
                  <a:lnTo>
                    <a:pt x="3797126" y="2098004"/>
                  </a:lnTo>
                  <a:lnTo>
                    <a:pt x="3791582" y="2108589"/>
                  </a:lnTo>
                  <a:cubicBezTo>
                    <a:pt x="3788583" y="2113806"/>
                    <a:pt x="3785522" y="2118634"/>
                    <a:pt x="3782400" y="2123071"/>
                  </a:cubicBezTo>
                  <a:cubicBezTo>
                    <a:pt x="3766788" y="2144762"/>
                    <a:pt x="3749451" y="2155608"/>
                    <a:pt x="3730389" y="2155608"/>
                  </a:cubicBezTo>
                  <a:cubicBezTo>
                    <a:pt x="3714121" y="2155608"/>
                    <a:pt x="3701714" y="2150514"/>
                    <a:pt x="3693169" y="2140325"/>
                  </a:cubicBezTo>
                  <a:lnTo>
                    <a:pt x="3685658" y="2124513"/>
                  </a:lnTo>
                  <a:lnTo>
                    <a:pt x="3679180" y="2132314"/>
                  </a:lnTo>
                  <a:cubicBezTo>
                    <a:pt x="3675195" y="2136505"/>
                    <a:pt x="3671148" y="2140161"/>
                    <a:pt x="3667040" y="2143283"/>
                  </a:cubicBezTo>
                  <a:cubicBezTo>
                    <a:pt x="3655536" y="2151500"/>
                    <a:pt x="3643130" y="2155526"/>
                    <a:pt x="3629819" y="2155362"/>
                  </a:cubicBezTo>
                  <a:cubicBezTo>
                    <a:pt x="3599418" y="2155197"/>
                    <a:pt x="3574932" y="2142955"/>
                    <a:pt x="3556363" y="2118634"/>
                  </a:cubicBezTo>
                  <a:lnTo>
                    <a:pt x="3554319" y="2114856"/>
                  </a:lnTo>
                  <a:lnTo>
                    <a:pt x="3547638" y="2125289"/>
                  </a:lnTo>
                  <a:cubicBezTo>
                    <a:pt x="3532519" y="2145666"/>
                    <a:pt x="3516333" y="2155608"/>
                    <a:pt x="3499078" y="2155115"/>
                  </a:cubicBezTo>
                  <a:cubicBezTo>
                    <a:pt x="3493656" y="2154622"/>
                    <a:pt x="3490945" y="2154376"/>
                    <a:pt x="3490945" y="2154376"/>
                  </a:cubicBezTo>
                  <a:cubicBezTo>
                    <a:pt x="3478291" y="2152732"/>
                    <a:pt x="3468595" y="2147884"/>
                    <a:pt x="3461857" y="2139832"/>
                  </a:cubicBezTo>
                  <a:cubicBezTo>
                    <a:pt x="3458242" y="2135395"/>
                    <a:pt x="3455778" y="2130876"/>
                    <a:pt x="3454463" y="2126275"/>
                  </a:cubicBezTo>
                  <a:cubicBezTo>
                    <a:pt x="3448218" y="2133506"/>
                    <a:pt x="3442467" y="2139011"/>
                    <a:pt x="3437208" y="2142790"/>
                  </a:cubicBezTo>
                  <a:cubicBezTo>
                    <a:pt x="3425376" y="2151335"/>
                    <a:pt x="3412969" y="2155444"/>
                    <a:pt x="3399987" y="2155115"/>
                  </a:cubicBezTo>
                  <a:cubicBezTo>
                    <a:pt x="3369422" y="2154622"/>
                    <a:pt x="3345019" y="2142297"/>
                    <a:pt x="3326778" y="2118141"/>
                  </a:cubicBezTo>
                  <a:cubicBezTo>
                    <a:pt x="3311987" y="2099243"/>
                    <a:pt x="3304593" y="2077304"/>
                    <a:pt x="3304593" y="2052326"/>
                  </a:cubicBezTo>
                  <a:cubicBezTo>
                    <a:pt x="3304593" y="2028662"/>
                    <a:pt x="3312974" y="2007053"/>
                    <a:pt x="3329736" y="1987497"/>
                  </a:cubicBezTo>
                  <a:cubicBezTo>
                    <a:pt x="3348962" y="1964655"/>
                    <a:pt x="3373611" y="1952906"/>
                    <a:pt x="3403684" y="1952249"/>
                  </a:cubicBezTo>
                  <a:cubicBezTo>
                    <a:pt x="3414860" y="1952084"/>
                    <a:pt x="3424390" y="1954303"/>
                    <a:pt x="3432278" y="1958904"/>
                  </a:cubicBezTo>
                  <a:cubicBezTo>
                    <a:pt x="3440167" y="1963505"/>
                    <a:pt x="3446657" y="1968599"/>
                    <a:pt x="3451751" y="1974187"/>
                  </a:cubicBezTo>
                  <a:lnTo>
                    <a:pt x="3451751" y="1749875"/>
                  </a:lnTo>
                  <a:close/>
                  <a:moveTo>
                    <a:pt x="4469293" y="1662862"/>
                  </a:moveTo>
                  <a:cubicBezTo>
                    <a:pt x="4463706" y="1662862"/>
                    <a:pt x="4458242" y="1666189"/>
                    <a:pt x="4452901" y="1672845"/>
                  </a:cubicBezTo>
                  <a:cubicBezTo>
                    <a:pt x="4447560" y="1679500"/>
                    <a:pt x="4443411" y="1686772"/>
                    <a:pt x="4440453" y="1694660"/>
                  </a:cubicBezTo>
                  <a:cubicBezTo>
                    <a:pt x="4433715" y="1713065"/>
                    <a:pt x="4429032" y="1733360"/>
                    <a:pt x="4426403" y="1755544"/>
                  </a:cubicBezTo>
                  <a:cubicBezTo>
                    <a:pt x="4424102" y="1772799"/>
                    <a:pt x="4422952" y="1794080"/>
                    <a:pt x="4422952" y="1819387"/>
                  </a:cubicBezTo>
                  <a:lnTo>
                    <a:pt x="4422952" y="1916507"/>
                  </a:lnTo>
                  <a:cubicBezTo>
                    <a:pt x="4422952" y="1916342"/>
                    <a:pt x="4423034" y="1916137"/>
                    <a:pt x="4423198" y="1915890"/>
                  </a:cubicBezTo>
                  <a:cubicBezTo>
                    <a:pt x="4423362" y="1915644"/>
                    <a:pt x="4423527" y="1915356"/>
                    <a:pt x="4423691" y="1915028"/>
                  </a:cubicBezTo>
                  <a:cubicBezTo>
                    <a:pt x="4438481" y="1884626"/>
                    <a:pt x="4452490" y="1853445"/>
                    <a:pt x="4465719" y="1821482"/>
                  </a:cubicBezTo>
                  <a:cubicBezTo>
                    <a:pt x="4478947" y="1789520"/>
                    <a:pt x="4487534" y="1755791"/>
                    <a:pt x="4491478" y="1720295"/>
                  </a:cubicBezTo>
                  <a:cubicBezTo>
                    <a:pt x="4493943" y="1698111"/>
                    <a:pt x="4492053" y="1682335"/>
                    <a:pt x="4485808" y="1672968"/>
                  </a:cubicBezTo>
                  <a:cubicBezTo>
                    <a:pt x="4481043" y="1666230"/>
                    <a:pt x="4475537" y="1662862"/>
                    <a:pt x="4469293" y="1662862"/>
                  </a:cubicBezTo>
                  <a:close/>
                  <a:moveTo>
                    <a:pt x="2054204" y="1662862"/>
                  </a:moveTo>
                  <a:cubicBezTo>
                    <a:pt x="2048453" y="1662862"/>
                    <a:pt x="2042948" y="1666189"/>
                    <a:pt x="2037689" y="1672845"/>
                  </a:cubicBezTo>
                  <a:cubicBezTo>
                    <a:pt x="2032430" y="1679500"/>
                    <a:pt x="2028322" y="1686772"/>
                    <a:pt x="2025364" y="1694660"/>
                  </a:cubicBezTo>
                  <a:cubicBezTo>
                    <a:pt x="2018791" y="1711750"/>
                    <a:pt x="2014026" y="1732045"/>
                    <a:pt x="2011068" y="1755544"/>
                  </a:cubicBezTo>
                  <a:cubicBezTo>
                    <a:pt x="2008931" y="1773456"/>
                    <a:pt x="2007863" y="1794737"/>
                    <a:pt x="2007863" y="1819387"/>
                  </a:cubicBezTo>
                  <a:lnTo>
                    <a:pt x="2007863" y="1916507"/>
                  </a:lnTo>
                  <a:cubicBezTo>
                    <a:pt x="2007863" y="1916342"/>
                    <a:pt x="2007945" y="1916137"/>
                    <a:pt x="2008110" y="1915890"/>
                  </a:cubicBezTo>
                  <a:cubicBezTo>
                    <a:pt x="2008274" y="1915644"/>
                    <a:pt x="2008439" y="1915356"/>
                    <a:pt x="2008602" y="1915028"/>
                  </a:cubicBezTo>
                  <a:cubicBezTo>
                    <a:pt x="2023392" y="1884626"/>
                    <a:pt x="2037402" y="1853445"/>
                    <a:pt x="2050630" y="1821482"/>
                  </a:cubicBezTo>
                  <a:cubicBezTo>
                    <a:pt x="2063859" y="1789520"/>
                    <a:pt x="2072445" y="1755791"/>
                    <a:pt x="2076389" y="1720295"/>
                  </a:cubicBezTo>
                  <a:cubicBezTo>
                    <a:pt x="2078525" y="1698111"/>
                    <a:pt x="2076554" y="1682335"/>
                    <a:pt x="2070473" y="1672968"/>
                  </a:cubicBezTo>
                  <a:cubicBezTo>
                    <a:pt x="2065872" y="1666230"/>
                    <a:pt x="2060449" y="1662862"/>
                    <a:pt x="2054204" y="1662862"/>
                  </a:cubicBezTo>
                  <a:close/>
                  <a:moveTo>
                    <a:pt x="1244705" y="1662862"/>
                  </a:moveTo>
                  <a:lnTo>
                    <a:pt x="1244705" y="1663355"/>
                  </a:lnTo>
                  <a:cubicBezTo>
                    <a:pt x="1244541" y="1663355"/>
                    <a:pt x="1244377" y="1663355"/>
                    <a:pt x="1244212" y="1663355"/>
                  </a:cubicBezTo>
                  <a:cubicBezTo>
                    <a:pt x="1244048" y="1663355"/>
                    <a:pt x="1243884" y="1663355"/>
                    <a:pt x="1243719" y="1663355"/>
                  </a:cubicBezTo>
                  <a:cubicBezTo>
                    <a:pt x="1239282" y="1663355"/>
                    <a:pt x="1234188" y="1664587"/>
                    <a:pt x="1228436" y="1667052"/>
                  </a:cubicBezTo>
                  <a:cubicBezTo>
                    <a:pt x="1215125" y="1673132"/>
                    <a:pt x="1203212" y="1682581"/>
                    <a:pt x="1192694" y="1695399"/>
                  </a:cubicBezTo>
                  <a:cubicBezTo>
                    <a:pt x="1164430" y="1731388"/>
                    <a:pt x="1149639" y="1780769"/>
                    <a:pt x="1148325" y="1843544"/>
                  </a:cubicBezTo>
                  <a:cubicBezTo>
                    <a:pt x="1148325" y="1844858"/>
                    <a:pt x="1148325" y="1846173"/>
                    <a:pt x="1148325" y="1847487"/>
                  </a:cubicBezTo>
                  <a:cubicBezTo>
                    <a:pt x="1148325" y="1848802"/>
                    <a:pt x="1148325" y="1850035"/>
                    <a:pt x="1148325" y="1851185"/>
                  </a:cubicBezTo>
                  <a:cubicBezTo>
                    <a:pt x="1148818" y="1851185"/>
                    <a:pt x="1149188" y="1851062"/>
                    <a:pt x="1149434" y="1850815"/>
                  </a:cubicBezTo>
                  <a:cubicBezTo>
                    <a:pt x="1149681" y="1850569"/>
                    <a:pt x="1149968" y="1850363"/>
                    <a:pt x="1150297" y="1850199"/>
                  </a:cubicBezTo>
                  <a:cubicBezTo>
                    <a:pt x="1192530" y="1827850"/>
                    <a:pt x="1224986" y="1799831"/>
                    <a:pt x="1247663" y="1766144"/>
                  </a:cubicBezTo>
                  <a:cubicBezTo>
                    <a:pt x="1254729" y="1755791"/>
                    <a:pt x="1262083" y="1740056"/>
                    <a:pt x="1269725" y="1718940"/>
                  </a:cubicBezTo>
                  <a:cubicBezTo>
                    <a:pt x="1277366" y="1697823"/>
                    <a:pt x="1276421" y="1681924"/>
                    <a:pt x="1266890" y="1671242"/>
                  </a:cubicBezTo>
                  <a:cubicBezTo>
                    <a:pt x="1262124" y="1665655"/>
                    <a:pt x="1255304" y="1662862"/>
                    <a:pt x="1246431" y="1662862"/>
                  </a:cubicBezTo>
                  <a:cubicBezTo>
                    <a:pt x="1246266" y="1662862"/>
                    <a:pt x="1246020" y="1662862"/>
                    <a:pt x="1245691" y="1662862"/>
                  </a:cubicBezTo>
                  <a:cubicBezTo>
                    <a:pt x="1245362" y="1662862"/>
                    <a:pt x="1245034" y="1662862"/>
                    <a:pt x="1244705" y="1662862"/>
                  </a:cubicBezTo>
                  <a:close/>
                  <a:moveTo>
                    <a:pt x="4469293" y="1647825"/>
                  </a:moveTo>
                  <a:cubicBezTo>
                    <a:pt x="4480796" y="1647825"/>
                    <a:pt x="4490410" y="1653412"/>
                    <a:pt x="4498133" y="1664587"/>
                  </a:cubicBezTo>
                  <a:cubicBezTo>
                    <a:pt x="4506350" y="1677405"/>
                    <a:pt x="4509061" y="1696549"/>
                    <a:pt x="4506268" y="1722021"/>
                  </a:cubicBezTo>
                  <a:cubicBezTo>
                    <a:pt x="4502324" y="1758666"/>
                    <a:pt x="4493573" y="1793340"/>
                    <a:pt x="4480016" y="1826042"/>
                  </a:cubicBezTo>
                  <a:cubicBezTo>
                    <a:pt x="4466458" y="1858744"/>
                    <a:pt x="4452120" y="1890624"/>
                    <a:pt x="4437002" y="1921683"/>
                  </a:cubicBezTo>
                  <a:cubicBezTo>
                    <a:pt x="4434537" y="1926613"/>
                    <a:pt x="4432154" y="1931502"/>
                    <a:pt x="4429854" y="1936350"/>
                  </a:cubicBezTo>
                  <a:cubicBezTo>
                    <a:pt x="4427553" y="1941197"/>
                    <a:pt x="4425252" y="1946086"/>
                    <a:pt x="4422952" y="1951016"/>
                  </a:cubicBezTo>
                  <a:lnTo>
                    <a:pt x="4422952" y="1987990"/>
                  </a:lnTo>
                  <a:lnTo>
                    <a:pt x="4422952" y="2024718"/>
                  </a:lnTo>
                  <a:cubicBezTo>
                    <a:pt x="4428703" y="2012722"/>
                    <a:pt x="4434126" y="2002862"/>
                    <a:pt x="4439220" y="1995139"/>
                  </a:cubicBezTo>
                  <a:cubicBezTo>
                    <a:pt x="4446451" y="1984786"/>
                    <a:pt x="4454503" y="1975994"/>
                    <a:pt x="4463377" y="1968764"/>
                  </a:cubicBezTo>
                  <a:cubicBezTo>
                    <a:pt x="4477345" y="1957754"/>
                    <a:pt x="4491724" y="1952331"/>
                    <a:pt x="4506514" y="1952495"/>
                  </a:cubicBezTo>
                  <a:cubicBezTo>
                    <a:pt x="4530178" y="1953152"/>
                    <a:pt x="4546693" y="1960547"/>
                    <a:pt x="4556060" y="1974680"/>
                  </a:cubicBezTo>
                  <a:cubicBezTo>
                    <a:pt x="4560333" y="1981089"/>
                    <a:pt x="4563003" y="1987867"/>
                    <a:pt x="4564071" y="1995016"/>
                  </a:cubicBezTo>
                  <a:cubicBezTo>
                    <a:pt x="4565139" y="2002164"/>
                    <a:pt x="4565673" y="2009189"/>
                    <a:pt x="4565673" y="2016091"/>
                  </a:cubicBezTo>
                  <a:lnTo>
                    <a:pt x="4565920" y="2099900"/>
                  </a:lnTo>
                  <a:cubicBezTo>
                    <a:pt x="4565755" y="2105816"/>
                    <a:pt x="4565796" y="2111732"/>
                    <a:pt x="4566043" y="2117648"/>
                  </a:cubicBezTo>
                  <a:cubicBezTo>
                    <a:pt x="4566289" y="2123564"/>
                    <a:pt x="4567316" y="2128740"/>
                    <a:pt x="4569124" y="2133177"/>
                  </a:cubicBezTo>
                  <a:cubicBezTo>
                    <a:pt x="4571260" y="2138436"/>
                    <a:pt x="4573890" y="2141065"/>
                    <a:pt x="4577012" y="2141065"/>
                  </a:cubicBezTo>
                  <a:cubicBezTo>
                    <a:pt x="4585229" y="2141065"/>
                    <a:pt x="4592500" y="2137244"/>
                    <a:pt x="4598827" y="2129603"/>
                  </a:cubicBezTo>
                  <a:cubicBezTo>
                    <a:pt x="4605154" y="2121961"/>
                    <a:pt x="4610946" y="2113786"/>
                    <a:pt x="4616205" y="2105076"/>
                  </a:cubicBezTo>
                  <a:cubicBezTo>
                    <a:pt x="4619820" y="2098667"/>
                    <a:pt x="4623025" y="2092423"/>
                    <a:pt x="4625818" y="2086343"/>
                  </a:cubicBezTo>
                  <a:cubicBezTo>
                    <a:pt x="4629762" y="2077469"/>
                    <a:pt x="4632638" y="2070813"/>
                    <a:pt x="4634446" y="2066376"/>
                  </a:cubicBezTo>
                  <a:lnTo>
                    <a:pt x="4634906" y="2065296"/>
                  </a:lnTo>
                  <a:lnTo>
                    <a:pt x="4634906" y="2062432"/>
                  </a:lnTo>
                  <a:lnTo>
                    <a:pt x="4634906" y="2056184"/>
                  </a:lnTo>
                  <a:lnTo>
                    <a:pt x="4621102" y="2051340"/>
                  </a:lnTo>
                  <a:cubicBezTo>
                    <a:pt x="4624389" y="2042466"/>
                    <a:pt x="4627429" y="2032606"/>
                    <a:pt x="4630223" y="2021761"/>
                  </a:cubicBezTo>
                  <a:cubicBezTo>
                    <a:pt x="4631702" y="2016338"/>
                    <a:pt x="4633057" y="2011120"/>
                    <a:pt x="4634290" y="2006108"/>
                  </a:cubicBezTo>
                  <a:lnTo>
                    <a:pt x="4634906" y="2003569"/>
                  </a:lnTo>
                  <a:lnTo>
                    <a:pt x="4634906" y="1952495"/>
                  </a:lnTo>
                  <a:lnTo>
                    <a:pt x="4645999" y="1952495"/>
                  </a:lnTo>
                  <a:lnTo>
                    <a:pt x="4653640" y="1952495"/>
                  </a:lnTo>
                  <a:lnTo>
                    <a:pt x="4672620" y="1952495"/>
                  </a:lnTo>
                  <a:cubicBezTo>
                    <a:pt x="4672620" y="1952495"/>
                    <a:pt x="4672579" y="1975748"/>
                    <a:pt x="4672497" y="2022254"/>
                  </a:cubicBezTo>
                  <a:cubicBezTo>
                    <a:pt x="4672415" y="2068759"/>
                    <a:pt x="4672374" y="2092012"/>
                    <a:pt x="4672374" y="2092012"/>
                  </a:cubicBezTo>
                  <a:cubicBezTo>
                    <a:pt x="4672374" y="2098092"/>
                    <a:pt x="4672620" y="2104172"/>
                    <a:pt x="4673113" y="2110253"/>
                  </a:cubicBezTo>
                  <a:cubicBezTo>
                    <a:pt x="4673606" y="2116333"/>
                    <a:pt x="4674839" y="2121920"/>
                    <a:pt x="4676811" y="2127015"/>
                  </a:cubicBezTo>
                  <a:cubicBezTo>
                    <a:pt x="4680426" y="2136710"/>
                    <a:pt x="4688478" y="2141229"/>
                    <a:pt x="4700967" y="2140572"/>
                  </a:cubicBezTo>
                  <a:cubicBezTo>
                    <a:pt x="4701132" y="2140572"/>
                    <a:pt x="4701255" y="2140572"/>
                    <a:pt x="4701337" y="2140572"/>
                  </a:cubicBezTo>
                  <a:cubicBezTo>
                    <a:pt x="4701419" y="2140572"/>
                    <a:pt x="4701460" y="2140572"/>
                    <a:pt x="4701460" y="2140572"/>
                  </a:cubicBezTo>
                  <a:cubicBezTo>
                    <a:pt x="4715593" y="2140407"/>
                    <a:pt x="4730218" y="2128494"/>
                    <a:pt x="4745337" y="2104830"/>
                  </a:cubicBezTo>
                  <a:cubicBezTo>
                    <a:pt x="4752239" y="2093655"/>
                    <a:pt x="4760003" y="2077386"/>
                    <a:pt x="4768631" y="2056024"/>
                  </a:cubicBezTo>
                  <a:lnTo>
                    <a:pt x="4773930" y="2041982"/>
                  </a:lnTo>
                  <a:lnTo>
                    <a:pt x="4773930" y="2016707"/>
                  </a:lnTo>
                  <a:cubicBezTo>
                    <a:pt x="4773930" y="2006765"/>
                    <a:pt x="4773930" y="2001794"/>
                    <a:pt x="4773930" y="2001794"/>
                  </a:cubicBezTo>
                  <a:lnTo>
                    <a:pt x="4773930" y="1952495"/>
                  </a:lnTo>
                  <a:lnTo>
                    <a:pt x="4811397" y="1952495"/>
                  </a:lnTo>
                  <a:cubicBezTo>
                    <a:pt x="4811397" y="1952495"/>
                    <a:pt x="4811397" y="1960712"/>
                    <a:pt x="4811397" y="1977145"/>
                  </a:cubicBezTo>
                  <a:cubicBezTo>
                    <a:pt x="4811397" y="1993578"/>
                    <a:pt x="4811397" y="2001794"/>
                    <a:pt x="4811397" y="2001794"/>
                  </a:cubicBezTo>
                  <a:lnTo>
                    <a:pt x="4811397" y="2096942"/>
                  </a:lnTo>
                  <a:lnTo>
                    <a:pt x="4811397" y="2100393"/>
                  </a:lnTo>
                  <a:cubicBezTo>
                    <a:pt x="4811397" y="2106309"/>
                    <a:pt x="4811521" y="2112102"/>
                    <a:pt x="4811767" y="2117771"/>
                  </a:cubicBezTo>
                  <a:cubicBezTo>
                    <a:pt x="4812014" y="2123440"/>
                    <a:pt x="4812959" y="2128494"/>
                    <a:pt x="4814602" y="2132930"/>
                  </a:cubicBezTo>
                  <a:cubicBezTo>
                    <a:pt x="4816574" y="2138025"/>
                    <a:pt x="4818875" y="2140572"/>
                    <a:pt x="4821504" y="2140572"/>
                  </a:cubicBezTo>
                  <a:cubicBezTo>
                    <a:pt x="4835472" y="2140572"/>
                    <a:pt x="4848783" y="2131862"/>
                    <a:pt x="4861436" y="2114443"/>
                  </a:cubicBezTo>
                  <a:cubicBezTo>
                    <a:pt x="4866859" y="2106884"/>
                    <a:pt x="4872365" y="2097188"/>
                    <a:pt x="4877952" y="2085357"/>
                  </a:cubicBezTo>
                  <a:cubicBezTo>
                    <a:pt x="4882718" y="2075168"/>
                    <a:pt x="4887483" y="2063747"/>
                    <a:pt x="4892248" y="2051094"/>
                  </a:cubicBezTo>
                  <a:lnTo>
                    <a:pt x="4906299" y="2056270"/>
                  </a:lnTo>
                  <a:cubicBezTo>
                    <a:pt x="4900547" y="2071224"/>
                    <a:pt x="4895617" y="2083056"/>
                    <a:pt x="4891509" y="2091766"/>
                  </a:cubicBezTo>
                  <a:cubicBezTo>
                    <a:pt x="4885757" y="2103762"/>
                    <a:pt x="4879760" y="2114197"/>
                    <a:pt x="4873515" y="2123071"/>
                  </a:cubicBezTo>
                  <a:cubicBezTo>
                    <a:pt x="4857903" y="2144762"/>
                    <a:pt x="4840567" y="2155608"/>
                    <a:pt x="4821504" y="2155608"/>
                  </a:cubicBezTo>
                  <a:cubicBezTo>
                    <a:pt x="4805235" y="2155608"/>
                    <a:pt x="4792828" y="2150514"/>
                    <a:pt x="4784283" y="2140325"/>
                  </a:cubicBezTo>
                  <a:cubicBezTo>
                    <a:pt x="4778860" y="2134245"/>
                    <a:pt x="4775738" y="2127672"/>
                    <a:pt x="4774916" y="2120606"/>
                  </a:cubicBezTo>
                  <a:cubicBezTo>
                    <a:pt x="4774095" y="2113539"/>
                    <a:pt x="4773766" y="2106720"/>
                    <a:pt x="4773930" y="2100146"/>
                  </a:cubicBezTo>
                  <a:lnTo>
                    <a:pt x="4773930" y="2096942"/>
                  </a:lnTo>
                  <a:cubicBezTo>
                    <a:pt x="4773930" y="2096942"/>
                    <a:pt x="4773930" y="2092012"/>
                    <a:pt x="4773930" y="2082152"/>
                  </a:cubicBezTo>
                  <a:lnTo>
                    <a:pt x="4773930" y="2081776"/>
                  </a:lnTo>
                  <a:lnTo>
                    <a:pt x="4769709" y="2090903"/>
                  </a:lnTo>
                  <a:cubicBezTo>
                    <a:pt x="4765539" y="2099448"/>
                    <a:pt x="4761523" y="2106720"/>
                    <a:pt x="4757662" y="2112718"/>
                  </a:cubicBezTo>
                  <a:cubicBezTo>
                    <a:pt x="4752732" y="2120606"/>
                    <a:pt x="4745378" y="2129644"/>
                    <a:pt x="4735600" y="2139832"/>
                  </a:cubicBezTo>
                  <a:cubicBezTo>
                    <a:pt x="4725822" y="2150021"/>
                    <a:pt x="4714607" y="2155280"/>
                    <a:pt x="4701953" y="2155608"/>
                  </a:cubicBezTo>
                  <a:cubicBezTo>
                    <a:pt x="4701953" y="2155608"/>
                    <a:pt x="4701912" y="2155608"/>
                    <a:pt x="4701830" y="2155608"/>
                  </a:cubicBezTo>
                  <a:cubicBezTo>
                    <a:pt x="4701748" y="2155608"/>
                    <a:pt x="4701707" y="2155608"/>
                    <a:pt x="4701707" y="2155608"/>
                  </a:cubicBezTo>
                  <a:cubicBezTo>
                    <a:pt x="4701378" y="2155608"/>
                    <a:pt x="4701050" y="2155608"/>
                    <a:pt x="4700721" y="2155608"/>
                  </a:cubicBezTo>
                  <a:cubicBezTo>
                    <a:pt x="4700392" y="2155608"/>
                    <a:pt x="4699981" y="2155608"/>
                    <a:pt x="4699488" y="2155608"/>
                  </a:cubicBezTo>
                  <a:cubicBezTo>
                    <a:pt x="4699488" y="2155608"/>
                    <a:pt x="4699406" y="2155608"/>
                    <a:pt x="4699242" y="2155608"/>
                  </a:cubicBezTo>
                  <a:cubicBezTo>
                    <a:pt x="4699078" y="2155608"/>
                    <a:pt x="4698913" y="2155608"/>
                    <a:pt x="4698749" y="2155608"/>
                  </a:cubicBezTo>
                  <a:cubicBezTo>
                    <a:pt x="4670977" y="2155608"/>
                    <a:pt x="4652654" y="2148213"/>
                    <a:pt x="4643780" y="2133423"/>
                  </a:cubicBezTo>
                  <a:cubicBezTo>
                    <a:pt x="4639836" y="2127015"/>
                    <a:pt x="4637371" y="2120236"/>
                    <a:pt x="4636385" y="2113087"/>
                  </a:cubicBezTo>
                  <a:lnTo>
                    <a:pt x="4635494" y="2100391"/>
                  </a:lnTo>
                  <a:lnTo>
                    <a:pt x="4629023" y="2112718"/>
                  </a:lnTo>
                  <a:cubicBezTo>
                    <a:pt x="4624093" y="2120770"/>
                    <a:pt x="4617520" y="2129931"/>
                    <a:pt x="4609303" y="2140202"/>
                  </a:cubicBezTo>
                  <a:cubicBezTo>
                    <a:pt x="4601086" y="2150473"/>
                    <a:pt x="4590405" y="2155608"/>
                    <a:pt x="4577259" y="2155608"/>
                  </a:cubicBezTo>
                  <a:cubicBezTo>
                    <a:pt x="4559840" y="2155608"/>
                    <a:pt x="4546939" y="2150596"/>
                    <a:pt x="4538559" y="2140572"/>
                  </a:cubicBezTo>
                  <a:cubicBezTo>
                    <a:pt x="4533300" y="2134492"/>
                    <a:pt x="4530260" y="2127877"/>
                    <a:pt x="4529438" y="2120729"/>
                  </a:cubicBezTo>
                  <a:cubicBezTo>
                    <a:pt x="4528616" y="2113580"/>
                    <a:pt x="4528206" y="2106637"/>
                    <a:pt x="4528206" y="2099900"/>
                  </a:cubicBezTo>
                  <a:cubicBezTo>
                    <a:pt x="4528206" y="2044027"/>
                    <a:pt x="4528206" y="2016091"/>
                    <a:pt x="4528206" y="2016091"/>
                  </a:cubicBezTo>
                  <a:cubicBezTo>
                    <a:pt x="4528206" y="2010175"/>
                    <a:pt x="4527959" y="2004177"/>
                    <a:pt x="4527466" y="1998097"/>
                  </a:cubicBezTo>
                  <a:cubicBezTo>
                    <a:pt x="4526973" y="1992017"/>
                    <a:pt x="4525823" y="1986429"/>
                    <a:pt x="4524015" y="1981335"/>
                  </a:cubicBezTo>
                  <a:cubicBezTo>
                    <a:pt x="4520564" y="1972461"/>
                    <a:pt x="4514648" y="1967860"/>
                    <a:pt x="4506268" y="1967531"/>
                  </a:cubicBezTo>
                  <a:cubicBezTo>
                    <a:pt x="4494929" y="1967367"/>
                    <a:pt x="4483754" y="1971722"/>
                    <a:pt x="4472744" y="1980596"/>
                  </a:cubicBezTo>
                  <a:cubicBezTo>
                    <a:pt x="4465020" y="1986676"/>
                    <a:pt x="4458036" y="1994317"/>
                    <a:pt x="4451792" y="2003520"/>
                  </a:cubicBezTo>
                  <a:cubicBezTo>
                    <a:pt x="4447355" y="2010257"/>
                    <a:pt x="4442548" y="2018885"/>
                    <a:pt x="4437372" y="2029402"/>
                  </a:cubicBezTo>
                  <a:cubicBezTo>
                    <a:pt x="4432195" y="2039919"/>
                    <a:pt x="4427389" y="2050601"/>
                    <a:pt x="4422952" y="2061446"/>
                  </a:cubicBezTo>
                  <a:lnTo>
                    <a:pt x="4422952" y="2155608"/>
                  </a:lnTo>
                  <a:lnTo>
                    <a:pt x="4385484" y="2155608"/>
                  </a:lnTo>
                  <a:lnTo>
                    <a:pt x="4385484" y="2032360"/>
                  </a:lnTo>
                  <a:cubicBezTo>
                    <a:pt x="4377596" y="2048793"/>
                    <a:pt x="4369215" y="2064897"/>
                    <a:pt x="4360342" y="2080673"/>
                  </a:cubicBezTo>
                  <a:cubicBezTo>
                    <a:pt x="4351468" y="2096449"/>
                    <a:pt x="4342019" y="2110664"/>
                    <a:pt x="4331994" y="2123317"/>
                  </a:cubicBezTo>
                  <a:cubicBezTo>
                    <a:pt x="4315233" y="2144516"/>
                    <a:pt x="4295677" y="2155608"/>
                    <a:pt x="4273328" y="2156594"/>
                  </a:cubicBezTo>
                  <a:cubicBezTo>
                    <a:pt x="4272671" y="2156594"/>
                    <a:pt x="4272014" y="2156594"/>
                    <a:pt x="4271356" y="2156594"/>
                  </a:cubicBezTo>
                  <a:cubicBezTo>
                    <a:pt x="4270699" y="2156594"/>
                    <a:pt x="4270124" y="2156594"/>
                    <a:pt x="4269631" y="2156594"/>
                  </a:cubicBezTo>
                  <a:lnTo>
                    <a:pt x="4269631" y="2157087"/>
                  </a:lnTo>
                  <a:cubicBezTo>
                    <a:pt x="4253362" y="2157087"/>
                    <a:pt x="4238737" y="2153390"/>
                    <a:pt x="4225754" y="2145995"/>
                  </a:cubicBezTo>
                  <a:cubicBezTo>
                    <a:pt x="4213101" y="2138929"/>
                    <a:pt x="4202091" y="2128494"/>
                    <a:pt x="4192724" y="2114690"/>
                  </a:cubicBezTo>
                  <a:cubicBezTo>
                    <a:pt x="4183028" y="2100722"/>
                    <a:pt x="4177277" y="2083960"/>
                    <a:pt x="4175469" y="2064404"/>
                  </a:cubicBezTo>
                  <a:cubicBezTo>
                    <a:pt x="4174319" y="2045835"/>
                    <a:pt x="4177441" y="2028252"/>
                    <a:pt x="4184836" y="2011654"/>
                  </a:cubicBezTo>
                  <a:cubicBezTo>
                    <a:pt x="4192066" y="1995221"/>
                    <a:pt x="4202912" y="1981499"/>
                    <a:pt x="4217374" y="1970489"/>
                  </a:cubicBezTo>
                  <a:cubicBezTo>
                    <a:pt x="4231177" y="1960136"/>
                    <a:pt x="4247117" y="1954796"/>
                    <a:pt x="4265194" y="1954467"/>
                  </a:cubicBezTo>
                  <a:cubicBezTo>
                    <a:pt x="4265358" y="1954467"/>
                    <a:pt x="4265564" y="1954467"/>
                    <a:pt x="4265810" y="1954467"/>
                  </a:cubicBezTo>
                  <a:cubicBezTo>
                    <a:pt x="4266057" y="1954467"/>
                    <a:pt x="4266426" y="1954467"/>
                    <a:pt x="4266919" y="1954467"/>
                  </a:cubicBezTo>
                  <a:lnTo>
                    <a:pt x="4266919" y="1954714"/>
                  </a:lnTo>
                  <a:cubicBezTo>
                    <a:pt x="4276779" y="1954714"/>
                    <a:pt x="4286146" y="1956850"/>
                    <a:pt x="4295020" y="1961122"/>
                  </a:cubicBezTo>
                  <a:cubicBezTo>
                    <a:pt x="4303072" y="1965231"/>
                    <a:pt x="4310878" y="1971640"/>
                    <a:pt x="4318437" y="1980349"/>
                  </a:cubicBezTo>
                  <a:lnTo>
                    <a:pt x="4306852" y="1989962"/>
                  </a:lnTo>
                  <a:cubicBezTo>
                    <a:pt x="4300772" y="1982732"/>
                    <a:pt x="4294609" y="1977556"/>
                    <a:pt x="4288365" y="1974433"/>
                  </a:cubicBezTo>
                  <a:cubicBezTo>
                    <a:pt x="4280641" y="1970654"/>
                    <a:pt x="4271849" y="1969092"/>
                    <a:pt x="4261989" y="1969750"/>
                  </a:cubicBezTo>
                  <a:cubicBezTo>
                    <a:pt x="4253773" y="1971064"/>
                    <a:pt x="4246296" y="1975091"/>
                    <a:pt x="4239558" y="1981828"/>
                  </a:cubicBezTo>
                  <a:cubicBezTo>
                    <a:pt x="4230520" y="1990866"/>
                    <a:pt x="4223618" y="2002616"/>
                    <a:pt x="4218853" y="2017077"/>
                  </a:cubicBezTo>
                  <a:cubicBezTo>
                    <a:pt x="4213923" y="2032688"/>
                    <a:pt x="4211951" y="2048053"/>
                    <a:pt x="4212937" y="2063172"/>
                  </a:cubicBezTo>
                  <a:cubicBezTo>
                    <a:pt x="4213923" y="2079769"/>
                    <a:pt x="4217620" y="2094395"/>
                    <a:pt x="4224029" y="2107048"/>
                  </a:cubicBezTo>
                  <a:cubicBezTo>
                    <a:pt x="4229780" y="2118880"/>
                    <a:pt x="4236600" y="2127754"/>
                    <a:pt x="4244488" y="2133670"/>
                  </a:cubicBezTo>
                  <a:cubicBezTo>
                    <a:pt x="4249418" y="2137614"/>
                    <a:pt x="4254841" y="2140161"/>
                    <a:pt x="4260757" y="2141311"/>
                  </a:cubicBezTo>
                  <a:cubicBezTo>
                    <a:pt x="4263386" y="2141804"/>
                    <a:pt x="4267330" y="2142051"/>
                    <a:pt x="4272589" y="2142051"/>
                  </a:cubicBezTo>
                  <a:cubicBezTo>
                    <a:pt x="4284092" y="2141558"/>
                    <a:pt x="4293911" y="2138025"/>
                    <a:pt x="4302045" y="2131451"/>
                  </a:cubicBezTo>
                  <a:cubicBezTo>
                    <a:pt x="4310180" y="2124878"/>
                    <a:pt x="4316219" y="2119044"/>
                    <a:pt x="4320163" y="2113950"/>
                  </a:cubicBezTo>
                  <a:cubicBezTo>
                    <a:pt x="4332652" y="2098174"/>
                    <a:pt x="4344278" y="2079893"/>
                    <a:pt x="4355042" y="2059105"/>
                  </a:cubicBezTo>
                  <a:cubicBezTo>
                    <a:pt x="4365805" y="2038317"/>
                    <a:pt x="4375953" y="2017570"/>
                    <a:pt x="4385484" y="1996864"/>
                  </a:cubicBezTo>
                  <a:lnTo>
                    <a:pt x="4385484" y="1987990"/>
                  </a:lnTo>
                  <a:lnTo>
                    <a:pt x="4385484" y="1819387"/>
                  </a:lnTo>
                  <a:cubicBezTo>
                    <a:pt x="4385484" y="1793751"/>
                    <a:pt x="4387127" y="1771731"/>
                    <a:pt x="4390414" y="1753326"/>
                  </a:cubicBezTo>
                  <a:cubicBezTo>
                    <a:pt x="4394522" y="1729333"/>
                    <a:pt x="4401671" y="1707806"/>
                    <a:pt x="4411859" y="1688744"/>
                  </a:cubicBezTo>
                  <a:cubicBezTo>
                    <a:pt x="4416789" y="1679377"/>
                    <a:pt x="4424266" y="1670215"/>
                    <a:pt x="4434291" y="1661259"/>
                  </a:cubicBezTo>
                  <a:cubicBezTo>
                    <a:pt x="4444315" y="1652303"/>
                    <a:pt x="4455982" y="1647825"/>
                    <a:pt x="4469293" y="1647825"/>
                  </a:cubicBezTo>
                  <a:close/>
                  <a:moveTo>
                    <a:pt x="2054204" y="1647825"/>
                  </a:moveTo>
                  <a:cubicBezTo>
                    <a:pt x="2065707" y="1647825"/>
                    <a:pt x="2075321" y="1653412"/>
                    <a:pt x="2083045" y="1664587"/>
                  </a:cubicBezTo>
                  <a:cubicBezTo>
                    <a:pt x="2091097" y="1677076"/>
                    <a:pt x="2093808" y="1696221"/>
                    <a:pt x="2091180" y="1722021"/>
                  </a:cubicBezTo>
                  <a:cubicBezTo>
                    <a:pt x="2087235" y="1758666"/>
                    <a:pt x="2078484" y="1793340"/>
                    <a:pt x="2064927" y="1826042"/>
                  </a:cubicBezTo>
                  <a:cubicBezTo>
                    <a:pt x="2051370" y="1858744"/>
                    <a:pt x="2037032" y="1890624"/>
                    <a:pt x="2021913" y="1921683"/>
                  </a:cubicBezTo>
                  <a:cubicBezTo>
                    <a:pt x="2019449" y="1926613"/>
                    <a:pt x="2017066" y="1931502"/>
                    <a:pt x="2014765" y="1936350"/>
                  </a:cubicBezTo>
                  <a:cubicBezTo>
                    <a:pt x="2012464" y="1941197"/>
                    <a:pt x="2010163" y="1946086"/>
                    <a:pt x="2007863" y="1951016"/>
                  </a:cubicBezTo>
                  <a:lnTo>
                    <a:pt x="2007863" y="1987990"/>
                  </a:lnTo>
                  <a:lnTo>
                    <a:pt x="2007863" y="2024718"/>
                  </a:lnTo>
                  <a:cubicBezTo>
                    <a:pt x="2013450" y="2012558"/>
                    <a:pt x="2019449" y="2001959"/>
                    <a:pt x="2025857" y="1992920"/>
                  </a:cubicBezTo>
                  <a:cubicBezTo>
                    <a:pt x="2032102" y="1983882"/>
                    <a:pt x="2039579" y="1975830"/>
                    <a:pt x="2048289" y="1968764"/>
                  </a:cubicBezTo>
                  <a:cubicBezTo>
                    <a:pt x="2055190" y="1963341"/>
                    <a:pt x="2062257" y="1959233"/>
                    <a:pt x="2069488" y="1956439"/>
                  </a:cubicBezTo>
                  <a:cubicBezTo>
                    <a:pt x="2076389" y="1953810"/>
                    <a:pt x="2083702" y="1952495"/>
                    <a:pt x="2091426" y="1952495"/>
                  </a:cubicBezTo>
                  <a:cubicBezTo>
                    <a:pt x="2114925" y="1953152"/>
                    <a:pt x="2131440" y="1960547"/>
                    <a:pt x="2140971" y="1974680"/>
                  </a:cubicBezTo>
                  <a:cubicBezTo>
                    <a:pt x="2145245" y="1981089"/>
                    <a:pt x="2147914" y="1987867"/>
                    <a:pt x="2148982" y="1995016"/>
                  </a:cubicBezTo>
                  <a:cubicBezTo>
                    <a:pt x="2150049" y="2002164"/>
                    <a:pt x="2150585" y="2009189"/>
                    <a:pt x="2150585" y="2016091"/>
                  </a:cubicBezTo>
                  <a:cubicBezTo>
                    <a:pt x="2150585" y="2030059"/>
                    <a:pt x="2150585" y="2044068"/>
                    <a:pt x="2150585" y="2058119"/>
                  </a:cubicBezTo>
                  <a:cubicBezTo>
                    <a:pt x="2150585" y="2072169"/>
                    <a:pt x="2150585" y="2086096"/>
                    <a:pt x="2150585" y="2099900"/>
                  </a:cubicBezTo>
                  <a:cubicBezTo>
                    <a:pt x="2150585" y="2105816"/>
                    <a:pt x="2150707" y="2111732"/>
                    <a:pt x="2150954" y="2117648"/>
                  </a:cubicBezTo>
                  <a:cubicBezTo>
                    <a:pt x="2151201" y="2123564"/>
                    <a:pt x="2152228" y="2128740"/>
                    <a:pt x="2154036" y="2133177"/>
                  </a:cubicBezTo>
                  <a:cubicBezTo>
                    <a:pt x="2156172" y="2138436"/>
                    <a:pt x="2158801" y="2141065"/>
                    <a:pt x="2161923" y="2141065"/>
                  </a:cubicBezTo>
                  <a:cubicBezTo>
                    <a:pt x="2169319" y="2140900"/>
                    <a:pt x="2176631" y="2137039"/>
                    <a:pt x="2183861" y="2129480"/>
                  </a:cubicBezTo>
                  <a:cubicBezTo>
                    <a:pt x="2189120" y="2123892"/>
                    <a:pt x="2194790" y="2115758"/>
                    <a:pt x="2200870" y="2105076"/>
                  </a:cubicBezTo>
                  <a:lnTo>
                    <a:pt x="2205673" y="2095894"/>
                  </a:lnTo>
                  <a:lnTo>
                    <a:pt x="2191154" y="2052819"/>
                  </a:lnTo>
                  <a:cubicBezTo>
                    <a:pt x="2191154" y="2028991"/>
                    <a:pt x="2199535" y="2007299"/>
                    <a:pt x="2216297" y="1987744"/>
                  </a:cubicBezTo>
                  <a:cubicBezTo>
                    <a:pt x="2235852" y="1965066"/>
                    <a:pt x="2260584" y="1953399"/>
                    <a:pt x="2290492" y="1952742"/>
                  </a:cubicBezTo>
                  <a:cubicBezTo>
                    <a:pt x="2306268" y="1952413"/>
                    <a:pt x="2318839" y="1956562"/>
                    <a:pt x="2328207" y="1965190"/>
                  </a:cubicBezTo>
                  <a:lnTo>
                    <a:pt x="2339792" y="1978258"/>
                  </a:lnTo>
                  <a:lnTo>
                    <a:pt x="2339792" y="1952495"/>
                  </a:lnTo>
                  <a:lnTo>
                    <a:pt x="2377259" y="1952495"/>
                  </a:lnTo>
                  <a:cubicBezTo>
                    <a:pt x="2377259" y="1952495"/>
                    <a:pt x="2377259" y="1960712"/>
                    <a:pt x="2377259" y="1977145"/>
                  </a:cubicBezTo>
                  <a:cubicBezTo>
                    <a:pt x="2377259" y="1993578"/>
                    <a:pt x="2377259" y="2001794"/>
                    <a:pt x="2377259" y="2001794"/>
                  </a:cubicBezTo>
                  <a:lnTo>
                    <a:pt x="2377259" y="2096942"/>
                  </a:lnTo>
                  <a:lnTo>
                    <a:pt x="2377259" y="2100393"/>
                  </a:lnTo>
                  <a:cubicBezTo>
                    <a:pt x="2377259" y="2106309"/>
                    <a:pt x="2377382" y="2112102"/>
                    <a:pt x="2377629" y="2117771"/>
                  </a:cubicBezTo>
                  <a:cubicBezTo>
                    <a:pt x="2377875" y="2123440"/>
                    <a:pt x="2378821" y="2128494"/>
                    <a:pt x="2380464" y="2132930"/>
                  </a:cubicBezTo>
                  <a:cubicBezTo>
                    <a:pt x="2382435" y="2138025"/>
                    <a:pt x="2384736" y="2140572"/>
                    <a:pt x="2387366" y="2140572"/>
                  </a:cubicBezTo>
                  <a:cubicBezTo>
                    <a:pt x="2401334" y="2140572"/>
                    <a:pt x="2414645" y="2131862"/>
                    <a:pt x="2427299" y="2114443"/>
                  </a:cubicBezTo>
                  <a:cubicBezTo>
                    <a:pt x="2432721" y="2106884"/>
                    <a:pt x="2438227" y="2097188"/>
                    <a:pt x="2443813" y="2085357"/>
                  </a:cubicBezTo>
                  <a:cubicBezTo>
                    <a:pt x="2446196" y="2080262"/>
                    <a:pt x="2448579" y="2074860"/>
                    <a:pt x="2450961" y="2069149"/>
                  </a:cubicBezTo>
                  <a:lnTo>
                    <a:pt x="2453682" y="2062277"/>
                  </a:lnTo>
                  <a:lnTo>
                    <a:pt x="2453682" y="2056184"/>
                  </a:lnTo>
                  <a:lnTo>
                    <a:pt x="2439879" y="2051340"/>
                  </a:lnTo>
                  <a:cubicBezTo>
                    <a:pt x="2443165" y="2042466"/>
                    <a:pt x="2446205" y="2032606"/>
                    <a:pt x="2448999" y="2021761"/>
                  </a:cubicBezTo>
                  <a:cubicBezTo>
                    <a:pt x="2450478" y="2016338"/>
                    <a:pt x="2451833" y="2011120"/>
                    <a:pt x="2453066" y="2006108"/>
                  </a:cubicBezTo>
                  <a:lnTo>
                    <a:pt x="2453682" y="2003569"/>
                  </a:lnTo>
                  <a:lnTo>
                    <a:pt x="2453682" y="1952495"/>
                  </a:lnTo>
                  <a:lnTo>
                    <a:pt x="2464774" y="1952495"/>
                  </a:lnTo>
                  <a:lnTo>
                    <a:pt x="2472416" y="1952495"/>
                  </a:lnTo>
                  <a:lnTo>
                    <a:pt x="2491396" y="1952495"/>
                  </a:lnTo>
                  <a:cubicBezTo>
                    <a:pt x="2491396" y="1952495"/>
                    <a:pt x="2491355" y="1975748"/>
                    <a:pt x="2491273" y="2022254"/>
                  </a:cubicBezTo>
                  <a:cubicBezTo>
                    <a:pt x="2491191" y="2068759"/>
                    <a:pt x="2491150" y="2092012"/>
                    <a:pt x="2491150" y="2092012"/>
                  </a:cubicBezTo>
                  <a:cubicBezTo>
                    <a:pt x="2491150" y="2098092"/>
                    <a:pt x="2491396" y="2104172"/>
                    <a:pt x="2491889" y="2110253"/>
                  </a:cubicBezTo>
                  <a:cubicBezTo>
                    <a:pt x="2492382" y="2116333"/>
                    <a:pt x="2493615" y="2121920"/>
                    <a:pt x="2495587" y="2127015"/>
                  </a:cubicBezTo>
                  <a:cubicBezTo>
                    <a:pt x="2499201" y="2136710"/>
                    <a:pt x="2507255" y="2141229"/>
                    <a:pt x="2519744" y="2140572"/>
                  </a:cubicBezTo>
                  <a:cubicBezTo>
                    <a:pt x="2519908" y="2140572"/>
                    <a:pt x="2520031" y="2140572"/>
                    <a:pt x="2520113" y="2140572"/>
                  </a:cubicBezTo>
                  <a:cubicBezTo>
                    <a:pt x="2520195" y="2140572"/>
                    <a:pt x="2520236" y="2140572"/>
                    <a:pt x="2520236" y="2140572"/>
                  </a:cubicBezTo>
                  <a:cubicBezTo>
                    <a:pt x="2534369" y="2140407"/>
                    <a:pt x="2548995" y="2128494"/>
                    <a:pt x="2564112" y="2104830"/>
                  </a:cubicBezTo>
                  <a:cubicBezTo>
                    <a:pt x="2571014" y="2093655"/>
                    <a:pt x="2578779" y="2077386"/>
                    <a:pt x="2587406" y="2056024"/>
                  </a:cubicBezTo>
                  <a:lnTo>
                    <a:pt x="2591967" y="2043941"/>
                  </a:lnTo>
                  <a:lnTo>
                    <a:pt x="2591967" y="1952495"/>
                  </a:lnTo>
                  <a:lnTo>
                    <a:pt x="2629681" y="1952495"/>
                  </a:lnTo>
                  <a:lnTo>
                    <a:pt x="2629681" y="2136381"/>
                  </a:lnTo>
                  <a:cubicBezTo>
                    <a:pt x="2640034" y="2122578"/>
                    <a:pt x="2649647" y="2108897"/>
                    <a:pt x="2658521" y="2095340"/>
                  </a:cubicBezTo>
                  <a:cubicBezTo>
                    <a:pt x="2667395" y="2081782"/>
                    <a:pt x="2675282" y="2066459"/>
                    <a:pt x="2682185" y="2049368"/>
                  </a:cubicBezTo>
                  <a:lnTo>
                    <a:pt x="2696235" y="2055038"/>
                  </a:lnTo>
                  <a:cubicBezTo>
                    <a:pt x="2688018" y="2075250"/>
                    <a:pt x="2678406" y="2093286"/>
                    <a:pt x="2667395" y="2109144"/>
                  </a:cubicBezTo>
                  <a:cubicBezTo>
                    <a:pt x="2656385" y="2125001"/>
                    <a:pt x="2644881" y="2140736"/>
                    <a:pt x="2632885" y="2156348"/>
                  </a:cubicBezTo>
                  <a:cubicBezTo>
                    <a:pt x="2632063" y="2157169"/>
                    <a:pt x="2630995" y="2158566"/>
                    <a:pt x="2629681" y="2160538"/>
                  </a:cubicBezTo>
                  <a:lnTo>
                    <a:pt x="2629681" y="2288716"/>
                  </a:lnTo>
                  <a:cubicBezTo>
                    <a:pt x="2629681" y="2316324"/>
                    <a:pt x="2626640" y="2343356"/>
                    <a:pt x="2620560" y="2369814"/>
                  </a:cubicBezTo>
                  <a:cubicBezTo>
                    <a:pt x="2617439" y="2382960"/>
                    <a:pt x="2614233" y="2393600"/>
                    <a:pt x="2610947" y="2401735"/>
                  </a:cubicBezTo>
                  <a:cubicBezTo>
                    <a:pt x="2607661" y="2409869"/>
                    <a:pt x="2605114" y="2415826"/>
                    <a:pt x="2603305" y="2419606"/>
                  </a:cubicBezTo>
                  <a:cubicBezTo>
                    <a:pt x="2593281" y="2438175"/>
                    <a:pt x="2579724" y="2450747"/>
                    <a:pt x="2562634" y="2457320"/>
                  </a:cubicBezTo>
                  <a:cubicBezTo>
                    <a:pt x="2556060" y="2459456"/>
                    <a:pt x="2550392" y="2460442"/>
                    <a:pt x="2545626" y="2460278"/>
                  </a:cubicBezTo>
                  <a:cubicBezTo>
                    <a:pt x="2533958" y="2460278"/>
                    <a:pt x="2524427" y="2454691"/>
                    <a:pt x="2517032" y="2443516"/>
                  </a:cubicBezTo>
                  <a:cubicBezTo>
                    <a:pt x="2508650" y="2431191"/>
                    <a:pt x="2505858" y="2412129"/>
                    <a:pt x="2508650" y="2386329"/>
                  </a:cubicBezTo>
                  <a:cubicBezTo>
                    <a:pt x="2510623" y="2365623"/>
                    <a:pt x="2516539" y="2340152"/>
                    <a:pt x="2526399" y="2309915"/>
                  </a:cubicBezTo>
                  <a:cubicBezTo>
                    <a:pt x="2535108" y="2283622"/>
                    <a:pt x="2547680" y="2256507"/>
                    <a:pt x="2564112" y="2228571"/>
                  </a:cubicBezTo>
                  <a:cubicBezTo>
                    <a:pt x="2572000" y="2215096"/>
                    <a:pt x="2581285" y="2200799"/>
                    <a:pt x="2591967" y="2185681"/>
                  </a:cubicBezTo>
                  <a:lnTo>
                    <a:pt x="2591967" y="2083375"/>
                  </a:lnTo>
                  <a:lnTo>
                    <a:pt x="2588485" y="2090903"/>
                  </a:lnTo>
                  <a:cubicBezTo>
                    <a:pt x="2584315" y="2099448"/>
                    <a:pt x="2580299" y="2106720"/>
                    <a:pt x="2576438" y="2112718"/>
                  </a:cubicBezTo>
                  <a:cubicBezTo>
                    <a:pt x="2571508" y="2120606"/>
                    <a:pt x="2564153" y="2129644"/>
                    <a:pt x="2554377" y="2139832"/>
                  </a:cubicBezTo>
                  <a:cubicBezTo>
                    <a:pt x="2544598" y="2150021"/>
                    <a:pt x="2533383" y="2155279"/>
                    <a:pt x="2520730" y="2155608"/>
                  </a:cubicBezTo>
                  <a:cubicBezTo>
                    <a:pt x="2520730" y="2155608"/>
                    <a:pt x="2520689" y="2155608"/>
                    <a:pt x="2520606" y="2155608"/>
                  </a:cubicBezTo>
                  <a:cubicBezTo>
                    <a:pt x="2520524" y="2155608"/>
                    <a:pt x="2520482" y="2155608"/>
                    <a:pt x="2520482" y="2155608"/>
                  </a:cubicBezTo>
                  <a:cubicBezTo>
                    <a:pt x="2520154" y="2155608"/>
                    <a:pt x="2519826" y="2155608"/>
                    <a:pt x="2519496" y="2155608"/>
                  </a:cubicBezTo>
                  <a:cubicBezTo>
                    <a:pt x="2519168" y="2155608"/>
                    <a:pt x="2518757" y="2155608"/>
                    <a:pt x="2518264" y="2155608"/>
                  </a:cubicBezTo>
                  <a:cubicBezTo>
                    <a:pt x="2518264" y="2155608"/>
                    <a:pt x="2518182" y="2155608"/>
                    <a:pt x="2518018" y="2155608"/>
                  </a:cubicBezTo>
                  <a:cubicBezTo>
                    <a:pt x="2517853" y="2155608"/>
                    <a:pt x="2517689" y="2155608"/>
                    <a:pt x="2517525" y="2155608"/>
                  </a:cubicBezTo>
                  <a:cubicBezTo>
                    <a:pt x="2489752" y="2155608"/>
                    <a:pt x="2471430" y="2148213"/>
                    <a:pt x="2462556" y="2133423"/>
                  </a:cubicBezTo>
                  <a:cubicBezTo>
                    <a:pt x="2458612" y="2127015"/>
                    <a:pt x="2456147" y="2120236"/>
                    <a:pt x="2455161" y="2113087"/>
                  </a:cubicBezTo>
                  <a:lnTo>
                    <a:pt x="2454102" y="2098004"/>
                  </a:lnTo>
                  <a:lnTo>
                    <a:pt x="2448558" y="2108589"/>
                  </a:lnTo>
                  <a:cubicBezTo>
                    <a:pt x="2445559" y="2113806"/>
                    <a:pt x="2442498" y="2118634"/>
                    <a:pt x="2439376" y="2123071"/>
                  </a:cubicBezTo>
                  <a:cubicBezTo>
                    <a:pt x="2423765" y="2144762"/>
                    <a:pt x="2406428" y="2155608"/>
                    <a:pt x="2387366" y="2155608"/>
                  </a:cubicBezTo>
                  <a:cubicBezTo>
                    <a:pt x="2371097" y="2155608"/>
                    <a:pt x="2358690" y="2150514"/>
                    <a:pt x="2350145" y="2140325"/>
                  </a:cubicBezTo>
                  <a:lnTo>
                    <a:pt x="2342633" y="2124513"/>
                  </a:lnTo>
                  <a:lnTo>
                    <a:pt x="2336156" y="2132314"/>
                  </a:lnTo>
                  <a:cubicBezTo>
                    <a:pt x="2332170" y="2136505"/>
                    <a:pt x="2328124" y="2140161"/>
                    <a:pt x="2324015" y="2143283"/>
                  </a:cubicBezTo>
                  <a:cubicBezTo>
                    <a:pt x="2312513" y="2151500"/>
                    <a:pt x="2300106" y="2155526"/>
                    <a:pt x="2286795" y="2155362"/>
                  </a:cubicBezTo>
                  <a:cubicBezTo>
                    <a:pt x="2256393" y="2155197"/>
                    <a:pt x="2231908" y="2142955"/>
                    <a:pt x="2213339" y="2118634"/>
                  </a:cubicBezTo>
                  <a:lnTo>
                    <a:pt x="2212250" y="2115403"/>
                  </a:lnTo>
                  <a:lnTo>
                    <a:pt x="2205430" y="2126275"/>
                  </a:lnTo>
                  <a:cubicBezTo>
                    <a:pt x="2202226" y="2131205"/>
                    <a:pt x="2198487" y="2135888"/>
                    <a:pt x="2194214" y="2140325"/>
                  </a:cubicBezTo>
                  <a:cubicBezTo>
                    <a:pt x="2184191" y="2150514"/>
                    <a:pt x="2173509" y="2155608"/>
                    <a:pt x="2162171" y="2155608"/>
                  </a:cubicBezTo>
                  <a:cubicBezTo>
                    <a:pt x="2144750" y="2155608"/>
                    <a:pt x="2131851" y="2150596"/>
                    <a:pt x="2123470" y="2140572"/>
                  </a:cubicBezTo>
                  <a:cubicBezTo>
                    <a:pt x="2118212" y="2134492"/>
                    <a:pt x="2115170" y="2127877"/>
                    <a:pt x="2114350" y="2120729"/>
                  </a:cubicBezTo>
                  <a:cubicBezTo>
                    <a:pt x="2113528" y="2113580"/>
                    <a:pt x="2113118" y="2106637"/>
                    <a:pt x="2113118" y="2099900"/>
                  </a:cubicBezTo>
                  <a:cubicBezTo>
                    <a:pt x="2113118" y="2086096"/>
                    <a:pt x="2113118" y="2072169"/>
                    <a:pt x="2113118" y="2058119"/>
                  </a:cubicBezTo>
                  <a:cubicBezTo>
                    <a:pt x="2113118" y="2044068"/>
                    <a:pt x="2113118" y="2030059"/>
                    <a:pt x="2113118" y="2016091"/>
                  </a:cubicBezTo>
                  <a:cubicBezTo>
                    <a:pt x="2113118" y="2010175"/>
                    <a:pt x="2112871" y="2004177"/>
                    <a:pt x="2112378" y="1998097"/>
                  </a:cubicBezTo>
                  <a:cubicBezTo>
                    <a:pt x="2111884" y="1992017"/>
                    <a:pt x="2110734" y="1986429"/>
                    <a:pt x="2108927" y="1981335"/>
                  </a:cubicBezTo>
                  <a:cubicBezTo>
                    <a:pt x="2105476" y="1972461"/>
                    <a:pt x="2099560" y="1967860"/>
                    <a:pt x="2091180" y="1967531"/>
                  </a:cubicBezTo>
                  <a:cubicBezTo>
                    <a:pt x="2079676" y="1967367"/>
                    <a:pt x="2068502" y="1971722"/>
                    <a:pt x="2057656" y="1980596"/>
                  </a:cubicBezTo>
                  <a:cubicBezTo>
                    <a:pt x="2050260" y="1986511"/>
                    <a:pt x="2043194" y="1994153"/>
                    <a:pt x="2036457" y="2003520"/>
                  </a:cubicBezTo>
                  <a:cubicBezTo>
                    <a:pt x="2032020" y="2010257"/>
                    <a:pt x="2027255" y="2018885"/>
                    <a:pt x="2022160" y="2029402"/>
                  </a:cubicBezTo>
                  <a:cubicBezTo>
                    <a:pt x="2017066" y="2039919"/>
                    <a:pt x="2012300" y="2050601"/>
                    <a:pt x="2007863" y="2061446"/>
                  </a:cubicBezTo>
                  <a:lnTo>
                    <a:pt x="2007863" y="2155608"/>
                  </a:lnTo>
                  <a:lnTo>
                    <a:pt x="1970149" y="2155608"/>
                  </a:lnTo>
                  <a:lnTo>
                    <a:pt x="1970149" y="2031867"/>
                  </a:lnTo>
                  <a:cubicBezTo>
                    <a:pt x="1955853" y="2061611"/>
                    <a:pt x="1941638" y="2088561"/>
                    <a:pt x="1927505" y="2112718"/>
                  </a:cubicBezTo>
                  <a:cubicBezTo>
                    <a:pt x="1922082" y="2121756"/>
                    <a:pt x="1915303" y="2131164"/>
                    <a:pt x="1907170" y="2140942"/>
                  </a:cubicBezTo>
                  <a:cubicBezTo>
                    <a:pt x="1899035" y="2150719"/>
                    <a:pt x="1888806" y="2155608"/>
                    <a:pt x="1876480" y="2155608"/>
                  </a:cubicBezTo>
                  <a:cubicBezTo>
                    <a:pt x="1876316" y="2155608"/>
                    <a:pt x="1876234" y="2155608"/>
                    <a:pt x="1876234" y="2155608"/>
                  </a:cubicBezTo>
                  <a:cubicBezTo>
                    <a:pt x="1876070" y="2155608"/>
                    <a:pt x="1875987" y="2155608"/>
                    <a:pt x="1875987" y="2155608"/>
                  </a:cubicBezTo>
                  <a:cubicBezTo>
                    <a:pt x="1868921" y="2155608"/>
                    <a:pt x="1861855" y="2154540"/>
                    <a:pt x="1854788" y="2152404"/>
                  </a:cubicBezTo>
                  <a:cubicBezTo>
                    <a:pt x="1847722" y="2150267"/>
                    <a:pt x="1841888" y="2146323"/>
                    <a:pt x="1837288" y="2140572"/>
                  </a:cubicBezTo>
                  <a:cubicBezTo>
                    <a:pt x="1832029" y="2134492"/>
                    <a:pt x="1828988" y="2127918"/>
                    <a:pt x="1828167" y="2120852"/>
                  </a:cubicBezTo>
                  <a:cubicBezTo>
                    <a:pt x="1827345" y="2113786"/>
                    <a:pt x="1826935" y="2106966"/>
                    <a:pt x="1826935" y="2100393"/>
                  </a:cubicBezTo>
                  <a:lnTo>
                    <a:pt x="1826935" y="2097188"/>
                  </a:lnTo>
                  <a:lnTo>
                    <a:pt x="1826935" y="2017324"/>
                  </a:lnTo>
                  <a:lnTo>
                    <a:pt x="1820772" y="2030388"/>
                  </a:lnTo>
                  <a:cubicBezTo>
                    <a:pt x="1818307" y="2035318"/>
                    <a:pt x="1815925" y="2040207"/>
                    <a:pt x="1813624" y="2045054"/>
                  </a:cubicBezTo>
                  <a:cubicBezTo>
                    <a:pt x="1811323" y="2049902"/>
                    <a:pt x="1808940" y="2054709"/>
                    <a:pt x="1806476" y="2059474"/>
                  </a:cubicBezTo>
                  <a:lnTo>
                    <a:pt x="1793164" y="2053066"/>
                  </a:lnTo>
                  <a:cubicBezTo>
                    <a:pt x="1795465" y="2048136"/>
                    <a:pt x="1797766" y="2043288"/>
                    <a:pt x="1800066" y="2038522"/>
                  </a:cubicBezTo>
                  <a:cubicBezTo>
                    <a:pt x="1802367" y="2033757"/>
                    <a:pt x="1804750" y="2028909"/>
                    <a:pt x="1807215" y="2023979"/>
                  </a:cubicBezTo>
                  <a:cubicBezTo>
                    <a:pt x="1807215" y="2023979"/>
                    <a:pt x="1808652" y="2020939"/>
                    <a:pt x="1811528" y="2014859"/>
                  </a:cubicBezTo>
                  <a:cubicBezTo>
                    <a:pt x="1814405" y="2008778"/>
                    <a:pt x="1815843" y="2005738"/>
                    <a:pt x="1815843" y="2005738"/>
                  </a:cubicBezTo>
                  <a:cubicBezTo>
                    <a:pt x="1819457" y="1998672"/>
                    <a:pt x="1823155" y="1990538"/>
                    <a:pt x="1826935" y="1981335"/>
                  </a:cubicBezTo>
                  <a:lnTo>
                    <a:pt x="1826935" y="1959890"/>
                  </a:lnTo>
                  <a:lnTo>
                    <a:pt x="1795383" y="1959890"/>
                  </a:lnTo>
                  <a:lnTo>
                    <a:pt x="1795383" y="1944854"/>
                  </a:lnTo>
                  <a:lnTo>
                    <a:pt x="1826935" y="1944854"/>
                  </a:lnTo>
                  <a:lnTo>
                    <a:pt x="1826935" y="1850938"/>
                  </a:lnTo>
                  <a:lnTo>
                    <a:pt x="1834576" y="1850938"/>
                  </a:lnTo>
                  <a:lnTo>
                    <a:pt x="1857007" y="1850938"/>
                  </a:lnTo>
                  <a:lnTo>
                    <a:pt x="1864649" y="1850938"/>
                  </a:lnTo>
                  <a:lnTo>
                    <a:pt x="1864649" y="1944854"/>
                  </a:lnTo>
                  <a:lnTo>
                    <a:pt x="1896940" y="1944854"/>
                  </a:lnTo>
                  <a:lnTo>
                    <a:pt x="1896940" y="1959890"/>
                  </a:lnTo>
                  <a:lnTo>
                    <a:pt x="1864649" y="1959890"/>
                  </a:lnTo>
                  <a:lnTo>
                    <a:pt x="1864649" y="2002041"/>
                  </a:lnTo>
                  <a:lnTo>
                    <a:pt x="1864649" y="2097188"/>
                  </a:lnTo>
                  <a:lnTo>
                    <a:pt x="1864649" y="2100639"/>
                  </a:lnTo>
                  <a:cubicBezTo>
                    <a:pt x="1864649" y="2106555"/>
                    <a:pt x="1864730" y="2112307"/>
                    <a:pt x="1864895" y="2117894"/>
                  </a:cubicBezTo>
                  <a:cubicBezTo>
                    <a:pt x="1865059" y="2123481"/>
                    <a:pt x="1866046" y="2128494"/>
                    <a:pt x="1867853" y="2132930"/>
                  </a:cubicBezTo>
                  <a:cubicBezTo>
                    <a:pt x="1869497" y="2138025"/>
                    <a:pt x="1872043" y="2140654"/>
                    <a:pt x="1875495" y="2140818"/>
                  </a:cubicBezTo>
                  <a:cubicBezTo>
                    <a:pt x="1875495" y="2140818"/>
                    <a:pt x="1875576" y="2140818"/>
                    <a:pt x="1875741" y="2140818"/>
                  </a:cubicBezTo>
                  <a:cubicBezTo>
                    <a:pt x="1875905" y="2140818"/>
                    <a:pt x="1875987" y="2140818"/>
                    <a:pt x="1875987" y="2140818"/>
                  </a:cubicBezTo>
                  <a:cubicBezTo>
                    <a:pt x="1875987" y="2140818"/>
                    <a:pt x="1876029" y="2140818"/>
                    <a:pt x="1876111" y="2140818"/>
                  </a:cubicBezTo>
                  <a:cubicBezTo>
                    <a:pt x="1876193" y="2140818"/>
                    <a:pt x="1876234" y="2140818"/>
                    <a:pt x="1876234" y="2140818"/>
                  </a:cubicBezTo>
                  <a:cubicBezTo>
                    <a:pt x="1883136" y="2140654"/>
                    <a:pt x="1890285" y="2136792"/>
                    <a:pt x="1897678" y="2129233"/>
                  </a:cubicBezTo>
                  <a:cubicBezTo>
                    <a:pt x="1902609" y="2123810"/>
                    <a:pt x="1908279" y="2115758"/>
                    <a:pt x="1914688" y="2105076"/>
                  </a:cubicBezTo>
                  <a:cubicBezTo>
                    <a:pt x="1925041" y="2087657"/>
                    <a:pt x="1934777" y="2069868"/>
                    <a:pt x="1943897" y="2051710"/>
                  </a:cubicBezTo>
                  <a:cubicBezTo>
                    <a:pt x="1953018" y="2033551"/>
                    <a:pt x="1961768" y="2015187"/>
                    <a:pt x="1970149" y="1996618"/>
                  </a:cubicBezTo>
                  <a:lnTo>
                    <a:pt x="1970149" y="1987990"/>
                  </a:lnTo>
                  <a:lnTo>
                    <a:pt x="1970149" y="1819387"/>
                  </a:lnTo>
                  <a:cubicBezTo>
                    <a:pt x="1970149" y="1795066"/>
                    <a:pt x="1971793" y="1773046"/>
                    <a:pt x="1975079" y="1753326"/>
                  </a:cubicBezTo>
                  <a:cubicBezTo>
                    <a:pt x="1979023" y="1729991"/>
                    <a:pt x="1986172" y="1708463"/>
                    <a:pt x="1996525" y="1688744"/>
                  </a:cubicBezTo>
                  <a:cubicBezTo>
                    <a:pt x="2001455" y="1679377"/>
                    <a:pt x="2008973" y="1670215"/>
                    <a:pt x="2019079" y="1661259"/>
                  </a:cubicBezTo>
                  <a:cubicBezTo>
                    <a:pt x="2029185" y="1652303"/>
                    <a:pt x="2040894" y="1647825"/>
                    <a:pt x="2054204" y="1647825"/>
                  </a:cubicBezTo>
                  <a:close/>
                  <a:moveTo>
                    <a:pt x="1120471" y="1647825"/>
                  </a:moveTo>
                  <a:cubicBezTo>
                    <a:pt x="1120635" y="1647825"/>
                    <a:pt x="1120840" y="1647825"/>
                    <a:pt x="1121087" y="1647825"/>
                  </a:cubicBezTo>
                  <a:cubicBezTo>
                    <a:pt x="1121334" y="1647825"/>
                    <a:pt x="1121457" y="1647825"/>
                    <a:pt x="1121457" y="1647825"/>
                  </a:cubicBezTo>
                  <a:cubicBezTo>
                    <a:pt x="1122278" y="1647825"/>
                    <a:pt x="1123059" y="1647825"/>
                    <a:pt x="1123798" y="1647825"/>
                  </a:cubicBezTo>
                  <a:cubicBezTo>
                    <a:pt x="1124538" y="1647825"/>
                    <a:pt x="1125154" y="1647825"/>
                    <a:pt x="1125647" y="1647825"/>
                  </a:cubicBezTo>
                  <a:lnTo>
                    <a:pt x="1125647" y="1655220"/>
                  </a:lnTo>
                  <a:lnTo>
                    <a:pt x="1125647" y="1662862"/>
                  </a:lnTo>
                  <a:cubicBezTo>
                    <a:pt x="1078813" y="1662697"/>
                    <a:pt x="1037319" y="1676008"/>
                    <a:pt x="1001166" y="1702794"/>
                  </a:cubicBezTo>
                  <a:cubicBezTo>
                    <a:pt x="983254" y="1716105"/>
                    <a:pt x="969779" y="1731470"/>
                    <a:pt x="960741" y="1748889"/>
                  </a:cubicBezTo>
                  <a:cubicBezTo>
                    <a:pt x="951210" y="1767951"/>
                    <a:pt x="947512" y="1787917"/>
                    <a:pt x="949649" y="1808788"/>
                  </a:cubicBezTo>
                  <a:cubicBezTo>
                    <a:pt x="952278" y="1832615"/>
                    <a:pt x="961070" y="1850938"/>
                    <a:pt x="976024" y="1863756"/>
                  </a:cubicBezTo>
                  <a:cubicBezTo>
                    <a:pt x="989170" y="1875259"/>
                    <a:pt x="1006507" y="1881340"/>
                    <a:pt x="1028034" y="1881997"/>
                  </a:cubicBezTo>
                  <a:cubicBezTo>
                    <a:pt x="1052520" y="1882654"/>
                    <a:pt x="1078073" y="1878546"/>
                    <a:pt x="1104695" y="1869672"/>
                  </a:cubicBezTo>
                  <a:cubicBezTo>
                    <a:pt x="1104202" y="1859812"/>
                    <a:pt x="1104038" y="1851021"/>
                    <a:pt x="1104202" y="1843297"/>
                  </a:cubicBezTo>
                  <a:cubicBezTo>
                    <a:pt x="1106010" y="1776907"/>
                    <a:pt x="1126387" y="1724321"/>
                    <a:pt x="1165333" y="1685539"/>
                  </a:cubicBezTo>
                  <a:cubicBezTo>
                    <a:pt x="1180616" y="1670585"/>
                    <a:pt x="1198035" y="1659821"/>
                    <a:pt x="1217590" y="1653248"/>
                  </a:cubicBezTo>
                  <a:cubicBezTo>
                    <a:pt x="1224328" y="1650783"/>
                    <a:pt x="1230737" y="1649304"/>
                    <a:pt x="1236817" y="1648811"/>
                  </a:cubicBezTo>
                  <a:cubicBezTo>
                    <a:pt x="1239775" y="1648154"/>
                    <a:pt x="1242980" y="1647825"/>
                    <a:pt x="1246431" y="1647825"/>
                  </a:cubicBezTo>
                  <a:cubicBezTo>
                    <a:pt x="1259577" y="1647825"/>
                    <a:pt x="1270177" y="1652344"/>
                    <a:pt x="1278229" y="1661383"/>
                  </a:cubicBezTo>
                  <a:cubicBezTo>
                    <a:pt x="1291868" y="1676665"/>
                    <a:pt x="1294045" y="1696714"/>
                    <a:pt x="1284761" y="1721528"/>
                  </a:cubicBezTo>
                  <a:cubicBezTo>
                    <a:pt x="1275476" y="1746342"/>
                    <a:pt x="1267218" y="1764007"/>
                    <a:pt x="1259988" y="1774525"/>
                  </a:cubicBezTo>
                  <a:cubicBezTo>
                    <a:pt x="1247170" y="1793751"/>
                    <a:pt x="1231066" y="1811376"/>
                    <a:pt x="1211674" y="1827398"/>
                  </a:cubicBezTo>
                  <a:cubicBezTo>
                    <a:pt x="1192283" y="1843420"/>
                    <a:pt x="1171249" y="1856854"/>
                    <a:pt x="1148571" y="1867700"/>
                  </a:cubicBezTo>
                  <a:cubicBezTo>
                    <a:pt x="1149064" y="1876245"/>
                    <a:pt x="1149598" y="1884749"/>
                    <a:pt x="1150174" y="1893213"/>
                  </a:cubicBezTo>
                  <a:cubicBezTo>
                    <a:pt x="1150749" y="1901676"/>
                    <a:pt x="1151283" y="1910098"/>
                    <a:pt x="1151776" y="1918479"/>
                  </a:cubicBezTo>
                  <a:cubicBezTo>
                    <a:pt x="1153255" y="1935240"/>
                    <a:pt x="1154364" y="1951427"/>
                    <a:pt x="1155104" y="1967038"/>
                  </a:cubicBezTo>
                  <a:cubicBezTo>
                    <a:pt x="1155843" y="1982650"/>
                    <a:pt x="1155473" y="1997686"/>
                    <a:pt x="1153995" y="2012147"/>
                  </a:cubicBezTo>
                  <a:cubicBezTo>
                    <a:pt x="1151365" y="2037783"/>
                    <a:pt x="1144052" y="2060214"/>
                    <a:pt x="1132056" y="2079441"/>
                  </a:cubicBezTo>
                  <a:cubicBezTo>
                    <a:pt x="1125483" y="2090615"/>
                    <a:pt x="1116937" y="2100886"/>
                    <a:pt x="1106421" y="2110253"/>
                  </a:cubicBezTo>
                  <a:cubicBezTo>
                    <a:pt x="1107735" y="2110746"/>
                    <a:pt x="1109543" y="2111321"/>
                    <a:pt x="1111843" y="2111978"/>
                  </a:cubicBezTo>
                  <a:cubicBezTo>
                    <a:pt x="1117431" y="2113786"/>
                    <a:pt x="1122936" y="2115676"/>
                    <a:pt x="1128359" y="2117648"/>
                  </a:cubicBezTo>
                  <a:cubicBezTo>
                    <a:pt x="1133781" y="2119620"/>
                    <a:pt x="1139122" y="2121509"/>
                    <a:pt x="1144381" y="2123317"/>
                  </a:cubicBezTo>
                  <a:cubicBezTo>
                    <a:pt x="1152762" y="2126439"/>
                    <a:pt x="1160978" y="2129397"/>
                    <a:pt x="1169031" y="2132191"/>
                  </a:cubicBezTo>
                  <a:cubicBezTo>
                    <a:pt x="1177083" y="2134985"/>
                    <a:pt x="1184560" y="2137121"/>
                    <a:pt x="1191462" y="2138600"/>
                  </a:cubicBezTo>
                  <a:cubicBezTo>
                    <a:pt x="1197542" y="2139750"/>
                    <a:pt x="1204444" y="2140407"/>
                    <a:pt x="1212168" y="2140572"/>
                  </a:cubicBezTo>
                  <a:cubicBezTo>
                    <a:pt x="1236817" y="2140900"/>
                    <a:pt x="1259331" y="2131780"/>
                    <a:pt x="1279708" y="2113211"/>
                  </a:cubicBezTo>
                  <a:lnTo>
                    <a:pt x="1301324" y="2088605"/>
                  </a:lnTo>
                  <a:lnTo>
                    <a:pt x="1297329" y="2074572"/>
                  </a:lnTo>
                  <a:cubicBezTo>
                    <a:pt x="1296149" y="2068081"/>
                    <a:pt x="1295558" y="2061323"/>
                    <a:pt x="1295558" y="2054298"/>
                  </a:cubicBezTo>
                  <a:cubicBezTo>
                    <a:pt x="1295558" y="2026690"/>
                    <a:pt x="1305007" y="2002862"/>
                    <a:pt x="1323905" y="1982814"/>
                  </a:cubicBezTo>
                  <a:cubicBezTo>
                    <a:pt x="1342639" y="1962930"/>
                    <a:pt x="1365563" y="1952988"/>
                    <a:pt x="1392678" y="1952988"/>
                  </a:cubicBezTo>
                  <a:cubicBezTo>
                    <a:pt x="1410672" y="1952988"/>
                    <a:pt x="1426586" y="1958627"/>
                    <a:pt x="1440421" y="1969904"/>
                  </a:cubicBezTo>
                  <a:lnTo>
                    <a:pt x="1445479" y="1974968"/>
                  </a:lnTo>
                  <a:lnTo>
                    <a:pt x="1446907" y="1973940"/>
                  </a:lnTo>
                  <a:cubicBezTo>
                    <a:pt x="1451837" y="1970489"/>
                    <a:pt x="1456397" y="1966874"/>
                    <a:pt x="1460587" y="1963094"/>
                  </a:cubicBezTo>
                  <a:cubicBezTo>
                    <a:pt x="1464778" y="1959315"/>
                    <a:pt x="1467119" y="1954221"/>
                    <a:pt x="1467613" y="1947812"/>
                  </a:cubicBezTo>
                  <a:cubicBezTo>
                    <a:pt x="1467613" y="1945347"/>
                    <a:pt x="1466627" y="1942964"/>
                    <a:pt x="1464655" y="1940663"/>
                  </a:cubicBezTo>
                  <a:cubicBezTo>
                    <a:pt x="1462682" y="1938691"/>
                    <a:pt x="1460793" y="1937705"/>
                    <a:pt x="1458985" y="1937705"/>
                  </a:cubicBezTo>
                  <a:lnTo>
                    <a:pt x="1458985" y="1937459"/>
                  </a:lnTo>
                  <a:cubicBezTo>
                    <a:pt x="1454877" y="1938116"/>
                    <a:pt x="1451097" y="1939924"/>
                    <a:pt x="1447646" y="1942882"/>
                  </a:cubicBezTo>
                  <a:lnTo>
                    <a:pt x="1438279" y="1931296"/>
                  </a:lnTo>
                  <a:cubicBezTo>
                    <a:pt x="1445674" y="1925216"/>
                    <a:pt x="1453398" y="1922258"/>
                    <a:pt x="1461450" y="1922422"/>
                  </a:cubicBezTo>
                  <a:cubicBezTo>
                    <a:pt x="1471310" y="1922258"/>
                    <a:pt x="1479691" y="1925380"/>
                    <a:pt x="1486593" y="1931789"/>
                  </a:cubicBezTo>
                  <a:cubicBezTo>
                    <a:pt x="1491851" y="1936884"/>
                    <a:pt x="1494234" y="1942717"/>
                    <a:pt x="1493741" y="1949291"/>
                  </a:cubicBezTo>
                  <a:cubicBezTo>
                    <a:pt x="1492591" y="1959643"/>
                    <a:pt x="1488113" y="1967531"/>
                    <a:pt x="1480307" y="1972954"/>
                  </a:cubicBezTo>
                  <a:cubicBezTo>
                    <a:pt x="1472501" y="1978377"/>
                    <a:pt x="1464819" y="1982978"/>
                    <a:pt x="1457260" y="1986758"/>
                  </a:cubicBezTo>
                  <a:lnTo>
                    <a:pt x="1456427" y="1987199"/>
                  </a:lnTo>
                  <a:lnTo>
                    <a:pt x="1464454" y="1998790"/>
                  </a:lnTo>
                  <a:lnTo>
                    <a:pt x="1469508" y="2009907"/>
                  </a:lnTo>
                  <a:lnTo>
                    <a:pt x="1471495" y="2009559"/>
                  </a:lnTo>
                  <a:cubicBezTo>
                    <a:pt x="1478520" y="2007258"/>
                    <a:pt x="1485771" y="2002780"/>
                    <a:pt x="1493248" y="1996125"/>
                  </a:cubicBezTo>
                  <a:cubicBezTo>
                    <a:pt x="1500725" y="1989469"/>
                    <a:pt x="1507257" y="1982814"/>
                    <a:pt x="1512845" y="1976159"/>
                  </a:cubicBezTo>
                  <a:lnTo>
                    <a:pt x="1514693" y="1973508"/>
                  </a:lnTo>
                  <a:lnTo>
                    <a:pt x="1514693" y="1952249"/>
                  </a:lnTo>
                  <a:lnTo>
                    <a:pt x="1514693" y="1944854"/>
                  </a:lnTo>
                  <a:lnTo>
                    <a:pt x="1522335" y="1944854"/>
                  </a:lnTo>
                  <a:lnTo>
                    <a:pt x="1544766" y="1944854"/>
                  </a:lnTo>
                  <a:lnTo>
                    <a:pt x="1552407" y="1944854"/>
                  </a:lnTo>
                  <a:lnTo>
                    <a:pt x="1552407" y="1952249"/>
                  </a:lnTo>
                  <a:cubicBezTo>
                    <a:pt x="1552407" y="1952249"/>
                    <a:pt x="1552407" y="1960465"/>
                    <a:pt x="1552407" y="1976898"/>
                  </a:cubicBezTo>
                  <a:cubicBezTo>
                    <a:pt x="1552407" y="1993331"/>
                    <a:pt x="1552407" y="2001548"/>
                    <a:pt x="1552407" y="2001548"/>
                  </a:cubicBezTo>
                  <a:lnTo>
                    <a:pt x="1552407" y="2096695"/>
                  </a:lnTo>
                  <a:lnTo>
                    <a:pt x="1552407" y="2100146"/>
                  </a:lnTo>
                  <a:cubicBezTo>
                    <a:pt x="1552407" y="2106062"/>
                    <a:pt x="1552489" y="2111855"/>
                    <a:pt x="1552654" y="2117524"/>
                  </a:cubicBezTo>
                  <a:cubicBezTo>
                    <a:pt x="1552818" y="2123194"/>
                    <a:pt x="1553804" y="2128247"/>
                    <a:pt x="1555612" y="2132684"/>
                  </a:cubicBezTo>
                  <a:cubicBezTo>
                    <a:pt x="1557091" y="2136957"/>
                    <a:pt x="1559145" y="2139504"/>
                    <a:pt x="1561774" y="2140325"/>
                  </a:cubicBezTo>
                  <a:cubicBezTo>
                    <a:pt x="1561939" y="2140325"/>
                    <a:pt x="1562144" y="2140366"/>
                    <a:pt x="1562391" y="2140449"/>
                  </a:cubicBezTo>
                  <a:cubicBezTo>
                    <a:pt x="1562637" y="2140531"/>
                    <a:pt x="1562924" y="2140572"/>
                    <a:pt x="1563253" y="2140572"/>
                  </a:cubicBezTo>
                  <a:cubicBezTo>
                    <a:pt x="1579029" y="2140900"/>
                    <a:pt x="1592792" y="2130055"/>
                    <a:pt x="1604541" y="2108034"/>
                  </a:cubicBezTo>
                  <a:cubicBezTo>
                    <a:pt x="1616291" y="2086014"/>
                    <a:pt x="1625124" y="2066130"/>
                    <a:pt x="1631040" y="2048382"/>
                  </a:cubicBezTo>
                  <a:lnTo>
                    <a:pt x="1645090" y="2053312"/>
                  </a:lnTo>
                  <a:cubicBezTo>
                    <a:pt x="1634573" y="2084535"/>
                    <a:pt x="1623070" y="2108692"/>
                    <a:pt x="1610581" y="2125782"/>
                  </a:cubicBezTo>
                  <a:cubicBezTo>
                    <a:pt x="1595626" y="2145995"/>
                    <a:pt x="1579440" y="2155855"/>
                    <a:pt x="1562021" y="2155362"/>
                  </a:cubicBezTo>
                  <a:cubicBezTo>
                    <a:pt x="1560213" y="2155362"/>
                    <a:pt x="1557501" y="2155197"/>
                    <a:pt x="1553886" y="2154869"/>
                  </a:cubicBezTo>
                  <a:cubicBezTo>
                    <a:pt x="1541068" y="2153061"/>
                    <a:pt x="1531455" y="2148131"/>
                    <a:pt x="1525046" y="2140079"/>
                  </a:cubicBezTo>
                  <a:cubicBezTo>
                    <a:pt x="1519623" y="2134163"/>
                    <a:pt x="1516542" y="2127672"/>
                    <a:pt x="1515802" y="2120606"/>
                  </a:cubicBezTo>
                  <a:cubicBezTo>
                    <a:pt x="1515063" y="2113539"/>
                    <a:pt x="1514693" y="2106720"/>
                    <a:pt x="1514693" y="2100146"/>
                  </a:cubicBezTo>
                  <a:lnTo>
                    <a:pt x="1514693" y="2096695"/>
                  </a:lnTo>
                  <a:cubicBezTo>
                    <a:pt x="1514693" y="2096695"/>
                    <a:pt x="1514693" y="2091766"/>
                    <a:pt x="1514693" y="2081906"/>
                  </a:cubicBezTo>
                  <a:cubicBezTo>
                    <a:pt x="1514693" y="2072046"/>
                    <a:pt x="1514693" y="2061159"/>
                    <a:pt x="1514693" y="2049245"/>
                  </a:cubicBezTo>
                  <a:cubicBezTo>
                    <a:pt x="1514693" y="2037331"/>
                    <a:pt x="1514693" y="2026403"/>
                    <a:pt x="1514693" y="2016461"/>
                  </a:cubicBezTo>
                  <a:cubicBezTo>
                    <a:pt x="1514693" y="2006519"/>
                    <a:pt x="1514693" y="2001548"/>
                    <a:pt x="1514693" y="2001548"/>
                  </a:cubicBezTo>
                  <a:lnTo>
                    <a:pt x="1514693" y="1995853"/>
                  </a:lnTo>
                  <a:lnTo>
                    <a:pt x="1500890" y="2008943"/>
                  </a:lnTo>
                  <a:cubicBezTo>
                    <a:pt x="1495877" y="2012804"/>
                    <a:pt x="1490989" y="2016019"/>
                    <a:pt x="1486223" y="2018587"/>
                  </a:cubicBezTo>
                  <a:lnTo>
                    <a:pt x="1474169" y="2023574"/>
                  </a:lnTo>
                  <a:lnTo>
                    <a:pt x="1476902" y="2034409"/>
                  </a:lnTo>
                  <a:cubicBezTo>
                    <a:pt x="1477940" y="2040807"/>
                    <a:pt x="1478458" y="2047437"/>
                    <a:pt x="1478458" y="2054298"/>
                  </a:cubicBezTo>
                  <a:cubicBezTo>
                    <a:pt x="1478458" y="2081906"/>
                    <a:pt x="1470160" y="2105651"/>
                    <a:pt x="1453562" y="2125536"/>
                  </a:cubicBezTo>
                  <a:cubicBezTo>
                    <a:pt x="1436965" y="2145584"/>
                    <a:pt x="1416670" y="2155608"/>
                    <a:pt x="1392678" y="2155608"/>
                  </a:cubicBezTo>
                  <a:cubicBezTo>
                    <a:pt x="1365563" y="2155608"/>
                    <a:pt x="1342639" y="2145666"/>
                    <a:pt x="1323905" y="2125782"/>
                  </a:cubicBezTo>
                  <a:cubicBezTo>
                    <a:pt x="1319180" y="2120893"/>
                    <a:pt x="1315046" y="2115737"/>
                    <a:pt x="1311503" y="2110314"/>
                  </a:cubicBezTo>
                  <a:lnTo>
                    <a:pt x="1307957" y="2103481"/>
                  </a:lnTo>
                  <a:lnTo>
                    <a:pt x="1289814" y="2124303"/>
                  </a:lnTo>
                  <a:cubicBezTo>
                    <a:pt x="1286856" y="2127097"/>
                    <a:pt x="1284473" y="2129069"/>
                    <a:pt x="1282666" y="2130219"/>
                  </a:cubicBezTo>
                  <a:cubicBezTo>
                    <a:pt x="1272970" y="2138107"/>
                    <a:pt x="1262946" y="2143941"/>
                    <a:pt x="1252593" y="2147720"/>
                  </a:cubicBezTo>
                  <a:cubicBezTo>
                    <a:pt x="1252593" y="2147884"/>
                    <a:pt x="1249060" y="2149117"/>
                    <a:pt x="1241994" y="2151418"/>
                  </a:cubicBezTo>
                  <a:cubicBezTo>
                    <a:pt x="1234927" y="2153718"/>
                    <a:pt x="1225478" y="2155115"/>
                    <a:pt x="1213646" y="2155608"/>
                  </a:cubicBezTo>
                  <a:cubicBezTo>
                    <a:pt x="1208388" y="2155772"/>
                    <a:pt x="1203869" y="2155608"/>
                    <a:pt x="1200089" y="2155115"/>
                  </a:cubicBezTo>
                  <a:cubicBezTo>
                    <a:pt x="1186450" y="2153965"/>
                    <a:pt x="1169441" y="2150925"/>
                    <a:pt x="1149064" y="2145995"/>
                  </a:cubicBezTo>
                  <a:cubicBezTo>
                    <a:pt x="1128687" y="2141065"/>
                    <a:pt x="1109378" y="2135806"/>
                    <a:pt x="1091137" y="2130219"/>
                  </a:cubicBezTo>
                  <a:cubicBezTo>
                    <a:pt x="1089823" y="2129726"/>
                    <a:pt x="1088508" y="2129274"/>
                    <a:pt x="1087194" y="2128863"/>
                  </a:cubicBezTo>
                  <a:cubicBezTo>
                    <a:pt x="1085879" y="2128452"/>
                    <a:pt x="1084565" y="2128001"/>
                    <a:pt x="1083250" y="2127508"/>
                  </a:cubicBezTo>
                  <a:cubicBezTo>
                    <a:pt x="1052849" y="2146241"/>
                    <a:pt x="1016613" y="2155690"/>
                    <a:pt x="974545" y="2155855"/>
                  </a:cubicBezTo>
                  <a:lnTo>
                    <a:pt x="974545" y="2155608"/>
                  </a:lnTo>
                  <a:cubicBezTo>
                    <a:pt x="973066" y="2155772"/>
                    <a:pt x="970765" y="2155855"/>
                    <a:pt x="967643" y="2155855"/>
                  </a:cubicBezTo>
                  <a:cubicBezTo>
                    <a:pt x="937077" y="2155362"/>
                    <a:pt x="921219" y="2148131"/>
                    <a:pt x="920069" y="2134163"/>
                  </a:cubicBezTo>
                  <a:cubicBezTo>
                    <a:pt x="919576" y="2127754"/>
                    <a:pt x="921302" y="2121920"/>
                    <a:pt x="925245" y="2116662"/>
                  </a:cubicBezTo>
                  <a:cubicBezTo>
                    <a:pt x="929354" y="2111239"/>
                    <a:pt x="935187" y="2106555"/>
                    <a:pt x="942747" y="2102611"/>
                  </a:cubicBezTo>
                  <a:cubicBezTo>
                    <a:pt x="954579" y="2096695"/>
                    <a:pt x="967478" y="2093573"/>
                    <a:pt x="981446" y="2093245"/>
                  </a:cubicBezTo>
                  <a:cubicBezTo>
                    <a:pt x="994757" y="2092587"/>
                    <a:pt x="1008479" y="2092916"/>
                    <a:pt x="1022612" y="2094231"/>
                  </a:cubicBezTo>
                  <a:cubicBezTo>
                    <a:pt x="1036744" y="2095545"/>
                    <a:pt x="1050384" y="2097435"/>
                    <a:pt x="1063530" y="2099900"/>
                  </a:cubicBezTo>
                  <a:cubicBezTo>
                    <a:pt x="1064187" y="2099407"/>
                    <a:pt x="1064845" y="2098873"/>
                    <a:pt x="1065502" y="2098298"/>
                  </a:cubicBezTo>
                  <a:cubicBezTo>
                    <a:pt x="1066160" y="2097722"/>
                    <a:pt x="1066734" y="2097106"/>
                    <a:pt x="1067228" y="2096449"/>
                  </a:cubicBezTo>
                  <a:cubicBezTo>
                    <a:pt x="1091220" y="2073278"/>
                    <a:pt x="1105434" y="2044602"/>
                    <a:pt x="1109872" y="2010422"/>
                  </a:cubicBezTo>
                  <a:cubicBezTo>
                    <a:pt x="1111843" y="1996453"/>
                    <a:pt x="1112419" y="1981746"/>
                    <a:pt x="1111597" y="1966299"/>
                  </a:cubicBezTo>
                  <a:cubicBezTo>
                    <a:pt x="1110775" y="1950852"/>
                    <a:pt x="1109625" y="1934912"/>
                    <a:pt x="1108146" y="1918479"/>
                  </a:cubicBezTo>
                  <a:cubicBezTo>
                    <a:pt x="1107653" y="1913056"/>
                    <a:pt x="1107201" y="1907551"/>
                    <a:pt x="1106790" y="1901963"/>
                  </a:cubicBezTo>
                  <a:cubicBezTo>
                    <a:pt x="1106379" y="1896376"/>
                    <a:pt x="1105928" y="1890707"/>
                    <a:pt x="1105434" y="1884955"/>
                  </a:cubicBezTo>
                  <a:cubicBezTo>
                    <a:pt x="1077663" y="1893829"/>
                    <a:pt x="1051205" y="1897855"/>
                    <a:pt x="1026063" y="1897033"/>
                  </a:cubicBezTo>
                  <a:cubicBezTo>
                    <a:pt x="1019160" y="1896705"/>
                    <a:pt x="1014066" y="1896294"/>
                    <a:pt x="1010780" y="1895801"/>
                  </a:cubicBezTo>
                  <a:cubicBezTo>
                    <a:pt x="954743" y="1889556"/>
                    <a:pt x="923767" y="1861045"/>
                    <a:pt x="917851" y="1810267"/>
                  </a:cubicBezTo>
                  <a:cubicBezTo>
                    <a:pt x="912592" y="1762775"/>
                    <a:pt x="933544" y="1722842"/>
                    <a:pt x="980707" y="1690469"/>
                  </a:cubicBezTo>
                  <a:cubicBezTo>
                    <a:pt x="1018832" y="1664669"/>
                    <a:pt x="1063119" y="1650537"/>
                    <a:pt x="1113569" y="1648072"/>
                  </a:cubicBezTo>
                  <a:cubicBezTo>
                    <a:pt x="1113733" y="1648072"/>
                    <a:pt x="1113898" y="1648072"/>
                    <a:pt x="1114062" y="1648072"/>
                  </a:cubicBezTo>
                  <a:cubicBezTo>
                    <a:pt x="1114226" y="1648072"/>
                    <a:pt x="1114308" y="1648072"/>
                    <a:pt x="1114308" y="1648072"/>
                  </a:cubicBezTo>
                  <a:cubicBezTo>
                    <a:pt x="1114802" y="1648072"/>
                    <a:pt x="1115253" y="1648072"/>
                    <a:pt x="1115664" y="1648072"/>
                  </a:cubicBezTo>
                  <a:cubicBezTo>
                    <a:pt x="1116075" y="1648072"/>
                    <a:pt x="1116445" y="1648072"/>
                    <a:pt x="1116773" y="1648072"/>
                  </a:cubicBezTo>
                  <a:cubicBezTo>
                    <a:pt x="1117595" y="1647907"/>
                    <a:pt x="1118828" y="1647825"/>
                    <a:pt x="1120471" y="1647825"/>
                  </a:cubicBezTo>
                  <a:close/>
                  <a:moveTo>
                    <a:pt x="627249" y="1179627"/>
                  </a:moveTo>
                  <a:lnTo>
                    <a:pt x="626772" y="1181165"/>
                  </a:lnTo>
                  <a:cubicBezTo>
                    <a:pt x="627429" y="1186753"/>
                    <a:pt x="629154" y="1189957"/>
                    <a:pt x="631948" y="1190779"/>
                  </a:cubicBezTo>
                  <a:lnTo>
                    <a:pt x="634147" y="1191096"/>
                  </a:lnTo>
                  <a:lnTo>
                    <a:pt x="632349" y="1187081"/>
                  </a:lnTo>
                  <a:close/>
                  <a:moveTo>
                    <a:pt x="573528" y="1148874"/>
                  </a:moveTo>
                  <a:cubicBezTo>
                    <a:pt x="557588" y="1148874"/>
                    <a:pt x="543784" y="1156927"/>
                    <a:pt x="532116" y="1173031"/>
                  </a:cubicBezTo>
                  <a:cubicBezTo>
                    <a:pt x="519956" y="1190121"/>
                    <a:pt x="513876" y="1210827"/>
                    <a:pt x="513876" y="1235148"/>
                  </a:cubicBezTo>
                  <a:cubicBezTo>
                    <a:pt x="513876" y="1259633"/>
                    <a:pt x="519956" y="1280339"/>
                    <a:pt x="532116" y="1297265"/>
                  </a:cubicBezTo>
                  <a:cubicBezTo>
                    <a:pt x="543948" y="1313534"/>
                    <a:pt x="557752" y="1321668"/>
                    <a:pt x="573528" y="1321668"/>
                  </a:cubicBezTo>
                  <a:cubicBezTo>
                    <a:pt x="592755" y="1321668"/>
                    <a:pt x="609270" y="1313370"/>
                    <a:pt x="623074" y="1296772"/>
                  </a:cubicBezTo>
                  <a:cubicBezTo>
                    <a:pt x="637207" y="1279682"/>
                    <a:pt x="644273" y="1259140"/>
                    <a:pt x="644273" y="1235148"/>
                  </a:cubicBezTo>
                  <a:cubicBezTo>
                    <a:pt x="644273" y="1229191"/>
                    <a:pt x="643831" y="1223440"/>
                    <a:pt x="642948" y="1217893"/>
                  </a:cubicBezTo>
                  <a:lnTo>
                    <a:pt x="640255" y="1207036"/>
                  </a:lnTo>
                  <a:lnTo>
                    <a:pt x="639959" y="1207078"/>
                  </a:lnTo>
                  <a:cubicBezTo>
                    <a:pt x="635687" y="1207058"/>
                    <a:pt x="631537" y="1206390"/>
                    <a:pt x="627511" y="1205076"/>
                  </a:cubicBezTo>
                  <a:cubicBezTo>
                    <a:pt x="618473" y="1202446"/>
                    <a:pt x="613297" y="1195133"/>
                    <a:pt x="611982" y="1183137"/>
                  </a:cubicBezTo>
                  <a:cubicBezTo>
                    <a:pt x="611324" y="1178207"/>
                    <a:pt x="611756" y="1173935"/>
                    <a:pt x="613276" y="1170320"/>
                  </a:cubicBezTo>
                  <a:lnTo>
                    <a:pt x="616344" y="1166841"/>
                  </a:lnTo>
                  <a:lnTo>
                    <a:pt x="612213" y="1162740"/>
                  </a:lnTo>
                  <a:cubicBezTo>
                    <a:pt x="600843" y="1153496"/>
                    <a:pt x="587949" y="1148874"/>
                    <a:pt x="573528" y="1148874"/>
                  </a:cubicBezTo>
                  <a:close/>
                  <a:moveTo>
                    <a:pt x="6243612" y="1148628"/>
                  </a:moveTo>
                  <a:cubicBezTo>
                    <a:pt x="6225372" y="1148956"/>
                    <a:pt x="6210171" y="1158652"/>
                    <a:pt x="6198011" y="1177714"/>
                  </a:cubicBezTo>
                  <a:cubicBezTo>
                    <a:pt x="6187001" y="1194969"/>
                    <a:pt x="6181495" y="1213621"/>
                    <a:pt x="6181495" y="1233669"/>
                  </a:cubicBezTo>
                  <a:cubicBezTo>
                    <a:pt x="6181495" y="1255854"/>
                    <a:pt x="6186343" y="1275081"/>
                    <a:pt x="6196039" y="1291349"/>
                  </a:cubicBezTo>
                  <a:cubicBezTo>
                    <a:pt x="6200312" y="1298580"/>
                    <a:pt x="6206227" y="1305400"/>
                    <a:pt x="6213786" y="1311809"/>
                  </a:cubicBezTo>
                  <a:cubicBezTo>
                    <a:pt x="6221346" y="1318217"/>
                    <a:pt x="6229973" y="1321422"/>
                    <a:pt x="6239668" y="1321422"/>
                  </a:cubicBezTo>
                  <a:cubicBezTo>
                    <a:pt x="6251336" y="1321751"/>
                    <a:pt x="6261196" y="1318341"/>
                    <a:pt x="6269248" y="1311192"/>
                  </a:cubicBezTo>
                  <a:cubicBezTo>
                    <a:pt x="6277300" y="1304044"/>
                    <a:pt x="6283791" y="1297019"/>
                    <a:pt x="6288721" y="1290117"/>
                  </a:cubicBezTo>
                  <a:cubicBezTo>
                    <a:pt x="6288393" y="1290610"/>
                    <a:pt x="6289297" y="1289213"/>
                    <a:pt x="6291433" y="1285926"/>
                  </a:cubicBezTo>
                  <a:cubicBezTo>
                    <a:pt x="6291269" y="1284776"/>
                    <a:pt x="6291186" y="1282804"/>
                    <a:pt x="6291186" y="1280010"/>
                  </a:cubicBezTo>
                  <a:lnTo>
                    <a:pt x="6291186" y="1257579"/>
                  </a:lnTo>
                  <a:lnTo>
                    <a:pt x="6291186" y="1183137"/>
                  </a:lnTo>
                  <a:lnTo>
                    <a:pt x="6291186" y="1182151"/>
                  </a:lnTo>
                  <a:cubicBezTo>
                    <a:pt x="6290529" y="1180837"/>
                    <a:pt x="6289543" y="1179029"/>
                    <a:pt x="6288228" y="1176728"/>
                  </a:cubicBezTo>
                  <a:cubicBezTo>
                    <a:pt x="6285270" y="1171470"/>
                    <a:pt x="6280135" y="1165431"/>
                    <a:pt x="6272822" y="1158611"/>
                  </a:cubicBezTo>
                  <a:cubicBezTo>
                    <a:pt x="6265510" y="1151791"/>
                    <a:pt x="6255773" y="1148463"/>
                    <a:pt x="6243612" y="1148628"/>
                  </a:cubicBezTo>
                  <a:close/>
                  <a:moveTo>
                    <a:pt x="5459693" y="1148628"/>
                  </a:moveTo>
                  <a:cubicBezTo>
                    <a:pt x="5445561" y="1148628"/>
                    <a:pt x="5432414" y="1155365"/>
                    <a:pt x="5420253" y="1168841"/>
                  </a:cubicBezTo>
                  <a:cubicBezTo>
                    <a:pt x="5408751" y="1181494"/>
                    <a:pt x="5401356" y="1196202"/>
                    <a:pt x="5398069" y="1212963"/>
                  </a:cubicBezTo>
                  <a:cubicBezTo>
                    <a:pt x="5394454" y="1232847"/>
                    <a:pt x="5395029" y="1252731"/>
                    <a:pt x="5399794" y="1272616"/>
                  </a:cubicBezTo>
                  <a:cubicBezTo>
                    <a:pt x="5414420" y="1264399"/>
                    <a:pt x="5427648" y="1256182"/>
                    <a:pt x="5439480" y="1247966"/>
                  </a:cubicBezTo>
                  <a:cubicBezTo>
                    <a:pt x="5460186" y="1233340"/>
                    <a:pt x="5474483" y="1218468"/>
                    <a:pt x="5482370" y="1203350"/>
                  </a:cubicBezTo>
                  <a:cubicBezTo>
                    <a:pt x="5491573" y="1186917"/>
                    <a:pt x="5492723" y="1172702"/>
                    <a:pt x="5485821" y="1160706"/>
                  </a:cubicBezTo>
                  <a:cubicBezTo>
                    <a:pt x="5480891" y="1152654"/>
                    <a:pt x="5472182" y="1148628"/>
                    <a:pt x="5459693" y="1148628"/>
                  </a:cubicBezTo>
                  <a:close/>
                  <a:moveTo>
                    <a:pt x="3440608" y="1148628"/>
                  </a:moveTo>
                  <a:cubicBezTo>
                    <a:pt x="3439457" y="1150600"/>
                    <a:pt x="3439130" y="1153147"/>
                    <a:pt x="3439622" y="1156269"/>
                  </a:cubicBezTo>
                  <a:cubicBezTo>
                    <a:pt x="3440608" y="1160871"/>
                    <a:pt x="3442086" y="1164239"/>
                    <a:pt x="3444059" y="1166376"/>
                  </a:cubicBezTo>
                  <a:cubicBezTo>
                    <a:pt x="3447838" y="1171306"/>
                    <a:pt x="3453754" y="1174428"/>
                    <a:pt x="3461806" y="1175742"/>
                  </a:cubicBezTo>
                  <a:cubicBezTo>
                    <a:pt x="3460820" y="1171798"/>
                    <a:pt x="3459999" y="1168923"/>
                    <a:pt x="3459342" y="1167115"/>
                  </a:cubicBezTo>
                  <a:cubicBezTo>
                    <a:pt x="3455726" y="1156927"/>
                    <a:pt x="3450221" y="1150846"/>
                    <a:pt x="3442826" y="1148874"/>
                  </a:cubicBezTo>
                  <a:cubicBezTo>
                    <a:pt x="3442334" y="1148710"/>
                    <a:pt x="3441593" y="1148628"/>
                    <a:pt x="3440608" y="1148628"/>
                  </a:cubicBezTo>
                  <a:close/>
                  <a:moveTo>
                    <a:pt x="2087844" y="1148628"/>
                  </a:moveTo>
                  <a:cubicBezTo>
                    <a:pt x="2073713" y="1148628"/>
                    <a:pt x="2060566" y="1155365"/>
                    <a:pt x="2048406" y="1168841"/>
                  </a:cubicBezTo>
                  <a:cubicBezTo>
                    <a:pt x="2036903" y="1181494"/>
                    <a:pt x="2029507" y="1196202"/>
                    <a:pt x="2026221" y="1212963"/>
                  </a:cubicBezTo>
                  <a:cubicBezTo>
                    <a:pt x="2022605" y="1232847"/>
                    <a:pt x="2023181" y="1252731"/>
                    <a:pt x="2027947" y="1272616"/>
                  </a:cubicBezTo>
                  <a:cubicBezTo>
                    <a:pt x="2042572" y="1264399"/>
                    <a:pt x="2055801" y="1256182"/>
                    <a:pt x="2067633" y="1247966"/>
                  </a:cubicBezTo>
                  <a:cubicBezTo>
                    <a:pt x="2088338" y="1233340"/>
                    <a:pt x="2102635" y="1218468"/>
                    <a:pt x="2110523" y="1203350"/>
                  </a:cubicBezTo>
                  <a:cubicBezTo>
                    <a:pt x="2119726" y="1186917"/>
                    <a:pt x="2120876" y="1172702"/>
                    <a:pt x="2113973" y="1160706"/>
                  </a:cubicBezTo>
                  <a:cubicBezTo>
                    <a:pt x="2109045" y="1152654"/>
                    <a:pt x="2100335" y="1148628"/>
                    <a:pt x="2087844" y="1148628"/>
                  </a:cubicBezTo>
                  <a:close/>
                  <a:moveTo>
                    <a:pt x="1078195" y="1148628"/>
                  </a:moveTo>
                  <a:cubicBezTo>
                    <a:pt x="1064063" y="1148628"/>
                    <a:pt x="1050916" y="1155365"/>
                    <a:pt x="1038755" y="1168841"/>
                  </a:cubicBezTo>
                  <a:cubicBezTo>
                    <a:pt x="1027252" y="1181494"/>
                    <a:pt x="1019858" y="1196202"/>
                    <a:pt x="1016571" y="1212963"/>
                  </a:cubicBezTo>
                  <a:cubicBezTo>
                    <a:pt x="1012955" y="1232847"/>
                    <a:pt x="1013531" y="1252731"/>
                    <a:pt x="1018296" y="1272616"/>
                  </a:cubicBezTo>
                  <a:cubicBezTo>
                    <a:pt x="1032922" y="1264399"/>
                    <a:pt x="1046151" y="1256182"/>
                    <a:pt x="1057982" y="1247966"/>
                  </a:cubicBezTo>
                  <a:cubicBezTo>
                    <a:pt x="1078688" y="1233340"/>
                    <a:pt x="1092985" y="1218468"/>
                    <a:pt x="1100873" y="1203350"/>
                  </a:cubicBezTo>
                  <a:cubicBezTo>
                    <a:pt x="1110076" y="1186917"/>
                    <a:pt x="1111226" y="1172702"/>
                    <a:pt x="1104323" y="1160706"/>
                  </a:cubicBezTo>
                  <a:cubicBezTo>
                    <a:pt x="1099394" y="1152654"/>
                    <a:pt x="1090684" y="1148628"/>
                    <a:pt x="1078195" y="1148628"/>
                  </a:cubicBezTo>
                  <a:close/>
                  <a:moveTo>
                    <a:pt x="3586138" y="1148381"/>
                  </a:moveTo>
                  <a:cubicBezTo>
                    <a:pt x="3577017" y="1148710"/>
                    <a:pt x="3568657" y="1151298"/>
                    <a:pt x="3561057" y="1156146"/>
                  </a:cubicBezTo>
                  <a:lnTo>
                    <a:pt x="3556330" y="1160059"/>
                  </a:lnTo>
                  <a:lnTo>
                    <a:pt x="3560651" y="1171059"/>
                  </a:lnTo>
                  <a:lnTo>
                    <a:pt x="3540246" y="1178100"/>
                  </a:lnTo>
                  <a:lnTo>
                    <a:pt x="3528150" y="1204459"/>
                  </a:lnTo>
                  <a:cubicBezTo>
                    <a:pt x="3525396" y="1213826"/>
                    <a:pt x="3524021" y="1223563"/>
                    <a:pt x="3524021" y="1233669"/>
                  </a:cubicBezTo>
                  <a:cubicBezTo>
                    <a:pt x="3524021" y="1255361"/>
                    <a:pt x="3528951" y="1274505"/>
                    <a:pt x="3538810" y="1291103"/>
                  </a:cubicBezTo>
                  <a:cubicBezTo>
                    <a:pt x="3542919" y="1298333"/>
                    <a:pt x="3548752" y="1305153"/>
                    <a:pt x="3556312" y="1311562"/>
                  </a:cubicBezTo>
                  <a:cubicBezTo>
                    <a:pt x="3563871" y="1317971"/>
                    <a:pt x="3572581" y="1321258"/>
                    <a:pt x="3582440" y="1321422"/>
                  </a:cubicBezTo>
                  <a:cubicBezTo>
                    <a:pt x="3593779" y="1321751"/>
                    <a:pt x="3603516" y="1318341"/>
                    <a:pt x="3611650" y="1311192"/>
                  </a:cubicBezTo>
                  <a:cubicBezTo>
                    <a:pt x="3619784" y="1304044"/>
                    <a:pt x="3626316" y="1297019"/>
                    <a:pt x="3631247" y="1290117"/>
                  </a:cubicBezTo>
                  <a:lnTo>
                    <a:pt x="3635287" y="1282988"/>
                  </a:lnTo>
                  <a:lnTo>
                    <a:pt x="3635191" y="1280996"/>
                  </a:lnTo>
                  <a:lnTo>
                    <a:pt x="3635191" y="1277792"/>
                  </a:lnTo>
                  <a:cubicBezTo>
                    <a:pt x="3635191" y="1277792"/>
                    <a:pt x="3635191" y="1272862"/>
                    <a:pt x="3635191" y="1263002"/>
                  </a:cubicBezTo>
                  <a:cubicBezTo>
                    <a:pt x="3635191" y="1253142"/>
                    <a:pt x="3635191" y="1242255"/>
                    <a:pt x="3635191" y="1230341"/>
                  </a:cubicBezTo>
                  <a:cubicBezTo>
                    <a:pt x="3635191" y="1218427"/>
                    <a:pt x="3635191" y="1207499"/>
                    <a:pt x="3635191" y="1197557"/>
                  </a:cubicBezTo>
                  <a:cubicBezTo>
                    <a:pt x="3635191" y="1195072"/>
                    <a:pt x="3635191" y="1192897"/>
                    <a:pt x="3635191" y="1191033"/>
                  </a:cubicBezTo>
                  <a:lnTo>
                    <a:pt x="3635191" y="1187148"/>
                  </a:lnTo>
                  <a:lnTo>
                    <a:pt x="3631000" y="1176482"/>
                  </a:lnTo>
                  <a:cubicBezTo>
                    <a:pt x="3627713" y="1171223"/>
                    <a:pt x="3622414" y="1165225"/>
                    <a:pt x="3615101" y="1158488"/>
                  </a:cubicBezTo>
                  <a:cubicBezTo>
                    <a:pt x="3607788" y="1151750"/>
                    <a:pt x="3598134" y="1148381"/>
                    <a:pt x="3586138" y="1148381"/>
                  </a:cubicBezTo>
                  <a:close/>
                  <a:moveTo>
                    <a:pt x="3820812" y="1148135"/>
                  </a:moveTo>
                  <a:cubicBezTo>
                    <a:pt x="3805036" y="1148135"/>
                    <a:pt x="3791232" y="1156269"/>
                    <a:pt x="3779400" y="1172538"/>
                  </a:cubicBezTo>
                  <a:cubicBezTo>
                    <a:pt x="3767240" y="1189957"/>
                    <a:pt x="3761159" y="1210663"/>
                    <a:pt x="3761159" y="1234655"/>
                  </a:cubicBezTo>
                  <a:lnTo>
                    <a:pt x="3761175" y="1234768"/>
                  </a:lnTo>
                  <a:lnTo>
                    <a:pt x="3767559" y="1237120"/>
                  </a:lnTo>
                  <a:lnTo>
                    <a:pt x="3763029" y="1248479"/>
                  </a:lnTo>
                  <a:lnTo>
                    <a:pt x="3765720" y="1268364"/>
                  </a:lnTo>
                  <a:cubicBezTo>
                    <a:pt x="3768760" y="1278675"/>
                    <a:pt x="3773320" y="1288063"/>
                    <a:pt x="3779400" y="1296526"/>
                  </a:cubicBezTo>
                  <a:cubicBezTo>
                    <a:pt x="3791068" y="1312795"/>
                    <a:pt x="3804872" y="1320929"/>
                    <a:pt x="3820812" y="1320929"/>
                  </a:cubicBezTo>
                  <a:cubicBezTo>
                    <a:pt x="3840038" y="1320929"/>
                    <a:pt x="3856554" y="1312712"/>
                    <a:pt x="3870357" y="1296279"/>
                  </a:cubicBezTo>
                  <a:cubicBezTo>
                    <a:pt x="3884490" y="1279518"/>
                    <a:pt x="3891556" y="1258976"/>
                    <a:pt x="3891556" y="1234655"/>
                  </a:cubicBezTo>
                  <a:cubicBezTo>
                    <a:pt x="3891556" y="1210334"/>
                    <a:pt x="3884490" y="1189793"/>
                    <a:pt x="3870357" y="1173031"/>
                  </a:cubicBezTo>
                  <a:cubicBezTo>
                    <a:pt x="3856554" y="1156434"/>
                    <a:pt x="3840038" y="1148135"/>
                    <a:pt x="3820812" y="1148135"/>
                  </a:cubicBezTo>
                  <a:close/>
                  <a:moveTo>
                    <a:pt x="3030237" y="1148135"/>
                  </a:moveTo>
                  <a:cubicBezTo>
                    <a:pt x="3014462" y="1148135"/>
                    <a:pt x="3000659" y="1156269"/>
                    <a:pt x="2988827" y="1172538"/>
                  </a:cubicBezTo>
                  <a:lnTo>
                    <a:pt x="2970652" y="1234427"/>
                  </a:lnTo>
                  <a:lnTo>
                    <a:pt x="2979447" y="1238353"/>
                  </a:lnTo>
                  <a:lnTo>
                    <a:pt x="2974864" y="1249166"/>
                  </a:lnTo>
                  <a:lnTo>
                    <a:pt x="2988827" y="1296526"/>
                  </a:lnTo>
                  <a:cubicBezTo>
                    <a:pt x="3000494" y="1312795"/>
                    <a:pt x="3014298" y="1320929"/>
                    <a:pt x="3030237" y="1320929"/>
                  </a:cubicBezTo>
                  <a:cubicBezTo>
                    <a:pt x="3049464" y="1320929"/>
                    <a:pt x="3065981" y="1312712"/>
                    <a:pt x="3079784" y="1296279"/>
                  </a:cubicBezTo>
                  <a:cubicBezTo>
                    <a:pt x="3093917" y="1279518"/>
                    <a:pt x="3100982" y="1258976"/>
                    <a:pt x="3100982" y="1234655"/>
                  </a:cubicBezTo>
                  <a:cubicBezTo>
                    <a:pt x="3100982" y="1210334"/>
                    <a:pt x="3093917" y="1189793"/>
                    <a:pt x="3079784" y="1173031"/>
                  </a:cubicBezTo>
                  <a:cubicBezTo>
                    <a:pt x="3065981" y="1156434"/>
                    <a:pt x="3049464" y="1148135"/>
                    <a:pt x="3030237" y="1148135"/>
                  </a:cubicBezTo>
                  <a:close/>
                  <a:moveTo>
                    <a:pt x="6460399" y="1147642"/>
                  </a:moveTo>
                  <a:cubicBezTo>
                    <a:pt x="6445445" y="1147642"/>
                    <a:pt x="6432668" y="1155612"/>
                    <a:pt x="6422069" y="1171552"/>
                  </a:cubicBezTo>
                  <a:cubicBezTo>
                    <a:pt x="6411470" y="1187492"/>
                    <a:pt x="6404527" y="1202611"/>
                    <a:pt x="6401240" y="1216907"/>
                  </a:cubicBezTo>
                  <a:cubicBezTo>
                    <a:pt x="6398611" y="1228246"/>
                    <a:pt x="6397337" y="1240448"/>
                    <a:pt x="6397419" y="1253512"/>
                  </a:cubicBezTo>
                  <a:cubicBezTo>
                    <a:pt x="6397502" y="1266576"/>
                    <a:pt x="6399433" y="1278285"/>
                    <a:pt x="6403212" y="1288638"/>
                  </a:cubicBezTo>
                  <a:cubicBezTo>
                    <a:pt x="6413894" y="1281079"/>
                    <a:pt x="6424329" y="1272205"/>
                    <a:pt x="6434517" y="1262016"/>
                  </a:cubicBezTo>
                  <a:cubicBezTo>
                    <a:pt x="6453744" y="1242297"/>
                    <a:pt x="6467630" y="1221016"/>
                    <a:pt x="6476175" y="1198174"/>
                  </a:cubicBezTo>
                  <a:cubicBezTo>
                    <a:pt x="6478804" y="1190943"/>
                    <a:pt x="6480448" y="1183137"/>
                    <a:pt x="6481105" y="1174756"/>
                  </a:cubicBezTo>
                  <a:cubicBezTo>
                    <a:pt x="6481762" y="1166376"/>
                    <a:pt x="6480365" y="1159720"/>
                    <a:pt x="6476914" y="1154790"/>
                  </a:cubicBezTo>
                  <a:cubicBezTo>
                    <a:pt x="6473628" y="1150025"/>
                    <a:pt x="6468123" y="1147642"/>
                    <a:pt x="6460399" y="1147642"/>
                  </a:cubicBezTo>
                  <a:close/>
                  <a:moveTo>
                    <a:pt x="4850674" y="1147642"/>
                  </a:moveTo>
                  <a:cubicBezTo>
                    <a:pt x="4835720" y="1147642"/>
                    <a:pt x="4822943" y="1155612"/>
                    <a:pt x="4812344" y="1171552"/>
                  </a:cubicBezTo>
                  <a:cubicBezTo>
                    <a:pt x="4801745" y="1187492"/>
                    <a:pt x="4794802" y="1202611"/>
                    <a:pt x="4791515" y="1216907"/>
                  </a:cubicBezTo>
                  <a:cubicBezTo>
                    <a:pt x="4788886" y="1228246"/>
                    <a:pt x="4787612" y="1240448"/>
                    <a:pt x="4787695" y="1253512"/>
                  </a:cubicBezTo>
                  <a:cubicBezTo>
                    <a:pt x="4787777" y="1266576"/>
                    <a:pt x="4789708" y="1278285"/>
                    <a:pt x="4793487" y="1288638"/>
                  </a:cubicBezTo>
                  <a:cubicBezTo>
                    <a:pt x="4804169" y="1281079"/>
                    <a:pt x="4814604" y="1272205"/>
                    <a:pt x="4824792" y="1262016"/>
                  </a:cubicBezTo>
                  <a:cubicBezTo>
                    <a:pt x="4844019" y="1242297"/>
                    <a:pt x="4857905" y="1221016"/>
                    <a:pt x="4866450" y="1198174"/>
                  </a:cubicBezTo>
                  <a:cubicBezTo>
                    <a:pt x="4869079" y="1190943"/>
                    <a:pt x="4870723" y="1183137"/>
                    <a:pt x="4871380" y="1174756"/>
                  </a:cubicBezTo>
                  <a:cubicBezTo>
                    <a:pt x="4872037" y="1166376"/>
                    <a:pt x="4870640" y="1159720"/>
                    <a:pt x="4867189" y="1154790"/>
                  </a:cubicBezTo>
                  <a:cubicBezTo>
                    <a:pt x="4863903" y="1150025"/>
                    <a:pt x="4858398" y="1147642"/>
                    <a:pt x="4850674" y="1147642"/>
                  </a:cubicBezTo>
                  <a:close/>
                  <a:moveTo>
                    <a:pt x="2087844" y="1133592"/>
                  </a:moveTo>
                  <a:cubicBezTo>
                    <a:pt x="2099184" y="1133592"/>
                    <a:pt x="2107811" y="1135728"/>
                    <a:pt x="2113727" y="1140000"/>
                  </a:cubicBezTo>
                  <a:cubicBezTo>
                    <a:pt x="2119644" y="1144273"/>
                    <a:pt x="2123997" y="1148628"/>
                    <a:pt x="2126791" y="1153065"/>
                  </a:cubicBezTo>
                  <a:cubicBezTo>
                    <a:pt x="2136488" y="1169662"/>
                    <a:pt x="2135501" y="1188807"/>
                    <a:pt x="2123833" y="1210498"/>
                  </a:cubicBezTo>
                  <a:cubicBezTo>
                    <a:pt x="2114138" y="1228082"/>
                    <a:pt x="2098279" y="1244597"/>
                    <a:pt x="2076259" y="1260044"/>
                  </a:cubicBezTo>
                  <a:cubicBezTo>
                    <a:pt x="2064592" y="1268425"/>
                    <a:pt x="2050049" y="1277463"/>
                    <a:pt x="2032630" y="1287159"/>
                  </a:cubicBezTo>
                  <a:cubicBezTo>
                    <a:pt x="2035917" y="1295375"/>
                    <a:pt x="2039697" y="1301866"/>
                    <a:pt x="2043970" y="1306632"/>
                  </a:cubicBezTo>
                  <a:cubicBezTo>
                    <a:pt x="2051857" y="1316328"/>
                    <a:pt x="2061059" y="1321258"/>
                    <a:pt x="2071577" y="1321422"/>
                  </a:cubicBezTo>
                  <a:cubicBezTo>
                    <a:pt x="2082587" y="1321422"/>
                    <a:pt x="2093679" y="1318382"/>
                    <a:pt x="2104853" y="1312302"/>
                  </a:cubicBezTo>
                  <a:cubicBezTo>
                    <a:pt x="2118985" y="1304414"/>
                    <a:pt x="2131311" y="1291349"/>
                    <a:pt x="2141828" y="1273109"/>
                  </a:cubicBezTo>
                  <a:cubicBezTo>
                    <a:pt x="2145279" y="1267193"/>
                    <a:pt x="2148401" y="1261030"/>
                    <a:pt x="2151194" y="1254621"/>
                  </a:cubicBezTo>
                  <a:cubicBezTo>
                    <a:pt x="2153988" y="1248212"/>
                    <a:pt x="2156782" y="1241557"/>
                    <a:pt x="2159575" y="1234655"/>
                  </a:cubicBezTo>
                  <a:lnTo>
                    <a:pt x="2161300" y="1230711"/>
                  </a:lnTo>
                  <a:lnTo>
                    <a:pt x="2175105" y="1236381"/>
                  </a:lnTo>
                  <a:lnTo>
                    <a:pt x="2173627" y="1240078"/>
                  </a:lnTo>
                  <a:cubicBezTo>
                    <a:pt x="2170667" y="1247309"/>
                    <a:pt x="2167710" y="1254252"/>
                    <a:pt x="2164753" y="1260907"/>
                  </a:cubicBezTo>
                  <a:cubicBezTo>
                    <a:pt x="2161793" y="1267562"/>
                    <a:pt x="2158508" y="1274095"/>
                    <a:pt x="2154892" y="1280503"/>
                  </a:cubicBezTo>
                  <a:cubicBezTo>
                    <a:pt x="2143060" y="1301045"/>
                    <a:pt x="2128764" y="1315999"/>
                    <a:pt x="2112002" y="1325366"/>
                  </a:cubicBezTo>
                  <a:cubicBezTo>
                    <a:pt x="2099184" y="1332761"/>
                    <a:pt x="2085708" y="1336458"/>
                    <a:pt x="2071577" y="1336458"/>
                  </a:cubicBezTo>
                  <a:cubicBezTo>
                    <a:pt x="2049556" y="1336294"/>
                    <a:pt x="2031481" y="1329803"/>
                    <a:pt x="2017347" y="1316985"/>
                  </a:cubicBezTo>
                  <a:cubicBezTo>
                    <a:pt x="2012089" y="1312055"/>
                    <a:pt x="2007816" y="1307043"/>
                    <a:pt x="2004529" y="1301949"/>
                  </a:cubicBezTo>
                  <a:cubicBezTo>
                    <a:pt x="1994998" y="1306714"/>
                    <a:pt x="1987767" y="1310247"/>
                    <a:pt x="1982838" y="1312548"/>
                  </a:cubicBezTo>
                  <a:lnTo>
                    <a:pt x="1976428" y="1299237"/>
                  </a:lnTo>
                  <a:cubicBezTo>
                    <a:pt x="1981194" y="1296937"/>
                    <a:pt x="1988179" y="1293486"/>
                    <a:pt x="1997380" y="1288884"/>
                  </a:cubicBezTo>
                  <a:cubicBezTo>
                    <a:pt x="1997217" y="1288391"/>
                    <a:pt x="1997052" y="1287898"/>
                    <a:pt x="1996888" y="1287405"/>
                  </a:cubicBezTo>
                  <a:cubicBezTo>
                    <a:pt x="1996724" y="1286912"/>
                    <a:pt x="1996477" y="1286419"/>
                    <a:pt x="1996149" y="1285926"/>
                  </a:cubicBezTo>
                  <a:cubicBezTo>
                    <a:pt x="1985631" y="1261605"/>
                    <a:pt x="1983660" y="1236216"/>
                    <a:pt x="1990233" y="1209759"/>
                  </a:cubicBezTo>
                  <a:cubicBezTo>
                    <a:pt x="1995327" y="1190039"/>
                    <a:pt x="2006502" y="1172867"/>
                    <a:pt x="2023756" y="1158241"/>
                  </a:cubicBezTo>
                  <a:cubicBezTo>
                    <a:pt x="2042818" y="1141808"/>
                    <a:pt x="2064182" y="1133592"/>
                    <a:pt x="2087844" y="1133592"/>
                  </a:cubicBezTo>
                  <a:close/>
                  <a:moveTo>
                    <a:pt x="6592163" y="1132852"/>
                  </a:moveTo>
                  <a:cubicBezTo>
                    <a:pt x="6607611" y="1132852"/>
                    <a:pt x="6619278" y="1136878"/>
                    <a:pt x="6627166" y="1144930"/>
                  </a:cubicBezTo>
                  <a:cubicBezTo>
                    <a:pt x="6633411" y="1151175"/>
                    <a:pt x="6637231" y="1158529"/>
                    <a:pt x="6638628" y="1166992"/>
                  </a:cubicBezTo>
                  <a:cubicBezTo>
                    <a:pt x="6640025" y="1175455"/>
                    <a:pt x="6640723" y="1183712"/>
                    <a:pt x="6640723" y="1191765"/>
                  </a:cubicBezTo>
                  <a:lnTo>
                    <a:pt x="6640723" y="1203394"/>
                  </a:lnTo>
                  <a:lnTo>
                    <a:pt x="6651507" y="1183754"/>
                  </a:lnTo>
                  <a:cubicBezTo>
                    <a:pt x="6655411" y="1177427"/>
                    <a:pt x="6659539" y="1171470"/>
                    <a:pt x="6663894" y="1165883"/>
                  </a:cubicBezTo>
                  <a:cubicBezTo>
                    <a:pt x="6670303" y="1157502"/>
                    <a:pt x="6677862" y="1149984"/>
                    <a:pt x="6686571" y="1143328"/>
                  </a:cubicBezTo>
                  <a:cubicBezTo>
                    <a:pt x="6695281" y="1136673"/>
                    <a:pt x="6706374" y="1133345"/>
                    <a:pt x="6719848" y="1133345"/>
                  </a:cubicBezTo>
                  <a:cubicBezTo>
                    <a:pt x="6720013" y="1133345"/>
                    <a:pt x="6720218" y="1133345"/>
                    <a:pt x="6720465" y="1133345"/>
                  </a:cubicBezTo>
                  <a:cubicBezTo>
                    <a:pt x="6720711" y="1133345"/>
                    <a:pt x="6720917" y="1133345"/>
                    <a:pt x="6721081" y="1133345"/>
                  </a:cubicBezTo>
                  <a:cubicBezTo>
                    <a:pt x="6739651" y="1133674"/>
                    <a:pt x="6753865" y="1138604"/>
                    <a:pt x="6763725" y="1148135"/>
                  </a:cubicBezTo>
                  <a:cubicBezTo>
                    <a:pt x="6771449" y="1155530"/>
                    <a:pt x="6776954" y="1165965"/>
                    <a:pt x="6780240" y="1179440"/>
                  </a:cubicBezTo>
                  <a:cubicBezTo>
                    <a:pt x="6782212" y="1187328"/>
                    <a:pt x="6783198" y="1196284"/>
                    <a:pt x="6783198" y="1206308"/>
                  </a:cubicBezTo>
                  <a:lnTo>
                    <a:pt x="6783198" y="1206555"/>
                  </a:lnTo>
                  <a:cubicBezTo>
                    <a:pt x="6789443" y="1193572"/>
                    <a:pt x="6795030" y="1183466"/>
                    <a:pt x="6799960" y="1176235"/>
                  </a:cubicBezTo>
                  <a:cubicBezTo>
                    <a:pt x="6805876" y="1167362"/>
                    <a:pt x="6813887" y="1158570"/>
                    <a:pt x="6823993" y="1149860"/>
                  </a:cubicBezTo>
                  <a:cubicBezTo>
                    <a:pt x="6834100" y="1141151"/>
                    <a:pt x="6844987" y="1135974"/>
                    <a:pt x="6856654" y="1134331"/>
                  </a:cubicBezTo>
                  <a:cubicBezTo>
                    <a:pt x="6860270" y="1133838"/>
                    <a:pt x="6863720" y="1133592"/>
                    <a:pt x="6867007" y="1133592"/>
                  </a:cubicBezTo>
                  <a:cubicBezTo>
                    <a:pt x="6867007" y="1133592"/>
                    <a:pt x="6867048" y="1133592"/>
                    <a:pt x="6867130" y="1133592"/>
                  </a:cubicBezTo>
                  <a:cubicBezTo>
                    <a:pt x="6867213" y="1133592"/>
                    <a:pt x="6867253" y="1133592"/>
                    <a:pt x="6867253" y="1133592"/>
                  </a:cubicBezTo>
                  <a:cubicBezTo>
                    <a:pt x="6890753" y="1134249"/>
                    <a:pt x="6907268" y="1141644"/>
                    <a:pt x="6916799" y="1155776"/>
                  </a:cubicBezTo>
                  <a:cubicBezTo>
                    <a:pt x="6920908" y="1162185"/>
                    <a:pt x="6923537" y="1168964"/>
                    <a:pt x="6924687" y="1176112"/>
                  </a:cubicBezTo>
                  <a:cubicBezTo>
                    <a:pt x="6925838" y="1183261"/>
                    <a:pt x="6926413" y="1190286"/>
                    <a:pt x="6926413" y="1197188"/>
                  </a:cubicBezTo>
                  <a:cubicBezTo>
                    <a:pt x="6926413" y="1197188"/>
                    <a:pt x="6926413" y="1203925"/>
                    <a:pt x="6926413" y="1217400"/>
                  </a:cubicBezTo>
                  <a:cubicBezTo>
                    <a:pt x="6926413" y="1230875"/>
                    <a:pt x="6926413" y="1237613"/>
                    <a:pt x="6926413" y="1237613"/>
                  </a:cubicBezTo>
                  <a:lnTo>
                    <a:pt x="6926413" y="1240325"/>
                  </a:lnTo>
                  <a:cubicBezTo>
                    <a:pt x="6926413" y="1240325"/>
                    <a:pt x="6926413" y="1243283"/>
                    <a:pt x="6926413" y="1249198"/>
                  </a:cubicBezTo>
                  <a:cubicBezTo>
                    <a:pt x="6926413" y="1255114"/>
                    <a:pt x="6926413" y="1258072"/>
                    <a:pt x="6926413" y="1258072"/>
                  </a:cubicBezTo>
                  <a:lnTo>
                    <a:pt x="6926413" y="1276067"/>
                  </a:lnTo>
                  <a:lnTo>
                    <a:pt x="6926413" y="1278285"/>
                  </a:lnTo>
                  <a:lnTo>
                    <a:pt x="6926413" y="1280996"/>
                  </a:lnTo>
                  <a:cubicBezTo>
                    <a:pt x="6926413" y="1286912"/>
                    <a:pt x="6926536" y="1292828"/>
                    <a:pt x="6926782" y="1298744"/>
                  </a:cubicBezTo>
                  <a:cubicBezTo>
                    <a:pt x="6927029" y="1304660"/>
                    <a:pt x="6928056" y="1309837"/>
                    <a:pt x="6929864" y="1314274"/>
                  </a:cubicBezTo>
                  <a:cubicBezTo>
                    <a:pt x="6931343" y="1318546"/>
                    <a:pt x="6933397" y="1321011"/>
                    <a:pt x="6936026" y="1321668"/>
                  </a:cubicBezTo>
                  <a:cubicBezTo>
                    <a:pt x="6952295" y="1322654"/>
                    <a:pt x="6966345" y="1312055"/>
                    <a:pt x="6978177" y="1289870"/>
                  </a:cubicBezTo>
                  <a:cubicBezTo>
                    <a:pt x="6990009" y="1267686"/>
                    <a:pt x="6998965" y="1247637"/>
                    <a:pt x="7005045" y="1229725"/>
                  </a:cubicBezTo>
                  <a:lnTo>
                    <a:pt x="7019095" y="1234655"/>
                  </a:lnTo>
                  <a:cubicBezTo>
                    <a:pt x="7008578" y="1265878"/>
                    <a:pt x="6997075" y="1290035"/>
                    <a:pt x="6984586" y="1307125"/>
                  </a:cubicBezTo>
                  <a:cubicBezTo>
                    <a:pt x="6970125" y="1326680"/>
                    <a:pt x="6954513" y="1336458"/>
                    <a:pt x="6937751" y="1336458"/>
                  </a:cubicBezTo>
                  <a:lnTo>
                    <a:pt x="6937751" y="1336705"/>
                  </a:lnTo>
                  <a:cubicBezTo>
                    <a:pt x="6920661" y="1336705"/>
                    <a:pt x="6907761" y="1331693"/>
                    <a:pt x="6899051" y="1321668"/>
                  </a:cubicBezTo>
                  <a:cubicBezTo>
                    <a:pt x="6893793" y="1315588"/>
                    <a:pt x="6890753" y="1308974"/>
                    <a:pt x="6889931" y="1301825"/>
                  </a:cubicBezTo>
                  <a:cubicBezTo>
                    <a:pt x="6889110" y="1294677"/>
                    <a:pt x="6888699" y="1287734"/>
                    <a:pt x="6888699" y="1280996"/>
                  </a:cubicBezTo>
                  <a:lnTo>
                    <a:pt x="6888699" y="1278285"/>
                  </a:lnTo>
                  <a:lnTo>
                    <a:pt x="6888699" y="1274341"/>
                  </a:lnTo>
                  <a:cubicBezTo>
                    <a:pt x="6888699" y="1274341"/>
                    <a:pt x="6888699" y="1271630"/>
                    <a:pt x="6888699" y="1266207"/>
                  </a:cubicBezTo>
                  <a:cubicBezTo>
                    <a:pt x="6888699" y="1260784"/>
                    <a:pt x="6888699" y="1258072"/>
                    <a:pt x="6888699" y="1258072"/>
                  </a:cubicBezTo>
                  <a:lnTo>
                    <a:pt x="6888699" y="1238846"/>
                  </a:lnTo>
                  <a:cubicBezTo>
                    <a:pt x="6888699" y="1238846"/>
                    <a:pt x="6888699" y="1238640"/>
                    <a:pt x="6888699" y="1238229"/>
                  </a:cubicBezTo>
                  <a:cubicBezTo>
                    <a:pt x="6888699" y="1237818"/>
                    <a:pt x="6888699" y="1237613"/>
                    <a:pt x="6888699" y="1237613"/>
                  </a:cubicBezTo>
                  <a:cubicBezTo>
                    <a:pt x="6888699" y="1237613"/>
                    <a:pt x="6888699" y="1230875"/>
                    <a:pt x="6888699" y="1217400"/>
                  </a:cubicBezTo>
                  <a:cubicBezTo>
                    <a:pt x="6888699" y="1203925"/>
                    <a:pt x="6888699" y="1197188"/>
                    <a:pt x="6888699" y="1197188"/>
                  </a:cubicBezTo>
                  <a:cubicBezTo>
                    <a:pt x="6888699" y="1191272"/>
                    <a:pt x="6888452" y="1185274"/>
                    <a:pt x="6887959" y="1179193"/>
                  </a:cubicBezTo>
                  <a:cubicBezTo>
                    <a:pt x="6887466" y="1173113"/>
                    <a:pt x="6886316" y="1167526"/>
                    <a:pt x="6884508" y="1162432"/>
                  </a:cubicBezTo>
                  <a:cubicBezTo>
                    <a:pt x="6881057" y="1153886"/>
                    <a:pt x="6875306" y="1149285"/>
                    <a:pt x="6867253" y="1148628"/>
                  </a:cubicBezTo>
                  <a:cubicBezTo>
                    <a:pt x="6863638" y="1148628"/>
                    <a:pt x="6860844" y="1148792"/>
                    <a:pt x="6858873" y="1149121"/>
                  </a:cubicBezTo>
                  <a:cubicBezTo>
                    <a:pt x="6850163" y="1150435"/>
                    <a:pt x="6841577" y="1154708"/>
                    <a:pt x="6833114" y="1161939"/>
                  </a:cubicBezTo>
                  <a:cubicBezTo>
                    <a:pt x="6824651" y="1169169"/>
                    <a:pt x="6817708" y="1176728"/>
                    <a:pt x="6812285" y="1184616"/>
                  </a:cubicBezTo>
                  <a:cubicBezTo>
                    <a:pt x="6807684" y="1191354"/>
                    <a:pt x="6802795" y="1200146"/>
                    <a:pt x="6797618" y="1210991"/>
                  </a:cubicBezTo>
                  <a:cubicBezTo>
                    <a:pt x="6792442" y="1221837"/>
                    <a:pt x="6787635" y="1232683"/>
                    <a:pt x="6783198" y="1243529"/>
                  </a:cubicBezTo>
                  <a:lnTo>
                    <a:pt x="6783198" y="1335719"/>
                  </a:lnTo>
                  <a:lnTo>
                    <a:pt x="6745484" y="1335719"/>
                  </a:lnTo>
                  <a:lnTo>
                    <a:pt x="6745484" y="1206308"/>
                  </a:lnTo>
                  <a:cubicBezTo>
                    <a:pt x="6745484" y="1197434"/>
                    <a:pt x="6744991" y="1189382"/>
                    <a:pt x="6744005" y="1182151"/>
                  </a:cubicBezTo>
                  <a:cubicBezTo>
                    <a:pt x="6742526" y="1171306"/>
                    <a:pt x="6740061" y="1163089"/>
                    <a:pt x="6736610" y="1157502"/>
                  </a:cubicBezTo>
                  <a:cubicBezTo>
                    <a:pt x="6732502" y="1151257"/>
                    <a:pt x="6726915" y="1148135"/>
                    <a:pt x="6719848" y="1148135"/>
                  </a:cubicBezTo>
                  <a:cubicBezTo>
                    <a:pt x="6709989" y="1148135"/>
                    <a:pt x="6701772" y="1150559"/>
                    <a:pt x="6695199" y="1155406"/>
                  </a:cubicBezTo>
                  <a:cubicBezTo>
                    <a:pt x="6688626" y="1160254"/>
                    <a:pt x="6682134" y="1166786"/>
                    <a:pt x="6675726" y="1175003"/>
                  </a:cubicBezTo>
                  <a:cubicBezTo>
                    <a:pt x="6667181" y="1185849"/>
                    <a:pt x="6659950" y="1197681"/>
                    <a:pt x="6654034" y="1210498"/>
                  </a:cubicBezTo>
                  <a:lnTo>
                    <a:pt x="6640723" y="1242349"/>
                  </a:lnTo>
                  <a:lnTo>
                    <a:pt x="6640723" y="1336458"/>
                  </a:lnTo>
                  <a:lnTo>
                    <a:pt x="6603256" y="1336458"/>
                  </a:lnTo>
                  <a:lnTo>
                    <a:pt x="6603256" y="1191765"/>
                  </a:lnTo>
                  <a:cubicBezTo>
                    <a:pt x="6603256" y="1186013"/>
                    <a:pt x="6602927" y="1178372"/>
                    <a:pt x="6602270" y="1168841"/>
                  </a:cubicBezTo>
                  <a:cubicBezTo>
                    <a:pt x="6601613" y="1159309"/>
                    <a:pt x="6599558" y="1152818"/>
                    <a:pt x="6596107" y="1149367"/>
                  </a:cubicBezTo>
                  <a:cubicBezTo>
                    <a:pt x="6595121" y="1148381"/>
                    <a:pt x="6593807" y="1147888"/>
                    <a:pt x="6592163" y="1147888"/>
                  </a:cubicBezTo>
                  <a:cubicBezTo>
                    <a:pt x="6589205" y="1147888"/>
                    <a:pt x="6585385" y="1149901"/>
                    <a:pt x="6580701" y="1153927"/>
                  </a:cubicBezTo>
                  <a:cubicBezTo>
                    <a:pt x="6576018" y="1157954"/>
                    <a:pt x="6571457" y="1164527"/>
                    <a:pt x="6567021" y="1173647"/>
                  </a:cubicBezTo>
                  <a:cubicBezTo>
                    <a:pt x="6562584" y="1182768"/>
                    <a:pt x="6557243" y="1195133"/>
                    <a:pt x="6550998" y="1210745"/>
                  </a:cubicBezTo>
                  <a:cubicBezTo>
                    <a:pt x="6544754" y="1226356"/>
                    <a:pt x="6540399" y="1236627"/>
                    <a:pt x="6537934" y="1241557"/>
                  </a:cubicBezTo>
                  <a:cubicBezTo>
                    <a:pt x="6535469" y="1245830"/>
                    <a:pt x="6532141" y="1247103"/>
                    <a:pt x="6527951" y="1245378"/>
                  </a:cubicBezTo>
                  <a:cubicBezTo>
                    <a:pt x="6523760" y="1243652"/>
                    <a:pt x="6522734" y="1240325"/>
                    <a:pt x="6524870" y="1235395"/>
                  </a:cubicBezTo>
                  <a:cubicBezTo>
                    <a:pt x="6526842" y="1230465"/>
                    <a:pt x="6530950" y="1220194"/>
                    <a:pt x="6537194" y="1204583"/>
                  </a:cubicBezTo>
                  <a:cubicBezTo>
                    <a:pt x="6543439" y="1188971"/>
                    <a:pt x="6548287" y="1177673"/>
                    <a:pt x="6551738" y="1170689"/>
                  </a:cubicBezTo>
                  <a:cubicBezTo>
                    <a:pt x="6555189" y="1163705"/>
                    <a:pt x="6560324" y="1155653"/>
                    <a:pt x="6567144" y="1146533"/>
                  </a:cubicBezTo>
                  <a:cubicBezTo>
                    <a:pt x="6573964" y="1137412"/>
                    <a:pt x="6582303" y="1132852"/>
                    <a:pt x="6592163" y="1132852"/>
                  </a:cubicBezTo>
                  <a:close/>
                  <a:moveTo>
                    <a:pt x="5582513" y="1132852"/>
                  </a:moveTo>
                  <a:cubicBezTo>
                    <a:pt x="5597961" y="1132852"/>
                    <a:pt x="5609628" y="1136878"/>
                    <a:pt x="5617516" y="1144930"/>
                  </a:cubicBezTo>
                  <a:cubicBezTo>
                    <a:pt x="5623761" y="1151175"/>
                    <a:pt x="5627581" y="1158529"/>
                    <a:pt x="5628978" y="1166992"/>
                  </a:cubicBezTo>
                  <a:cubicBezTo>
                    <a:pt x="5630375" y="1175455"/>
                    <a:pt x="5631073" y="1183712"/>
                    <a:pt x="5631073" y="1191765"/>
                  </a:cubicBezTo>
                  <a:lnTo>
                    <a:pt x="5631073" y="1203394"/>
                  </a:lnTo>
                  <a:lnTo>
                    <a:pt x="5641857" y="1183754"/>
                  </a:lnTo>
                  <a:cubicBezTo>
                    <a:pt x="5645761" y="1177427"/>
                    <a:pt x="5649889" y="1171470"/>
                    <a:pt x="5654244" y="1165883"/>
                  </a:cubicBezTo>
                  <a:cubicBezTo>
                    <a:pt x="5660653" y="1157502"/>
                    <a:pt x="5668212" y="1149984"/>
                    <a:pt x="5676921" y="1143328"/>
                  </a:cubicBezTo>
                  <a:cubicBezTo>
                    <a:pt x="5685631" y="1136673"/>
                    <a:pt x="5696724" y="1133345"/>
                    <a:pt x="5710198" y="1133345"/>
                  </a:cubicBezTo>
                  <a:cubicBezTo>
                    <a:pt x="5710363" y="1133345"/>
                    <a:pt x="5710568" y="1133345"/>
                    <a:pt x="5710815" y="1133345"/>
                  </a:cubicBezTo>
                  <a:cubicBezTo>
                    <a:pt x="5711061" y="1133345"/>
                    <a:pt x="5711267" y="1133345"/>
                    <a:pt x="5711431" y="1133345"/>
                  </a:cubicBezTo>
                  <a:cubicBezTo>
                    <a:pt x="5730001" y="1133674"/>
                    <a:pt x="5744215" y="1138604"/>
                    <a:pt x="5754075" y="1148135"/>
                  </a:cubicBezTo>
                  <a:cubicBezTo>
                    <a:pt x="5761799" y="1155530"/>
                    <a:pt x="5767304" y="1165965"/>
                    <a:pt x="5770590" y="1179440"/>
                  </a:cubicBezTo>
                  <a:cubicBezTo>
                    <a:pt x="5772562" y="1187328"/>
                    <a:pt x="5773548" y="1196284"/>
                    <a:pt x="5773548" y="1206308"/>
                  </a:cubicBezTo>
                  <a:lnTo>
                    <a:pt x="5773548" y="1206555"/>
                  </a:lnTo>
                  <a:cubicBezTo>
                    <a:pt x="5779793" y="1193572"/>
                    <a:pt x="5785380" y="1183466"/>
                    <a:pt x="5790310" y="1176235"/>
                  </a:cubicBezTo>
                  <a:cubicBezTo>
                    <a:pt x="5796226" y="1167362"/>
                    <a:pt x="5804237" y="1158570"/>
                    <a:pt x="5814343" y="1149860"/>
                  </a:cubicBezTo>
                  <a:cubicBezTo>
                    <a:pt x="5824450" y="1141151"/>
                    <a:pt x="5835337" y="1135974"/>
                    <a:pt x="5847004" y="1134331"/>
                  </a:cubicBezTo>
                  <a:cubicBezTo>
                    <a:pt x="5850620" y="1133838"/>
                    <a:pt x="5854070" y="1133592"/>
                    <a:pt x="5857357" y="1133592"/>
                  </a:cubicBezTo>
                  <a:cubicBezTo>
                    <a:pt x="5857357" y="1133592"/>
                    <a:pt x="5857398" y="1133592"/>
                    <a:pt x="5857480" y="1133592"/>
                  </a:cubicBezTo>
                  <a:cubicBezTo>
                    <a:pt x="5857563" y="1133592"/>
                    <a:pt x="5857603" y="1133592"/>
                    <a:pt x="5857603" y="1133592"/>
                  </a:cubicBezTo>
                  <a:cubicBezTo>
                    <a:pt x="5881103" y="1134249"/>
                    <a:pt x="5897618" y="1141644"/>
                    <a:pt x="5907149" y="1155776"/>
                  </a:cubicBezTo>
                  <a:cubicBezTo>
                    <a:pt x="5911258" y="1162185"/>
                    <a:pt x="5913887" y="1168964"/>
                    <a:pt x="5915037" y="1176112"/>
                  </a:cubicBezTo>
                  <a:cubicBezTo>
                    <a:pt x="5916188" y="1183261"/>
                    <a:pt x="5916763" y="1190286"/>
                    <a:pt x="5916763" y="1197188"/>
                  </a:cubicBezTo>
                  <a:cubicBezTo>
                    <a:pt x="5916763" y="1197188"/>
                    <a:pt x="5916763" y="1203925"/>
                    <a:pt x="5916763" y="1217400"/>
                  </a:cubicBezTo>
                  <a:cubicBezTo>
                    <a:pt x="5916763" y="1230875"/>
                    <a:pt x="5916763" y="1237613"/>
                    <a:pt x="5916763" y="1237613"/>
                  </a:cubicBezTo>
                  <a:lnTo>
                    <a:pt x="5916763" y="1240325"/>
                  </a:lnTo>
                  <a:cubicBezTo>
                    <a:pt x="5916763" y="1240325"/>
                    <a:pt x="5916763" y="1243283"/>
                    <a:pt x="5916763" y="1249198"/>
                  </a:cubicBezTo>
                  <a:cubicBezTo>
                    <a:pt x="5916763" y="1255114"/>
                    <a:pt x="5916763" y="1258072"/>
                    <a:pt x="5916763" y="1258072"/>
                  </a:cubicBezTo>
                  <a:lnTo>
                    <a:pt x="5916763" y="1276067"/>
                  </a:lnTo>
                  <a:lnTo>
                    <a:pt x="5916763" y="1278285"/>
                  </a:lnTo>
                  <a:lnTo>
                    <a:pt x="5916763" y="1280996"/>
                  </a:lnTo>
                  <a:cubicBezTo>
                    <a:pt x="5916763" y="1286912"/>
                    <a:pt x="5916886" y="1292828"/>
                    <a:pt x="5917132" y="1298744"/>
                  </a:cubicBezTo>
                  <a:cubicBezTo>
                    <a:pt x="5917379" y="1304660"/>
                    <a:pt x="5918406" y="1309837"/>
                    <a:pt x="5920214" y="1314274"/>
                  </a:cubicBezTo>
                  <a:cubicBezTo>
                    <a:pt x="5921693" y="1318546"/>
                    <a:pt x="5923747" y="1321011"/>
                    <a:pt x="5926376" y="1321668"/>
                  </a:cubicBezTo>
                  <a:cubicBezTo>
                    <a:pt x="5942645" y="1322654"/>
                    <a:pt x="5956695" y="1312055"/>
                    <a:pt x="5968527" y="1289870"/>
                  </a:cubicBezTo>
                  <a:cubicBezTo>
                    <a:pt x="5980359" y="1267686"/>
                    <a:pt x="5989315" y="1247637"/>
                    <a:pt x="5995395" y="1229725"/>
                  </a:cubicBezTo>
                  <a:lnTo>
                    <a:pt x="6009445" y="1234655"/>
                  </a:lnTo>
                  <a:cubicBezTo>
                    <a:pt x="5998928" y="1265878"/>
                    <a:pt x="5987425" y="1290035"/>
                    <a:pt x="5974936" y="1307125"/>
                  </a:cubicBezTo>
                  <a:cubicBezTo>
                    <a:pt x="5960475" y="1326680"/>
                    <a:pt x="5944863" y="1336458"/>
                    <a:pt x="5928101" y="1336458"/>
                  </a:cubicBezTo>
                  <a:lnTo>
                    <a:pt x="5928101" y="1336705"/>
                  </a:lnTo>
                  <a:cubicBezTo>
                    <a:pt x="5911011" y="1336705"/>
                    <a:pt x="5898111" y="1331693"/>
                    <a:pt x="5889401" y="1321668"/>
                  </a:cubicBezTo>
                  <a:cubicBezTo>
                    <a:pt x="5884143" y="1315588"/>
                    <a:pt x="5881103" y="1308974"/>
                    <a:pt x="5880281" y="1301825"/>
                  </a:cubicBezTo>
                  <a:cubicBezTo>
                    <a:pt x="5879460" y="1294677"/>
                    <a:pt x="5879049" y="1287734"/>
                    <a:pt x="5879049" y="1280996"/>
                  </a:cubicBezTo>
                  <a:lnTo>
                    <a:pt x="5879049" y="1278285"/>
                  </a:lnTo>
                  <a:lnTo>
                    <a:pt x="5879049" y="1274341"/>
                  </a:lnTo>
                  <a:cubicBezTo>
                    <a:pt x="5879049" y="1274341"/>
                    <a:pt x="5879049" y="1271630"/>
                    <a:pt x="5879049" y="1266207"/>
                  </a:cubicBezTo>
                  <a:cubicBezTo>
                    <a:pt x="5879049" y="1260784"/>
                    <a:pt x="5879049" y="1258072"/>
                    <a:pt x="5879049" y="1258072"/>
                  </a:cubicBezTo>
                  <a:lnTo>
                    <a:pt x="5879049" y="1238846"/>
                  </a:lnTo>
                  <a:cubicBezTo>
                    <a:pt x="5879049" y="1238846"/>
                    <a:pt x="5879049" y="1238640"/>
                    <a:pt x="5879049" y="1238229"/>
                  </a:cubicBezTo>
                  <a:cubicBezTo>
                    <a:pt x="5879049" y="1237818"/>
                    <a:pt x="5879049" y="1237613"/>
                    <a:pt x="5879049" y="1237613"/>
                  </a:cubicBezTo>
                  <a:cubicBezTo>
                    <a:pt x="5879049" y="1237613"/>
                    <a:pt x="5879049" y="1230875"/>
                    <a:pt x="5879049" y="1217400"/>
                  </a:cubicBezTo>
                  <a:cubicBezTo>
                    <a:pt x="5879049" y="1203925"/>
                    <a:pt x="5879049" y="1197188"/>
                    <a:pt x="5879049" y="1197188"/>
                  </a:cubicBezTo>
                  <a:cubicBezTo>
                    <a:pt x="5879049" y="1191272"/>
                    <a:pt x="5878802" y="1185274"/>
                    <a:pt x="5878309" y="1179193"/>
                  </a:cubicBezTo>
                  <a:cubicBezTo>
                    <a:pt x="5877816" y="1173113"/>
                    <a:pt x="5876666" y="1167526"/>
                    <a:pt x="5874858" y="1162432"/>
                  </a:cubicBezTo>
                  <a:cubicBezTo>
                    <a:pt x="5871407" y="1153886"/>
                    <a:pt x="5865656" y="1149285"/>
                    <a:pt x="5857603" y="1148628"/>
                  </a:cubicBezTo>
                  <a:cubicBezTo>
                    <a:pt x="5853988" y="1148628"/>
                    <a:pt x="5851194" y="1148792"/>
                    <a:pt x="5849223" y="1149121"/>
                  </a:cubicBezTo>
                  <a:cubicBezTo>
                    <a:pt x="5840513" y="1150435"/>
                    <a:pt x="5831927" y="1154708"/>
                    <a:pt x="5823464" y="1161939"/>
                  </a:cubicBezTo>
                  <a:cubicBezTo>
                    <a:pt x="5815001" y="1169169"/>
                    <a:pt x="5808058" y="1176728"/>
                    <a:pt x="5802635" y="1184616"/>
                  </a:cubicBezTo>
                  <a:cubicBezTo>
                    <a:pt x="5798034" y="1191354"/>
                    <a:pt x="5793145" y="1200146"/>
                    <a:pt x="5787968" y="1210991"/>
                  </a:cubicBezTo>
                  <a:cubicBezTo>
                    <a:pt x="5782792" y="1221837"/>
                    <a:pt x="5777985" y="1232683"/>
                    <a:pt x="5773548" y="1243529"/>
                  </a:cubicBezTo>
                  <a:lnTo>
                    <a:pt x="5773548" y="1335719"/>
                  </a:lnTo>
                  <a:lnTo>
                    <a:pt x="5735834" y="1335719"/>
                  </a:lnTo>
                  <a:lnTo>
                    <a:pt x="5735834" y="1206308"/>
                  </a:lnTo>
                  <a:cubicBezTo>
                    <a:pt x="5735834" y="1197434"/>
                    <a:pt x="5735341" y="1189382"/>
                    <a:pt x="5734355" y="1182151"/>
                  </a:cubicBezTo>
                  <a:cubicBezTo>
                    <a:pt x="5732876" y="1171306"/>
                    <a:pt x="5730411" y="1163089"/>
                    <a:pt x="5726960" y="1157502"/>
                  </a:cubicBezTo>
                  <a:cubicBezTo>
                    <a:pt x="5722852" y="1151257"/>
                    <a:pt x="5717265" y="1148135"/>
                    <a:pt x="5710198" y="1148135"/>
                  </a:cubicBezTo>
                  <a:cubicBezTo>
                    <a:pt x="5700339" y="1148135"/>
                    <a:pt x="5692122" y="1150559"/>
                    <a:pt x="5685549" y="1155406"/>
                  </a:cubicBezTo>
                  <a:cubicBezTo>
                    <a:pt x="5678976" y="1160254"/>
                    <a:pt x="5672484" y="1166786"/>
                    <a:pt x="5666076" y="1175003"/>
                  </a:cubicBezTo>
                  <a:cubicBezTo>
                    <a:pt x="5657531" y="1185849"/>
                    <a:pt x="5650300" y="1197681"/>
                    <a:pt x="5644384" y="1210498"/>
                  </a:cubicBezTo>
                  <a:lnTo>
                    <a:pt x="5631073" y="1242349"/>
                  </a:lnTo>
                  <a:lnTo>
                    <a:pt x="5631073" y="1336458"/>
                  </a:lnTo>
                  <a:lnTo>
                    <a:pt x="5593606" y="1336458"/>
                  </a:lnTo>
                  <a:lnTo>
                    <a:pt x="5593606" y="1191765"/>
                  </a:lnTo>
                  <a:cubicBezTo>
                    <a:pt x="5593606" y="1186013"/>
                    <a:pt x="5593277" y="1178372"/>
                    <a:pt x="5592620" y="1168841"/>
                  </a:cubicBezTo>
                  <a:cubicBezTo>
                    <a:pt x="5591963" y="1159309"/>
                    <a:pt x="5589908" y="1152818"/>
                    <a:pt x="5586457" y="1149367"/>
                  </a:cubicBezTo>
                  <a:cubicBezTo>
                    <a:pt x="5585471" y="1148381"/>
                    <a:pt x="5584157" y="1147888"/>
                    <a:pt x="5582513" y="1147888"/>
                  </a:cubicBezTo>
                  <a:cubicBezTo>
                    <a:pt x="5579555" y="1147888"/>
                    <a:pt x="5575735" y="1149901"/>
                    <a:pt x="5571051" y="1153927"/>
                  </a:cubicBezTo>
                  <a:cubicBezTo>
                    <a:pt x="5566368" y="1157954"/>
                    <a:pt x="5561807" y="1164527"/>
                    <a:pt x="5557371" y="1173647"/>
                  </a:cubicBezTo>
                  <a:cubicBezTo>
                    <a:pt x="5552934" y="1182768"/>
                    <a:pt x="5547593" y="1195133"/>
                    <a:pt x="5541348" y="1210745"/>
                  </a:cubicBezTo>
                  <a:cubicBezTo>
                    <a:pt x="5538226" y="1218551"/>
                    <a:pt x="5535577" y="1225021"/>
                    <a:pt x="5533399" y="1230157"/>
                  </a:cubicBezTo>
                  <a:lnTo>
                    <a:pt x="5533157" y="1230714"/>
                  </a:lnTo>
                  <a:lnTo>
                    <a:pt x="5546953" y="1236381"/>
                  </a:lnTo>
                  <a:lnTo>
                    <a:pt x="5545474" y="1240078"/>
                  </a:lnTo>
                  <a:cubicBezTo>
                    <a:pt x="5542516" y="1247309"/>
                    <a:pt x="5539558" y="1254252"/>
                    <a:pt x="5536600" y="1260907"/>
                  </a:cubicBezTo>
                  <a:cubicBezTo>
                    <a:pt x="5533642" y="1267562"/>
                    <a:pt x="5530355" y="1274095"/>
                    <a:pt x="5526740" y="1280503"/>
                  </a:cubicBezTo>
                  <a:cubicBezTo>
                    <a:pt x="5514908" y="1301045"/>
                    <a:pt x="5500611" y="1315999"/>
                    <a:pt x="5483849" y="1325366"/>
                  </a:cubicBezTo>
                  <a:cubicBezTo>
                    <a:pt x="5471032" y="1332761"/>
                    <a:pt x="5457557" y="1336458"/>
                    <a:pt x="5443424" y="1336458"/>
                  </a:cubicBezTo>
                  <a:cubicBezTo>
                    <a:pt x="5421404" y="1336294"/>
                    <a:pt x="5403328" y="1329803"/>
                    <a:pt x="5389195" y="1316985"/>
                  </a:cubicBezTo>
                  <a:cubicBezTo>
                    <a:pt x="5383936" y="1312055"/>
                    <a:pt x="5379664" y="1307043"/>
                    <a:pt x="5376377" y="1301949"/>
                  </a:cubicBezTo>
                  <a:cubicBezTo>
                    <a:pt x="5366846" y="1306714"/>
                    <a:pt x="5359615" y="1310247"/>
                    <a:pt x="5354685" y="1312548"/>
                  </a:cubicBezTo>
                  <a:lnTo>
                    <a:pt x="5348276" y="1299237"/>
                  </a:lnTo>
                  <a:cubicBezTo>
                    <a:pt x="5353042" y="1296937"/>
                    <a:pt x="5360026" y="1293486"/>
                    <a:pt x="5369229" y="1288884"/>
                  </a:cubicBezTo>
                  <a:cubicBezTo>
                    <a:pt x="5369065" y="1288391"/>
                    <a:pt x="5368900" y="1287898"/>
                    <a:pt x="5368736" y="1287405"/>
                  </a:cubicBezTo>
                  <a:cubicBezTo>
                    <a:pt x="5368572" y="1286912"/>
                    <a:pt x="5368325" y="1286419"/>
                    <a:pt x="5367996" y="1285926"/>
                  </a:cubicBezTo>
                  <a:cubicBezTo>
                    <a:pt x="5357479" y="1261605"/>
                    <a:pt x="5355507" y="1236216"/>
                    <a:pt x="5362080" y="1209759"/>
                  </a:cubicBezTo>
                  <a:cubicBezTo>
                    <a:pt x="5367175" y="1190039"/>
                    <a:pt x="5378349" y="1172867"/>
                    <a:pt x="5395604" y="1158241"/>
                  </a:cubicBezTo>
                  <a:cubicBezTo>
                    <a:pt x="5414666" y="1141808"/>
                    <a:pt x="5436029" y="1133592"/>
                    <a:pt x="5459693" y="1133592"/>
                  </a:cubicBezTo>
                  <a:cubicBezTo>
                    <a:pt x="5471032" y="1133592"/>
                    <a:pt x="5479659" y="1135728"/>
                    <a:pt x="5485575" y="1140000"/>
                  </a:cubicBezTo>
                  <a:cubicBezTo>
                    <a:pt x="5491491" y="1144273"/>
                    <a:pt x="5495846" y="1148628"/>
                    <a:pt x="5498639" y="1153065"/>
                  </a:cubicBezTo>
                  <a:cubicBezTo>
                    <a:pt x="5508335" y="1169662"/>
                    <a:pt x="5507349" y="1188807"/>
                    <a:pt x="5495681" y="1210498"/>
                  </a:cubicBezTo>
                  <a:cubicBezTo>
                    <a:pt x="5485986" y="1228082"/>
                    <a:pt x="5470128" y="1244597"/>
                    <a:pt x="5448107" y="1260044"/>
                  </a:cubicBezTo>
                  <a:cubicBezTo>
                    <a:pt x="5436440" y="1268425"/>
                    <a:pt x="5421897" y="1277463"/>
                    <a:pt x="5404478" y="1287159"/>
                  </a:cubicBezTo>
                  <a:cubicBezTo>
                    <a:pt x="5407765" y="1295375"/>
                    <a:pt x="5411544" y="1301866"/>
                    <a:pt x="5415816" y="1306632"/>
                  </a:cubicBezTo>
                  <a:cubicBezTo>
                    <a:pt x="5423704" y="1316328"/>
                    <a:pt x="5432907" y="1321258"/>
                    <a:pt x="5443424" y="1321422"/>
                  </a:cubicBezTo>
                  <a:cubicBezTo>
                    <a:pt x="5454434" y="1321422"/>
                    <a:pt x="5465527" y="1318382"/>
                    <a:pt x="5476701" y="1312302"/>
                  </a:cubicBezTo>
                  <a:cubicBezTo>
                    <a:pt x="5490834" y="1304414"/>
                    <a:pt x="5503159" y="1291349"/>
                    <a:pt x="5513676" y="1273109"/>
                  </a:cubicBezTo>
                  <a:cubicBezTo>
                    <a:pt x="5517126" y="1267193"/>
                    <a:pt x="5520249" y="1261030"/>
                    <a:pt x="5523042" y="1254621"/>
                  </a:cubicBezTo>
                  <a:lnTo>
                    <a:pt x="5530827" y="1236075"/>
                  </a:lnTo>
                  <a:lnTo>
                    <a:pt x="5530487" y="1236858"/>
                  </a:lnTo>
                  <a:cubicBezTo>
                    <a:pt x="5529635" y="1238758"/>
                    <a:pt x="5528900" y="1240325"/>
                    <a:pt x="5528284" y="1241557"/>
                  </a:cubicBezTo>
                  <a:cubicBezTo>
                    <a:pt x="5525819" y="1245830"/>
                    <a:pt x="5522491" y="1247103"/>
                    <a:pt x="5518301" y="1245378"/>
                  </a:cubicBezTo>
                  <a:cubicBezTo>
                    <a:pt x="5514110" y="1243652"/>
                    <a:pt x="5513084" y="1240325"/>
                    <a:pt x="5515220" y="1235395"/>
                  </a:cubicBezTo>
                  <a:cubicBezTo>
                    <a:pt x="5517192" y="1230465"/>
                    <a:pt x="5521300" y="1220194"/>
                    <a:pt x="5527544" y="1204583"/>
                  </a:cubicBezTo>
                  <a:cubicBezTo>
                    <a:pt x="5533789" y="1188971"/>
                    <a:pt x="5538637" y="1177673"/>
                    <a:pt x="5542088" y="1170689"/>
                  </a:cubicBezTo>
                  <a:cubicBezTo>
                    <a:pt x="5545539" y="1163705"/>
                    <a:pt x="5550674" y="1155653"/>
                    <a:pt x="5557494" y="1146533"/>
                  </a:cubicBezTo>
                  <a:cubicBezTo>
                    <a:pt x="5564314" y="1137412"/>
                    <a:pt x="5572653" y="1132852"/>
                    <a:pt x="5582513" y="1132852"/>
                  </a:cubicBezTo>
                  <a:close/>
                  <a:moveTo>
                    <a:pt x="1201016" y="1132852"/>
                  </a:moveTo>
                  <a:cubicBezTo>
                    <a:pt x="1216463" y="1132852"/>
                    <a:pt x="1228130" y="1136878"/>
                    <a:pt x="1236018" y="1144930"/>
                  </a:cubicBezTo>
                  <a:cubicBezTo>
                    <a:pt x="1242263" y="1151175"/>
                    <a:pt x="1246083" y="1158529"/>
                    <a:pt x="1247480" y="1166992"/>
                  </a:cubicBezTo>
                  <a:cubicBezTo>
                    <a:pt x="1248877" y="1175455"/>
                    <a:pt x="1249575" y="1183712"/>
                    <a:pt x="1249575" y="1191765"/>
                  </a:cubicBezTo>
                  <a:lnTo>
                    <a:pt x="1249575" y="1203394"/>
                  </a:lnTo>
                  <a:lnTo>
                    <a:pt x="1260360" y="1183754"/>
                  </a:lnTo>
                  <a:cubicBezTo>
                    <a:pt x="1264263" y="1177427"/>
                    <a:pt x="1268391" y="1171470"/>
                    <a:pt x="1272746" y="1165883"/>
                  </a:cubicBezTo>
                  <a:cubicBezTo>
                    <a:pt x="1279155" y="1157502"/>
                    <a:pt x="1286714" y="1149984"/>
                    <a:pt x="1295424" y="1143328"/>
                  </a:cubicBezTo>
                  <a:cubicBezTo>
                    <a:pt x="1304133" y="1136673"/>
                    <a:pt x="1315225" y="1133345"/>
                    <a:pt x="1328701" y="1133345"/>
                  </a:cubicBezTo>
                  <a:cubicBezTo>
                    <a:pt x="1328865" y="1133345"/>
                    <a:pt x="1329070" y="1133345"/>
                    <a:pt x="1329317" y="1133345"/>
                  </a:cubicBezTo>
                  <a:cubicBezTo>
                    <a:pt x="1329564" y="1133345"/>
                    <a:pt x="1329769" y="1133345"/>
                    <a:pt x="1329934" y="1133345"/>
                  </a:cubicBezTo>
                  <a:cubicBezTo>
                    <a:pt x="1348503" y="1133674"/>
                    <a:pt x="1362717" y="1138604"/>
                    <a:pt x="1372577" y="1148135"/>
                  </a:cubicBezTo>
                  <a:cubicBezTo>
                    <a:pt x="1380301" y="1155530"/>
                    <a:pt x="1385806" y="1165965"/>
                    <a:pt x="1389092" y="1179440"/>
                  </a:cubicBezTo>
                  <a:cubicBezTo>
                    <a:pt x="1391064" y="1187328"/>
                    <a:pt x="1392050" y="1196284"/>
                    <a:pt x="1392050" y="1206308"/>
                  </a:cubicBezTo>
                  <a:lnTo>
                    <a:pt x="1392050" y="1206555"/>
                  </a:lnTo>
                  <a:cubicBezTo>
                    <a:pt x="1398295" y="1193572"/>
                    <a:pt x="1403882" y="1183466"/>
                    <a:pt x="1408812" y="1176235"/>
                  </a:cubicBezTo>
                  <a:cubicBezTo>
                    <a:pt x="1414728" y="1167362"/>
                    <a:pt x="1422739" y="1158570"/>
                    <a:pt x="1432845" y="1149860"/>
                  </a:cubicBezTo>
                  <a:cubicBezTo>
                    <a:pt x="1442952" y="1141151"/>
                    <a:pt x="1453839" y="1135974"/>
                    <a:pt x="1465506" y="1134331"/>
                  </a:cubicBezTo>
                  <a:cubicBezTo>
                    <a:pt x="1469122" y="1133838"/>
                    <a:pt x="1472573" y="1133592"/>
                    <a:pt x="1475859" y="1133592"/>
                  </a:cubicBezTo>
                  <a:cubicBezTo>
                    <a:pt x="1475859" y="1133592"/>
                    <a:pt x="1475900" y="1133592"/>
                    <a:pt x="1475982" y="1133592"/>
                  </a:cubicBezTo>
                  <a:cubicBezTo>
                    <a:pt x="1476064" y="1133592"/>
                    <a:pt x="1476106" y="1133592"/>
                    <a:pt x="1476106" y="1133592"/>
                  </a:cubicBezTo>
                  <a:cubicBezTo>
                    <a:pt x="1499605" y="1134249"/>
                    <a:pt x="1516120" y="1141644"/>
                    <a:pt x="1525652" y="1155776"/>
                  </a:cubicBezTo>
                  <a:cubicBezTo>
                    <a:pt x="1529760" y="1162185"/>
                    <a:pt x="1532389" y="1168964"/>
                    <a:pt x="1533539" y="1176112"/>
                  </a:cubicBezTo>
                  <a:cubicBezTo>
                    <a:pt x="1534690" y="1183261"/>
                    <a:pt x="1535265" y="1190286"/>
                    <a:pt x="1535265" y="1197188"/>
                  </a:cubicBezTo>
                  <a:cubicBezTo>
                    <a:pt x="1535265" y="1197188"/>
                    <a:pt x="1535265" y="1203925"/>
                    <a:pt x="1535265" y="1217400"/>
                  </a:cubicBezTo>
                  <a:cubicBezTo>
                    <a:pt x="1535265" y="1230875"/>
                    <a:pt x="1535265" y="1237613"/>
                    <a:pt x="1535265" y="1237613"/>
                  </a:cubicBezTo>
                  <a:lnTo>
                    <a:pt x="1535265" y="1240325"/>
                  </a:lnTo>
                  <a:cubicBezTo>
                    <a:pt x="1535265" y="1240325"/>
                    <a:pt x="1535265" y="1243283"/>
                    <a:pt x="1535265" y="1249198"/>
                  </a:cubicBezTo>
                  <a:cubicBezTo>
                    <a:pt x="1535265" y="1255114"/>
                    <a:pt x="1535265" y="1258072"/>
                    <a:pt x="1535265" y="1258072"/>
                  </a:cubicBezTo>
                  <a:lnTo>
                    <a:pt x="1535265" y="1276067"/>
                  </a:lnTo>
                  <a:lnTo>
                    <a:pt x="1535265" y="1278285"/>
                  </a:lnTo>
                  <a:lnTo>
                    <a:pt x="1535265" y="1280996"/>
                  </a:lnTo>
                  <a:cubicBezTo>
                    <a:pt x="1535265" y="1286912"/>
                    <a:pt x="1535388" y="1292828"/>
                    <a:pt x="1535635" y="1298744"/>
                  </a:cubicBezTo>
                  <a:cubicBezTo>
                    <a:pt x="1535881" y="1304660"/>
                    <a:pt x="1536908" y="1309837"/>
                    <a:pt x="1538716" y="1314274"/>
                  </a:cubicBezTo>
                  <a:cubicBezTo>
                    <a:pt x="1540195" y="1318546"/>
                    <a:pt x="1542249" y="1321011"/>
                    <a:pt x="1544878" y="1321668"/>
                  </a:cubicBezTo>
                  <a:cubicBezTo>
                    <a:pt x="1561147" y="1322654"/>
                    <a:pt x="1575198" y="1312055"/>
                    <a:pt x="1587029" y="1289870"/>
                  </a:cubicBezTo>
                  <a:cubicBezTo>
                    <a:pt x="1598861" y="1267686"/>
                    <a:pt x="1607817" y="1247637"/>
                    <a:pt x="1613897" y="1229725"/>
                  </a:cubicBezTo>
                  <a:lnTo>
                    <a:pt x="1627948" y="1234655"/>
                  </a:lnTo>
                  <a:cubicBezTo>
                    <a:pt x="1617431" y="1265878"/>
                    <a:pt x="1605928" y="1290035"/>
                    <a:pt x="1593438" y="1307125"/>
                  </a:cubicBezTo>
                  <a:cubicBezTo>
                    <a:pt x="1578977" y="1326680"/>
                    <a:pt x="1563366" y="1336458"/>
                    <a:pt x="1546604" y="1336458"/>
                  </a:cubicBezTo>
                  <a:lnTo>
                    <a:pt x="1546604" y="1336705"/>
                  </a:lnTo>
                  <a:cubicBezTo>
                    <a:pt x="1529514" y="1336705"/>
                    <a:pt x="1516613" y="1331693"/>
                    <a:pt x="1507904" y="1321668"/>
                  </a:cubicBezTo>
                  <a:cubicBezTo>
                    <a:pt x="1502645" y="1315588"/>
                    <a:pt x="1499605" y="1308974"/>
                    <a:pt x="1498783" y="1301825"/>
                  </a:cubicBezTo>
                  <a:cubicBezTo>
                    <a:pt x="1497962" y="1294677"/>
                    <a:pt x="1497551" y="1287734"/>
                    <a:pt x="1497551" y="1280996"/>
                  </a:cubicBezTo>
                  <a:lnTo>
                    <a:pt x="1497551" y="1278285"/>
                  </a:lnTo>
                  <a:lnTo>
                    <a:pt x="1497551" y="1274341"/>
                  </a:lnTo>
                  <a:cubicBezTo>
                    <a:pt x="1497551" y="1274341"/>
                    <a:pt x="1497551" y="1271630"/>
                    <a:pt x="1497551" y="1266207"/>
                  </a:cubicBezTo>
                  <a:cubicBezTo>
                    <a:pt x="1497551" y="1260784"/>
                    <a:pt x="1497551" y="1258072"/>
                    <a:pt x="1497551" y="1258072"/>
                  </a:cubicBezTo>
                  <a:lnTo>
                    <a:pt x="1497551" y="1238846"/>
                  </a:lnTo>
                  <a:cubicBezTo>
                    <a:pt x="1497551" y="1238846"/>
                    <a:pt x="1497551" y="1238640"/>
                    <a:pt x="1497551" y="1238229"/>
                  </a:cubicBezTo>
                  <a:cubicBezTo>
                    <a:pt x="1497551" y="1237818"/>
                    <a:pt x="1497551" y="1237613"/>
                    <a:pt x="1497551" y="1237613"/>
                  </a:cubicBezTo>
                  <a:cubicBezTo>
                    <a:pt x="1497551" y="1237613"/>
                    <a:pt x="1497551" y="1230875"/>
                    <a:pt x="1497551" y="1217400"/>
                  </a:cubicBezTo>
                  <a:cubicBezTo>
                    <a:pt x="1497551" y="1203925"/>
                    <a:pt x="1497551" y="1197188"/>
                    <a:pt x="1497551" y="1197188"/>
                  </a:cubicBezTo>
                  <a:cubicBezTo>
                    <a:pt x="1497551" y="1191272"/>
                    <a:pt x="1497304" y="1185274"/>
                    <a:pt x="1496811" y="1179193"/>
                  </a:cubicBezTo>
                  <a:cubicBezTo>
                    <a:pt x="1496318" y="1173113"/>
                    <a:pt x="1495168" y="1167526"/>
                    <a:pt x="1493361" y="1162432"/>
                  </a:cubicBezTo>
                  <a:cubicBezTo>
                    <a:pt x="1489910" y="1153886"/>
                    <a:pt x="1484158" y="1149285"/>
                    <a:pt x="1476106" y="1148628"/>
                  </a:cubicBezTo>
                  <a:cubicBezTo>
                    <a:pt x="1472491" y="1148628"/>
                    <a:pt x="1469697" y="1148792"/>
                    <a:pt x="1467725" y="1149121"/>
                  </a:cubicBezTo>
                  <a:cubicBezTo>
                    <a:pt x="1459015" y="1150435"/>
                    <a:pt x="1450429" y="1154708"/>
                    <a:pt x="1441966" y="1161939"/>
                  </a:cubicBezTo>
                  <a:cubicBezTo>
                    <a:pt x="1433503" y="1169169"/>
                    <a:pt x="1426560" y="1176728"/>
                    <a:pt x="1421137" y="1184616"/>
                  </a:cubicBezTo>
                  <a:cubicBezTo>
                    <a:pt x="1416536" y="1191354"/>
                    <a:pt x="1411647" y="1200146"/>
                    <a:pt x="1406470" y="1210991"/>
                  </a:cubicBezTo>
                  <a:cubicBezTo>
                    <a:pt x="1401294" y="1221837"/>
                    <a:pt x="1396487" y="1232683"/>
                    <a:pt x="1392050" y="1243529"/>
                  </a:cubicBezTo>
                  <a:lnTo>
                    <a:pt x="1392050" y="1335719"/>
                  </a:lnTo>
                  <a:lnTo>
                    <a:pt x="1354336" y="1335719"/>
                  </a:lnTo>
                  <a:lnTo>
                    <a:pt x="1354336" y="1206308"/>
                  </a:lnTo>
                  <a:cubicBezTo>
                    <a:pt x="1354336" y="1197434"/>
                    <a:pt x="1353843" y="1189382"/>
                    <a:pt x="1352858" y="1182151"/>
                  </a:cubicBezTo>
                  <a:cubicBezTo>
                    <a:pt x="1351378" y="1171306"/>
                    <a:pt x="1348914" y="1163089"/>
                    <a:pt x="1345463" y="1157502"/>
                  </a:cubicBezTo>
                  <a:cubicBezTo>
                    <a:pt x="1341354" y="1151257"/>
                    <a:pt x="1335767" y="1148135"/>
                    <a:pt x="1328701" y="1148135"/>
                  </a:cubicBezTo>
                  <a:cubicBezTo>
                    <a:pt x="1318841" y="1148135"/>
                    <a:pt x="1310625" y="1150559"/>
                    <a:pt x="1304051" y="1155406"/>
                  </a:cubicBezTo>
                  <a:cubicBezTo>
                    <a:pt x="1297478" y="1160254"/>
                    <a:pt x="1290987" y="1166786"/>
                    <a:pt x="1284578" y="1175003"/>
                  </a:cubicBezTo>
                  <a:cubicBezTo>
                    <a:pt x="1276033" y="1185849"/>
                    <a:pt x="1268802" y="1197681"/>
                    <a:pt x="1262886" y="1210498"/>
                  </a:cubicBezTo>
                  <a:lnTo>
                    <a:pt x="1249575" y="1242349"/>
                  </a:lnTo>
                  <a:lnTo>
                    <a:pt x="1249575" y="1336458"/>
                  </a:lnTo>
                  <a:lnTo>
                    <a:pt x="1212108" y="1336458"/>
                  </a:lnTo>
                  <a:lnTo>
                    <a:pt x="1212108" y="1191765"/>
                  </a:lnTo>
                  <a:cubicBezTo>
                    <a:pt x="1212108" y="1186013"/>
                    <a:pt x="1211779" y="1178372"/>
                    <a:pt x="1211122" y="1168841"/>
                  </a:cubicBezTo>
                  <a:cubicBezTo>
                    <a:pt x="1210465" y="1159309"/>
                    <a:pt x="1208410" y="1152818"/>
                    <a:pt x="1204960" y="1149367"/>
                  </a:cubicBezTo>
                  <a:cubicBezTo>
                    <a:pt x="1203974" y="1148381"/>
                    <a:pt x="1202659" y="1147888"/>
                    <a:pt x="1201016" y="1147888"/>
                  </a:cubicBezTo>
                  <a:cubicBezTo>
                    <a:pt x="1198057" y="1147888"/>
                    <a:pt x="1194237" y="1149901"/>
                    <a:pt x="1189553" y="1153927"/>
                  </a:cubicBezTo>
                  <a:cubicBezTo>
                    <a:pt x="1184870" y="1157954"/>
                    <a:pt x="1180310" y="1164527"/>
                    <a:pt x="1175873" y="1173647"/>
                  </a:cubicBezTo>
                  <a:cubicBezTo>
                    <a:pt x="1171436" y="1182768"/>
                    <a:pt x="1166095" y="1195134"/>
                    <a:pt x="1159851" y="1210745"/>
                  </a:cubicBezTo>
                  <a:cubicBezTo>
                    <a:pt x="1156728" y="1218551"/>
                    <a:pt x="1154078" y="1225021"/>
                    <a:pt x="1151901" y="1230157"/>
                  </a:cubicBezTo>
                  <a:lnTo>
                    <a:pt x="1151659" y="1230714"/>
                  </a:lnTo>
                  <a:lnTo>
                    <a:pt x="1165455" y="1236381"/>
                  </a:lnTo>
                  <a:lnTo>
                    <a:pt x="1163976" y="1240078"/>
                  </a:lnTo>
                  <a:cubicBezTo>
                    <a:pt x="1161018" y="1247309"/>
                    <a:pt x="1158060" y="1254252"/>
                    <a:pt x="1155102" y="1260907"/>
                  </a:cubicBezTo>
                  <a:cubicBezTo>
                    <a:pt x="1152144" y="1267562"/>
                    <a:pt x="1148858" y="1274095"/>
                    <a:pt x="1145242" y="1280503"/>
                  </a:cubicBezTo>
                  <a:cubicBezTo>
                    <a:pt x="1133410" y="1301045"/>
                    <a:pt x="1119114" y="1315999"/>
                    <a:pt x="1102352" y="1325366"/>
                  </a:cubicBezTo>
                  <a:cubicBezTo>
                    <a:pt x="1089534" y="1332761"/>
                    <a:pt x="1076059" y="1336458"/>
                    <a:pt x="1061926" y="1336458"/>
                  </a:cubicBezTo>
                  <a:cubicBezTo>
                    <a:pt x="1039906" y="1336294"/>
                    <a:pt x="1021829" y="1329803"/>
                    <a:pt x="1007697" y="1316985"/>
                  </a:cubicBezTo>
                  <a:cubicBezTo>
                    <a:pt x="1002439" y="1312055"/>
                    <a:pt x="998166" y="1307043"/>
                    <a:pt x="994879" y="1301949"/>
                  </a:cubicBezTo>
                  <a:cubicBezTo>
                    <a:pt x="985348" y="1306714"/>
                    <a:pt x="978118" y="1310247"/>
                    <a:pt x="973187" y="1312548"/>
                  </a:cubicBezTo>
                  <a:lnTo>
                    <a:pt x="966779" y="1299237"/>
                  </a:lnTo>
                  <a:cubicBezTo>
                    <a:pt x="971544" y="1296937"/>
                    <a:pt x="978528" y="1293486"/>
                    <a:pt x="987731" y="1288884"/>
                  </a:cubicBezTo>
                  <a:cubicBezTo>
                    <a:pt x="987567" y="1288391"/>
                    <a:pt x="987402" y="1287898"/>
                    <a:pt x="987237" y="1287405"/>
                  </a:cubicBezTo>
                  <a:cubicBezTo>
                    <a:pt x="987073" y="1286912"/>
                    <a:pt x="986827" y="1286419"/>
                    <a:pt x="986498" y="1285926"/>
                  </a:cubicBezTo>
                  <a:cubicBezTo>
                    <a:pt x="975981" y="1261605"/>
                    <a:pt x="974009" y="1236216"/>
                    <a:pt x="980582" y="1209759"/>
                  </a:cubicBezTo>
                  <a:cubicBezTo>
                    <a:pt x="985677" y="1190039"/>
                    <a:pt x="996851" y="1172867"/>
                    <a:pt x="1014106" y="1158241"/>
                  </a:cubicBezTo>
                  <a:cubicBezTo>
                    <a:pt x="1033169" y="1141808"/>
                    <a:pt x="1054532" y="1133592"/>
                    <a:pt x="1078195" y="1133592"/>
                  </a:cubicBezTo>
                  <a:cubicBezTo>
                    <a:pt x="1089534" y="1133592"/>
                    <a:pt x="1098161" y="1135728"/>
                    <a:pt x="1104077" y="1140000"/>
                  </a:cubicBezTo>
                  <a:cubicBezTo>
                    <a:pt x="1109993" y="1144273"/>
                    <a:pt x="1114348" y="1148628"/>
                    <a:pt x="1117142" y="1153065"/>
                  </a:cubicBezTo>
                  <a:cubicBezTo>
                    <a:pt x="1126837" y="1169662"/>
                    <a:pt x="1125851" y="1188807"/>
                    <a:pt x="1114184" y="1210498"/>
                  </a:cubicBezTo>
                  <a:cubicBezTo>
                    <a:pt x="1104488" y="1228082"/>
                    <a:pt x="1088630" y="1244597"/>
                    <a:pt x="1066610" y="1260044"/>
                  </a:cubicBezTo>
                  <a:cubicBezTo>
                    <a:pt x="1054943" y="1268425"/>
                    <a:pt x="1040399" y="1277463"/>
                    <a:pt x="1022980" y="1287159"/>
                  </a:cubicBezTo>
                  <a:cubicBezTo>
                    <a:pt x="1026266" y="1295375"/>
                    <a:pt x="1030046" y="1301866"/>
                    <a:pt x="1034319" y="1306632"/>
                  </a:cubicBezTo>
                  <a:cubicBezTo>
                    <a:pt x="1042207" y="1316328"/>
                    <a:pt x="1051409" y="1321258"/>
                    <a:pt x="1061926" y="1321422"/>
                  </a:cubicBezTo>
                  <a:cubicBezTo>
                    <a:pt x="1072937" y="1321422"/>
                    <a:pt x="1084029" y="1318382"/>
                    <a:pt x="1095203" y="1312302"/>
                  </a:cubicBezTo>
                  <a:cubicBezTo>
                    <a:pt x="1109336" y="1304414"/>
                    <a:pt x="1121661" y="1291349"/>
                    <a:pt x="1132178" y="1273109"/>
                  </a:cubicBezTo>
                  <a:cubicBezTo>
                    <a:pt x="1135629" y="1267193"/>
                    <a:pt x="1138751" y="1261030"/>
                    <a:pt x="1141545" y="1254621"/>
                  </a:cubicBezTo>
                  <a:lnTo>
                    <a:pt x="1149330" y="1236075"/>
                  </a:lnTo>
                  <a:lnTo>
                    <a:pt x="1148989" y="1236858"/>
                  </a:lnTo>
                  <a:cubicBezTo>
                    <a:pt x="1148137" y="1238758"/>
                    <a:pt x="1147402" y="1240325"/>
                    <a:pt x="1146786" y="1241557"/>
                  </a:cubicBezTo>
                  <a:cubicBezTo>
                    <a:pt x="1144321" y="1245830"/>
                    <a:pt x="1140994" y="1247103"/>
                    <a:pt x="1136803" y="1245378"/>
                  </a:cubicBezTo>
                  <a:cubicBezTo>
                    <a:pt x="1132613" y="1243652"/>
                    <a:pt x="1131586" y="1240325"/>
                    <a:pt x="1133722" y="1235395"/>
                  </a:cubicBezTo>
                  <a:cubicBezTo>
                    <a:pt x="1135694" y="1230465"/>
                    <a:pt x="1139802" y="1220194"/>
                    <a:pt x="1146047" y="1204583"/>
                  </a:cubicBezTo>
                  <a:cubicBezTo>
                    <a:pt x="1152291" y="1188971"/>
                    <a:pt x="1157139" y="1177673"/>
                    <a:pt x="1160590" y="1170689"/>
                  </a:cubicBezTo>
                  <a:cubicBezTo>
                    <a:pt x="1164041" y="1163705"/>
                    <a:pt x="1169176" y="1155653"/>
                    <a:pt x="1175996" y="1146533"/>
                  </a:cubicBezTo>
                  <a:cubicBezTo>
                    <a:pt x="1182816" y="1137412"/>
                    <a:pt x="1191156" y="1132852"/>
                    <a:pt x="1201016" y="1132852"/>
                  </a:cubicBezTo>
                  <a:close/>
                  <a:moveTo>
                    <a:pt x="1874009" y="1108634"/>
                  </a:moveTo>
                  <a:cubicBezTo>
                    <a:pt x="1873145" y="1108264"/>
                    <a:pt x="1872221" y="1108284"/>
                    <a:pt x="1871235" y="1108695"/>
                  </a:cubicBezTo>
                  <a:cubicBezTo>
                    <a:pt x="1869921" y="1109517"/>
                    <a:pt x="1869100" y="1110996"/>
                    <a:pt x="1868770" y="1113132"/>
                  </a:cubicBezTo>
                  <a:cubicBezTo>
                    <a:pt x="1868934" y="1115269"/>
                    <a:pt x="1869673" y="1117323"/>
                    <a:pt x="1870989" y="1119295"/>
                  </a:cubicBezTo>
                  <a:lnTo>
                    <a:pt x="1876412" y="1126197"/>
                  </a:lnTo>
                  <a:cubicBezTo>
                    <a:pt x="1877069" y="1123567"/>
                    <a:pt x="1877479" y="1121678"/>
                    <a:pt x="1877644" y="1120527"/>
                  </a:cubicBezTo>
                  <a:cubicBezTo>
                    <a:pt x="1878301" y="1116419"/>
                    <a:pt x="1877890" y="1113214"/>
                    <a:pt x="1876412" y="1110914"/>
                  </a:cubicBezTo>
                  <a:cubicBezTo>
                    <a:pt x="1875672" y="1109763"/>
                    <a:pt x="1874871" y="1109003"/>
                    <a:pt x="1874009" y="1108634"/>
                  </a:cubicBezTo>
                  <a:close/>
                  <a:moveTo>
                    <a:pt x="642301" y="1103272"/>
                  </a:moveTo>
                  <a:cubicBezTo>
                    <a:pt x="652161" y="1103108"/>
                    <a:pt x="660542" y="1106230"/>
                    <a:pt x="667444" y="1112639"/>
                  </a:cubicBezTo>
                  <a:cubicBezTo>
                    <a:pt x="672702" y="1117734"/>
                    <a:pt x="675085" y="1123567"/>
                    <a:pt x="674592" y="1130141"/>
                  </a:cubicBezTo>
                  <a:cubicBezTo>
                    <a:pt x="673442" y="1140493"/>
                    <a:pt x="668964" y="1148381"/>
                    <a:pt x="661158" y="1153804"/>
                  </a:cubicBezTo>
                  <a:cubicBezTo>
                    <a:pt x="653352" y="1159227"/>
                    <a:pt x="645670" y="1163828"/>
                    <a:pt x="638110" y="1167608"/>
                  </a:cubicBezTo>
                  <a:lnTo>
                    <a:pt x="637279" y="1168049"/>
                  </a:lnTo>
                  <a:lnTo>
                    <a:pt x="645305" y="1179640"/>
                  </a:lnTo>
                  <a:lnTo>
                    <a:pt x="650359" y="1190757"/>
                  </a:lnTo>
                  <a:lnTo>
                    <a:pt x="652346" y="1190409"/>
                  </a:lnTo>
                  <a:cubicBezTo>
                    <a:pt x="659371" y="1188108"/>
                    <a:pt x="666622" y="1183630"/>
                    <a:pt x="674099" y="1176975"/>
                  </a:cubicBezTo>
                  <a:cubicBezTo>
                    <a:pt x="681576" y="1170320"/>
                    <a:pt x="688108" y="1163664"/>
                    <a:pt x="693696" y="1157009"/>
                  </a:cubicBezTo>
                  <a:lnTo>
                    <a:pt x="695544" y="1154358"/>
                  </a:lnTo>
                  <a:lnTo>
                    <a:pt x="695544" y="1133099"/>
                  </a:lnTo>
                  <a:lnTo>
                    <a:pt x="695544" y="1125704"/>
                  </a:lnTo>
                  <a:lnTo>
                    <a:pt x="703186" y="1125704"/>
                  </a:lnTo>
                  <a:lnTo>
                    <a:pt x="725617" y="1125704"/>
                  </a:lnTo>
                  <a:lnTo>
                    <a:pt x="733258" y="1125704"/>
                  </a:lnTo>
                  <a:lnTo>
                    <a:pt x="733258" y="1133099"/>
                  </a:lnTo>
                  <a:cubicBezTo>
                    <a:pt x="733258" y="1133099"/>
                    <a:pt x="733258" y="1141315"/>
                    <a:pt x="733258" y="1157748"/>
                  </a:cubicBezTo>
                  <a:cubicBezTo>
                    <a:pt x="733258" y="1174181"/>
                    <a:pt x="733258" y="1182398"/>
                    <a:pt x="733258" y="1182398"/>
                  </a:cubicBezTo>
                  <a:lnTo>
                    <a:pt x="733258" y="1277546"/>
                  </a:lnTo>
                  <a:lnTo>
                    <a:pt x="733258" y="1280996"/>
                  </a:lnTo>
                  <a:cubicBezTo>
                    <a:pt x="733258" y="1286912"/>
                    <a:pt x="733340" y="1292705"/>
                    <a:pt x="733505" y="1298374"/>
                  </a:cubicBezTo>
                  <a:cubicBezTo>
                    <a:pt x="733669" y="1304044"/>
                    <a:pt x="734655" y="1309097"/>
                    <a:pt x="736463" y="1313534"/>
                  </a:cubicBezTo>
                  <a:cubicBezTo>
                    <a:pt x="737941" y="1317807"/>
                    <a:pt x="739995" y="1320354"/>
                    <a:pt x="742625" y="1321175"/>
                  </a:cubicBezTo>
                  <a:cubicBezTo>
                    <a:pt x="742789" y="1321175"/>
                    <a:pt x="742995" y="1321216"/>
                    <a:pt x="743241" y="1321299"/>
                  </a:cubicBezTo>
                  <a:cubicBezTo>
                    <a:pt x="743488" y="1321381"/>
                    <a:pt x="743775" y="1321422"/>
                    <a:pt x="744104" y="1321422"/>
                  </a:cubicBezTo>
                  <a:cubicBezTo>
                    <a:pt x="759880" y="1321751"/>
                    <a:pt x="773643" y="1310905"/>
                    <a:pt x="785392" y="1288884"/>
                  </a:cubicBezTo>
                  <a:cubicBezTo>
                    <a:pt x="797142" y="1266864"/>
                    <a:pt x="805975" y="1246980"/>
                    <a:pt x="811890" y="1229232"/>
                  </a:cubicBezTo>
                  <a:lnTo>
                    <a:pt x="825941" y="1234162"/>
                  </a:lnTo>
                  <a:cubicBezTo>
                    <a:pt x="815424" y="1265385"/>
                    <a:pt x="803920" y="1289542"/>
                    <a:pt x="791431" y="1306632"/>
                  </a:cubicBezTo>
                  <a:cubicBezTo>
                    <a:pt x="776477" y="1326845"/>
                    <a:pt x="760291" y="1336705"/>
                    <a:pt x="742871" y="1336212"/>
                  </a:cubicBezTo>
                  <a:cubicBezTo>
                    <a:pt x="741064" y="1336212"/>
                    <a:pt x="738352" y="1336047"/>
                    <a:pt x="734737" y="1335719"/>
                  </a:cubicBezTo>
                  <a:cubicBezTo>
                    <a:pt x="721919" y="1333911"/>
                    <a:pt x="712306" y="1328981"/>
                    <a:pt x="705897" y="1320929"/>
                  </a:cubicBezTo>
                  <a:cubicBezTo>
                    <a:pt x="700474" y="1315013"/>
                    <a:pt x="697393" y="1308522"/>
                    <a:pt x="696654" y="1301456"/>
                  </a:cubicBezTo>
                  <a:cubicBezTo>
                    <a:pt x="695914" y="1294389"/>
                    <a:pt x="695544" y="1287570"/>
                    <a:pt x="695544" y="1280996"/>
                  </a:cubicBezTo>
                  <a:lnTo>
                    <a:pt x="695544" y="1277546"/>
                  </a:lnTo>
                  <a:cubicBezTo>
                    <a:pt x="695544" y="1277546"/>
                    <a:pt x="695544" y="1272616"/>
                    <a:pt x="695544" y="1262756"/>
                  </a:cubicBezTo>
                  <a:cubicBezTo>
                    <a:pt x="695544" y="1252896"/>
                    <a:pt x="695544" y="1242009"/>
                    <a:pt x="695544" y="1230095"/>
                  </a:cubicBezTo>
                  <a:cubicBezTo>
                    <a:pt x="695544" y="1218181"/>
                    <a:pt x="695544" y="1207253"/>
                    <a:pt x="695544" y="1197311"/>
                  </a:cubicBezTo>
                  <a:cubicBezTo>
                    <a:pt x="695544" y="1187369"/>
                    <a:pt x="695544" y="1182398"/>
                    <a:pt x="695544" y="1182398"/>
                  </a:cubicBezTo>
                  <a:lnTo>
                    <a:pt x="695544" y="1176703"/>
                  </a:lnTo>
                  <a:lnTo>
                    <a:pt x="681740" y="1189793"/>
                  </a:lnTo>
                  <a:cubicBezTo>
                    <a:pt x="676728" y="1193654"/>
                    <a:pt x="671839" y="1196869"/>
                    <a:pt x="667074" y="1199437"/>
                  </a:cubicBezTo>
                  <a:lnTo>
                    <a:pt x="655019" y="1204424"/>
                  </a:lnTo>
                  <a:lnTo>
                    <a:pt x="657753" y="1215259"/>
                  </a:lnTo>
                  <a:cubicBezTo>
                    <a:pt x="658790" y="1221658"/>
                    <a:pt x="659309" y="1228287"/>
                    <a:pt x="659309" y="1235148"/>
                  </a:cubicBezTo>
                  <a:cubicBezTo>
                    <a:pt x="659309" y="1262756"/>
                    <a:pt x="651011" y="1286502"/>
                    <a:pt x="634413" y="1306386"/>
                  </a:cubicBezTo>
                  <a:cubicBezTo>
                    <a:pt x="617816" y="1326434"/>
                    <a:pt x="597521" y="1336458"/>
                    <a:pt x="573528" y="1336458"/>
                  </a:cubicBezTo>
                  <a:cubicBezTo>
                    <a:pt x="546413" y="1336458"/>
                    <a:pt x="523489" y="1326516"/>
                    <a:pt x="504756" y="1306632"/>
                  </a:cubicBezTo>
                  <a:cubicBezTo>
                    <a:pt x="485857" y="1287077"/>
                    <a:pt x="476408" y="1263249"/>
                    <a:pt x="476408" y="1235148"/>
                  </a:cubicBezTo>
                  <a:cubicBezTo>
                    <a:pt x="476408" y="1207541"/>
                    <a:pt x="485857" y="1183712"/>
                    <a:pt x="504756" y="1163664"/>
                  </a:cubicBezTo>
                  <a:cubicBezTo>
                    <a:pt x="523489" y="1143780"/>
                    <a:pt x="546413" y="1133838"/>
                    <a:pt x="573528" y="1133838"/>
                  </a:cubicBezTo>
                  <a:cubicBezTo>
                    <a:pt x="591523" y="1133838"/>
                    <a:pt x="607437" y="1139477"/>
                    <a:pt x="621272" y="1150754"/>
                  </a:cubicBezTo>
                  <a:lnTo>
                    <a:pt x="626330" y="1155818"/>
                  </a:lnTo>
                  <a:lnTo>
                    <a:pt x="627757" y="1154790"/>
                  </a:lnTo>
                  <a:cubicBezTo>
                    <a:pt x="632687" y="1151339"/>
                    <a:pt x="637248" y="1147724"/>
                    <a:pt x="641438" y="1143944"/>
                  </a:cubicBezTo>
                  <a:cubicBezTo>
                    <a:pt x="645629" y="1140165"/>
                    <a:pt x="647971" y="1135071"/>
                    <a:pt x="648463" y="1128662"/>
                  </a:cubicBezTo>
                  <a:cubicBezTo>
                    <a:pt x="648463" y="1126197"/>
                    <a:pt x="647477" y="1123814"/>
                    <a:pt x="645506" y="1121513"/>
                  </a:cubicBezTo>
                  <a:cubicBezTo>
                    <a:pt x="643534" y="1119541"/>
                    <a:pt x="641644" y="1118555"/>
                    <a:pt x="639836" y="1118555"/>
                  </a:cubicBezTo>
                  <a:lnTo>
                    <a:pt x="639836" y="1118309"/>
                  </a:lnTo>
                  <a:cubicBezTo>
                    <a:pt x="635728" y="1118966"/>
                    <a:pt x="631948" y="1120774"/>
                    <a:pt x="628497" y="1123732"/>
                  </a:cubicBezTo>
                  <a:lnTo>
                    <a:pt x="619130" y="1112146"/>
                  </a:lnTo>
                  <a:cubicBezTo>
                    <a:pt x="626525" y="1106066"/>
                    <a:pt x="634249" y="1103108"/>
                    <a:pt x="642301" y="1103272"/>
                  </a:cubicBezTo>
                  <a:close/>
                  <a:moveTo>
                    <a:pt x="1872221" y="1093659"/>
                  </a:moveTo>
                  <a:cubicBezTo>
                    <a:pt x="1878465" y="1093988"/>
                    <a:pt x="1883395" y="1096288"/>
                    <a:pt x="1887011" y="1100561"/>
                  </a:cubicBezTo>
                  <a:cubicBezTo>
                    <a:pt x="1891777" y="1106313"/>
                    <a:pt x="1893584" y="1113625"/>
                    <a:pt x="1892434" y="1122499"/>
                  </a:cubicBezTo>
                  <a:cubicBezTo>
                    <a:pt x="1891777" y="1126772"/>
                    <a:pt x="1890380" y="1132030"/>
                    <a:pt x="1888243" y="1138275"/>
                  </a:cubicBezTo>
                  <a:cubicBezTo>
                    <a:pt x="1892679" y="1142383"/>
                    <a:pt x="1897364" y="1146409"/>
                    <a:pt x="1902294" y="1150353"/>
                  </a:cubicBezTo>
                  <a:cubicBezTo>
                    <a:pt x="1907223" y="1154297"/>
                    <a:pt x="1912401" y="1158241"/>
                    <a:pt x="1917823" y="1162185"/>
                  </a:cubicBezTo>
                  <a:cubicBezTo>
                    <a:pt x="1926204" y="1168594"/>
                    <a:pt x="1933270" y="1174099"/>
                    <a:pt x="1939022" y="1178700"/>
                  </a:cubicBezTo>
                  <a:cubicBezTo>
                    <a:pt x="1950853" y="1188560"/>
                    <a:pt x="1961535" y="1200228"/>
                    <a:pt x="1971066" y="1213703"/>
                  </a:cubicBezTo>
                  <a:cubicBezTo>
                    <a:pt x="1980597" y="1227178"/>
                    <a:pt x="1984295" y="1243529"/>
                    <a:pt x="1982159" y="1262756"/>
                  </a:cubicBezTo>
                  <a:cubicBezTo>
                    <a:pt x="1980351" y="1278696"/>
                    <a:pt x="1973613" y="1293403"/>
                    <a:pt x="1961946" y="1306879"/>
                  </a:cubicBezTo>
                  <a:cubicBezTo>
                    <a:pt x="1949950" y="1320354"/>
                    <a:pt x="1935570" y="1329310"/>
                    <a:pt x="1918809" y="1333747"/>
                  </a:cubicBezTo>
                  <a:cubicBezTo>
                    <a:pt x="1911742" y="1335554"/>
                    <a:pt x="1902869" y="1336458"/>
                    <a:pt x="1892187" y="1336458"/>
                  </a:cubicBezTo>
                  <a:cubicBezTo>
                    <a:pt x="1861622" y="1336458"/>
                    <a:pt x="1839438" y="1325777"/>
                    <a:pt x="1825634" y="1304414"/>
                  </a:cubicBezTo>
                  <a:lnTo>
                    <a:pt x="1838204" y="1296279"/>
                  </a:lnTo>
                  <a:cubicBezTo>
                    <a:pt x="1843955" y="1305153"/>
                    <a:pt x="1852049" y="1311603"/>
                    <a:pt x="1862484" y="1315629"/>
                  </a:cubicBezTo>
                  <a:cubicBezTo>
                    <a:pt x="1872920" y="1319655"/>
                    <a:pt x="1882820" y="1321668"/>
                    <a:pt x="1892187" y="1321668"/>
                  </a:cubicBezTo>
                  <a:cubicBezTo>
                    <a:pt x="1895638" y="1321668"/>
                    <a:pt x="1899417" y="1320929"/>
                    <a:pt x="1903525" y="1319450"/>
                  </a:cubicBezTo>
                  <a:cubicBezTo>
                    <a:pt x="1914372" y="1315670"/>
                    <a:pt x="1923656" y="1308358"/>
                    <a:pt x="1931380" y="1297512"/>
                  </a:cubicBezTo>
                  <a:cubicBezTo>
                    <a:pt x="1938939" y="1286666"/>
                    <a:pt x="1943376" y="1274588"/>
                    <a:pt x="1944691" y="1261277"/>
                  </a:cubicBezTo>
                  <a:cubicBezTo>
                    <a:pt x="1946170" y="1245172"/>
                    <a:pt x="1943664" y="1231492"/>
                    <a:pt x="1937173" y="1220235"/>
                  </a:cubicBezTo>
                  <a:cubicBezTo>
                    <a:pt x="1930682" y="1208978"/>
                    <a:pt x="1923082" y="1198749"/>
                    <a:pt x="1914372" y="1189546"/>
                  </a:cubicBezTo>
                  <a:cubicBezTo>
                    <a:pt x="1911742" y="1186917"/>
                    <a:pt x="1908990" y="1184247"/>
                    <a:pt x="1906115" y="1181535"/>
                  </a:cubicBezTo>
                  <a:cubicBezTo>
                    <a:pt x="1903238" y="1178824"/>
                    <a:pt x="1900485" y="1176153"/>
                    <a:pt x="1897856" y="1173524"/>
                  </a:cubicBezTo>
                  <a:cubicBezTo>
                    <a:pt x="1894899" y="1170895"/>
                    <a:pt x="1891982" y="1168183"/>
                    <a:pt x="1889106" y="1165390"/>
                  </a:cubicBezTo>
                  <a:cubicBezTo>
                    <a:pt x="1886230" y="1162596"/>
                    <a:pt x="1883478" y="1159720"/>
                    <a:pt x="1880848" y="1156762"/>
                  </a:cubicBezTo>
                  <a:cubicBezTo>
                    <a:pt x="1854720" y="1220194"/>
                    <a:pt x="1820292" y="1281079"/>
                    <a:pt x="1777566" y="1339416"/>
                  </a:cubicBezTo>
                  <a:lnTo>
                    <a:pt x="1765734" y="1330789"/>
                  </a:lnTo>
                  <a:cubicBezTo>
                    <a:pt x="1808790" y="1271630"/>
                    <a:pt x="1843463" y="1209512"/>
                    <a:pt x="1869756" y="1144437"/>
                  </a:cubicBezTo>
                  <a:cubicBezTo>
                    <a:pt x="1863840" y="1137207"/>
                    <a:pt x="1859403" y="1130716"/>
                    <a:pt x="1856445" y="1124964"/>
                  </a:cubicBezTo>
                  <a:cubicBezTo>
                    <a:pt x="1854966" y="1122499"/>
                    <a:pt x="1854144" y="1119213"/>
                    <a:pt x="1853980" y="1115104"/>
                  </a:cubicBezTo>
                  <a:cubicBezTo>
                    <a:pt x="1853652" y="1108695"/>
                    <a:pt x="1855870" y="1103026"/>
                    <a:pt x="1860636" y="1098096"/>
                  </a:cubicBezTo>
                  <a:cubicBezTo>
                    <a:pt x="1863923" y="1095138"/>
                    <a:pt x="1867785" y="1093659"/>
                    <a:pt x="1872221" y="1093659"/>
                  </a:cubicBezTo>
                  <a:close/>
                  <a:moveTo>
                    <a:pt x="2074041" y="1061861"/>
                  </a:moveTo>
                  <a:lnTo>
                    <a:pt x="2074287" y="1061861"/>
                  </a:lnTo>
                  <a:cubicBezTo>
                    <a:pt x="2085790" y="1061861"/>
                    <a:pt x="2095734" y="1066627"/>
                    <a:pt x="2104114" y="1076158"/>
                  </a:cubicBezTo>
                  <a:cubicBezTo>
                    <a:pt x="2109536" y="1082567"/>
                    <a:pt x="2113810" y="1084785"/>
                    <a:pt x="2116932" y="1082813"/>
                  </a:cubicBezTo>
                  <a:cubicBezTo>
                    <a:pt x="2120382" y="1081334"/>
                    <a:pt x="2122848" y="1077144"/>
                    <a:pt x="2124326" y="1070242"/>
                  </a:cubicBezTo>
                  <a:cubicBezTo>
                    <a:pt x="2124326" y="1070242"/>
                    <a:pt x="2124326" y="1070201"/>
                    <a:pt x="2124326" y="1070119"/>
                  </a:cubicBezTo>
                  <a:cubicBezTo>
                    <a:pt x="2124326" y="1070036"/>
                    <a:pt x="2124326" y="1069995"/>
                    <a:pt x="2124326" y="1069995"/>
                  </a:cubicBezTo>
                  <a:cubicBezTo>
                    <a:pt x="2124326" y="1069502"/>
                    <a:pt x="2124409" y="1069174"/>
                    <a:pt x="2124573" y="1069009"/>
                  </a:cubicBezTo>
                  <a:cubicBezTo>
                    <a:pt x="2124573" y="1069009"/>
                    <a:pt x="2124573" y="1068927"/>
                    <a:pt x="2124573" y="1068763"/>
                  </a:cubicBezTo>
                  <a:cubicBezTo>
                    <a:pt x="2124573" y="1068599"/>
                    <a:pt x="2124573" y="1068434"/>
                    <a:pt x="2124573" y="1068270"/>
                  </a:cubicBezTo>
                  <a:cubicBezTo>
                    <a:pt x="2124573" y="1068270"/>
                    <a:pt x="2124573" y="1068147"/>
                    <a:pt x="2124573" y="1067900"/>
                  </a:cubicBezTo>
                  <a:cubicBezTo>
                    <a:pt x="2124573" y="1067654"/>
                    <a:pt x="2124573" y="1067366"/>
                    <a:pt x="2124573" y="1067037"/>
                  </a:cubicBezTo>
                  <a:lnTo>
                    <a:pt x="2139609" y="1068023"/>
                  </a:lnTo>
                  <a:cubicBezTo>
                    <a:pt x="2139609" y="1068681"/>
                    <a:pt x="2139527" y="1069174"/>
                    <a:pt x="2139362" y="1069502"/>
                  </a:cubicBezTo>
                  <a:cubicBezTo>
                    <a:pt x="2139362" y="1069502"/>
                    <a:pt x="2139362" y="1069543"/>
                    <a:pt x="2139362" y="1069626"/>
                  </a:cubicBezTo>
                  <a:cubicBezTo>
                    <a:pt x="2139362" y="1069708"/>
                    <a:pt x="2139362" y="1069749"/>
                    <a:pt x="2139362" y="1069749"/>
                  </a:cubicBezTo>
                  <a:cubicBezTo>
                    <a:pt x="2139362" y="1069913"/>
                    <a:pt x="2139362" y="1070119"/>
                    <a:pt x="2139362" y="1070365"/>
                  </a:cubicBezTo>
                  <a:cubicBezTo>
                    <a:pt x="2139362" y="1070612"/>
                    <a:pt x="2139362" y="1070735"/>
                    <a:pt x="2139362" y="1070735"/>
                  </a:cubicBezTo>
                  <a:cubicBezTo>
                    <a:pt x="2138213" y="1078294"/>
                    <a:pt x="2135172" y="1085114"/>
                    <a:pt x="2130243" y="1091194"/>
                  </a:cubicBezTo>
                  <a:cubicBezTo>
                    <a:pt x="2125313" y="1097274"/>
                    <a:pt x="2118657" y="1100314"/>
                    <a:pt x="2110275" y="1100314"/>
                  </a:cubicBezTo>
                  <a:lnTo>
                    <a:pt x="2110030" y="1100314"/>
                  </a:lnTo>
                  <a:cubicBezTo>
                    <a:pt x="2098692" y="1100314"/>
                    <a:pt x="2088749" y="1095549"/>
                    <a:pt x="2080204" y="1086018"/>
                  </a:cubicBezTo>
                  <a:cubicBezTo>
                    <a:pt x="2074781" y="1079937"/>
                    <a:pt x="2070508" y="1077719"/>
                    <a:pt x="2067386" y="1079362"/>
                  </a:cubicBezTo>
                  <a:cubicBezTo>
                    <a:pt x="2063934" y="1080841"/>
                    <a:pt x="2061470" y="1085032"/>
                    <a:pt x="2059991" y="1091934"/>
                  </a:cubicBezTo>
                  <a:cubicBezTo>
                    <a:pt x="2059991" y="1091934"/>
                    <a:pt x="2059991" y="1091975"/>
                    <a:pt x="2059991" y="1092057"/>
                  </a:cubicBezTo>
                  <a:cubicBezTo>
                    <a:pt x="2059991" y="1092139"/>
                    <a:pt x="2059991" y="1092180"/>
                    <a:pt x="2059991" y="1092180"/>
                  </a:cubicBezTo>
                  <a:cubicBezTo>
                    <a:pt x="2059991" y="1092344"/>
                    <a:pt x="2059991" y="1092550"/>
                    <a:pt x="2059991" y="1092796"/>
                  </a:cubicBezTo>
                  <a:cubicBezTo>
                    <a:pt x="2059991" y="1093043"/>
                    <a:pt x="2059991" y="1093166"/>
                    <a:pt x="2059991" y="1093166"/>
                  </a:cubicBezTo>
                  <a:cubicBezTo>
                    <a:pt x="2059991" y="1093330"/>
                    <a:pt x="2059950" y="1093495"/>
                    <a:pt x="2059868" y="1093659"/>
                  </a:cubicBezTo>
                  <a:cubicBezTo>
                    <a:pt x="2059786" y="1093823"/>
                    <a:pt x="2059744" y="1093906"/>
                    <a:pt x="2059744" y="1093906"/>
                  </a:cubicBezTo>
                  <a:cubicBezTo>
                    <a:pt x="2059744" y="1094070"/>
                    <a:pt x="2059744" y="1094275"/>
                    <a:pt x="2059744" y="1094522"/>
                  </a:cubicBezTo>
                  <a:cubicBezTo>
                    <a:pt x="2059744" y="1094768"/>
                    <a:pt x="2059744" y="1094974"/>
                    <a:pt x="2059744" y="1095138"/>
                  </a:cubicBezTo>
                  <a:lnTo>
                    <a:pt x="2044709" y="1094152"/>
                  </a:lnTo>
                  <a:cubicBezTo>
                    <a:pt x="2044709" y="1093988"/>
                    <a:pt x="2044748" y="1093782"/>
                    <a:pt x="2044833" y="1093536"/>
                  </a:cubicBezTo>
                  <a:cubicBezTo>
                    <a:pt x="2044914" y="1093289"/>
                    <a:pt x="2044955" y="1093002"/>
                    <a:pt x="2044955" y="1092673"/>
                  </a:cubicBezTo>
                  <a:cubicBezTo>
                    <a:pt x="2044955" y="1092673"/>
                    <a:pt x="2044955" y="1092632"/>
                    <a:pt x="2044955" y="1092550"/>
                  </a:cubicBezTo>
                  <a:cubicBezTo>
                    <a:pt x="2044955" y="1092468"/>
                    <a:pt x="2044955" y="1092427"/>
                    <a:pt x="2044955" y="1092427"/>
                  </a:cubicBezTo>
                  <a:cubicBezTo>
                    <a:pt x="2044955" y="1092427"/>
                    <a:pt x="2044955" y="1092303"/>
                    <a:pt x="2044955" y="1092057"/>
                  </a:cubicBezTo>
                  <a:cubicBezTo>
                    <a:pt x="2044955" y="1091810"/>
                    <a:pt x="2044955" y="1091605"/>
                    <a:pt x="2044955" y="1091441"/>
                  </a:cubicBezTo>
                  <a:cubicBezTo>
                    <a:pt x="2045941" y="1084046"/>
                    <a:pt x="2048940" y="1077267"/>
                    <a:pt x="2053951" y="1071105"/>
                  </a:cubicBezTo>
                  <a:cubicBezTo>
                    <a:pt x="2058964" y="1064942"/>
                    <a:pt x="2065661" y="1061861"/>
                    <a:pt x="2074041" y="1061861"/>
                  </a:cubicBezTo>
                  <a:close/>
                  <a:moveTo>
                    <a:pt x="4700772" y="1060136"/>
                  </a:moveTo>
                  <a:cubicBezTo>
                    <a:pt x="4706852" y="1060136"/>
                    <a:pt x="4712029" y="1062272"/>
                    <a:pt x="4716301" y="1066544"/>
                  </a:cubicBezTo>
                  <a:cubicBezTo>
                    <a:pt x="4720574" y="1070817"/>
                    <a:pt x="4722710" y="1075993"/>
                    <a:pt x="4722710" y="1082074"/>
                  </a:cubicBezTo>
                  <a:cubicBezTo>
                    <a:pt x="4722710" y="1088154"/>
                    <a:pt x="4720574" y="1093371"/>
                    <a:pt x="4716301" y="1097726"/>
                  </a:cubicBezTo>
                  <a:cubicBezTo>
                    <a:pt x="4712029" y="1102081"/>
                    <a:pt x="4706852" y="1104258"/>
                    <a:pt x="4700772" y="1104258"/>
                  </a:cubicBezTo>
                  <a:cubicBezTo>
                    <a:pt x="4694692" y="1104258"/>
                    <a:pt x="4689474" y="1102081"/>
                    <a:pt x="4685119" y="1097726"/>
                  </a:cubicBezTo>
                  <a:cubicBezTo>
                    <a:pt x="4680765" y="1093371"/>
                    <a:pt x="4678587" y="1088154"/>
                    <a:pt x="4678587" y="1082074"/>
                  </a:cubicBezTo>
                  <a:cubicBezTo>
                    <a:pt x="4678587" y="1075993"/>
                    <a:pt x="4680765" y="1070817"/>
                    <a:pt x="4685119" y="1066544"/>
                  </a:cubicBezTo>
                  <a:cubicBezTo>
                    <a:pt x="4689474" y="1062272"/>
                    <a:pt x="4694692" y="1060136"/>
                    <a:pt x="4700772" y="1060136"/>
                  </a:cubicBezTo>
                  <a:close/>
                  <a:moveTo>
                    <a:pt x="714278" y="1060136"/>
                  </a:moveTo>
                  <a:cubicBezTo>
                    <a:pt x="720358" y="1060136"/>
                    <a:pt x="725535" y="1062272"/>
                    <a:pt x="729807" y="1066544"/>
                  </a:cubicBezTo>
                  <a:cubicBezTo>
                    <a:pt x="734080" y="1070817"/>
                    <a:pt x="736216" y="1075993"/>
                    <a:pt x="736216" y="1082074"/>
                  </a:cubicBezTo>
                  <a:cubicBezTo>
                    <a:pt x="736216" y="1088154"/>
                    <a:pt x="734080" y="1093371"/>
                    <a:pt x="729807" y="1097726"/>
                  </a:cubicBezTo>
                  <a:cubicBezTo>
                    <a:pt x="725535" y="1102081"/>
                    <a:pt x="720358" y="1104258"/>
                    <a:pt x="714278" y="1104258"/>
                  </a:cubicBezTo>
                  <a:cubicBezTo>
                    <a:pt x="708198" y="1104258"/>
                    <a:pt x="702980" y="1102081"/>
                    <a:pt x="698626" y="1097726"/>
                  </a:cubicBezTo>
                  <a:cubicBezTo>
                    <a:pt x="694271" y="1093371"/>
                    <a:pt x="692093" y="1088154"/>
                    <a:pt x="692093" y="1082074"/>
                  </a:cubicBezTo>
                  <a:cubicBezTo>
                    <a:pt x="692093" y="1075993"/>
                    <a:pt x="694271" y="1070817"/>
                    <a:pt x="698626" y="1066544"/>
                  </a:cubicBezTo>
                  <a:cubicBezTo>
                    <a:pt x="702980" y="1062272"/>
                    <a:pt x="708198" y="1060136"/>
                    <a:pt x="714278" y="1060136"/>
                  </a:cubicBezTo>
                  <a:close/>
                  <a:moveTo>
                    <a:pt x="6457441" y="1054466"/>
                  </a:moveTo>
                  <a:lnTo>
                    <a:pt x="6461878" y="1058657"/>
                  </a:lnTo>
                  <a:lnTo>
                    <a:pt x="6506248" y="1098589"/>
                  </a:lnTo>
                  <a:lnTo>
                    <a:pt x="6497620" y="1110667"/>
                  </a:lnTo>
                  <a:lnTo>
                    <a:pt x="6445116" y="1082567"/>
                  </a:lnTo>
                  <a:lnTo>
                    <a:pt x="6420960" y="1101300"/>
                  </a:lnTo>
                  <a:lnTo>
                    <a:pt x="6409867" y="1109928"/>
                  </a:lnTo>
                  <a:lnTo>
                    <a:pt x="6400747" y="1098096"/>
                  </a:lnTo>
                  <a:lnTo>
                    <a:pt x="6452511" y="1058164"/>
                  </a:lnTo>
                  <a:close/>
                  <a:moveTo>
                    <a:pt x="4847716" y="1054466"/>
                  </a:moveTo>
                  <a:lnTo>
                    <a:pt x="4852153" y="1058657"/>
                  </a:lnTo>
                  <a:lnTo>
                    <a:pt x="4896523" y="1098589"/>
                  </a:lnTo>
                  <a:lnTo>
                    <a:pt x="4887895" y="1110667"/>
                  </a:lnTo>
                  <a:lnTo>
                    <a:pt x="4835391" y="1082567"/>
                  </a:lnTo>
                  <a:lnTo>
                    <a:pt x="4811235" y="1101300"/>
                  </a:lnTo>
                  <a:lnTo>
                    <a:pt x="4800142" y="1109928"/>
                  </a:lnTo>
                  <a:lnTo>
                    <a:pt x="4791022" y="1098096"/>
                  </a:lnTo>
                  <a:lnTo>
                    <a:pt x="4842786" y="1058164"/>
                  </a:lnTo>
                  <a:close/>
                  <a:moveTo>
                    <a:pt x="5461911" y="1052001"/>
                  </a:moveTo>
                  <a:lnTo>
                    <a:pt x="5466348" y="1056192"/>
                  </a:lnTo>
                  <a:lnTo>
                    <a:pt x="5510718" y="1096124"/>
                  </a:lnTo>
                  <a:lnTo>
                    <a:pt x="5502090" y="1108202"/>
                  </a:lnTo>
                  <a:lnTo>
                    <a:pt x="5449586" y="1080102"/>
                  </a:lnTo>
                  <a:lnTo>
                    <a:pt x="5425430" y="1098836"/>
                  </a:lnTo>
                  <a:lnTo>
                    <a:pt x="5414337" y="1107463"/>
                  </a:lnTo>
                  <a:lnTo>
                    <a:pt x="5405217" y="1095631"/>
                  </a:lnTo>
                  <a:lnTo>
                    <a:pt x="5456981" y="1055699"/>
                  </a:lnTo>
                  <a:close/>
                  <a:moveTo>
                    <a:pt x="3070664" y="1036472"/>
                  </a:moveTo>
                  <a:lnTo>
                    <a:pt x="3075840" y="1045592"/>
                  </a:lnTo>
                  <a:lnTo>
                    <a:pt x="3082988" y="1058657"/>
                  </a:lnTo>
                  <a:lnTo>
                    <a:pt x="3086193" y="1064572"/>
                  </a:lnTo>
                  <a:lnTo>
                    <a:pt x="3080770" y="1068270"/>
                  </a:lnTo>
                  <a:lnTo>
                    <a:pt x="3027281" y="1105244"/>
                  </a:lnTo>
                  <a:lnTo>
                    <a:pt x="3017669" y="1094152"/>
                  </a:lnTo>
                  <a:lnTo>
                    <a:pt x="3063762" y="1044113"/>
                  </a:lnTo>
                  <a:close/>
                  <a:moveTo>
                    <a:pt x="6456948" y="992102"/>
                  </a:moveTo>
                  <a:lnTo>
                    <a:pt x="6464097" y="999744"/>
                  </a:lnTo>
                  <a:lnTo>
                    <a:pt x="6509945" y="1049783"/>
                  </a:lnTo>
                  <a:lnTo>
                    <a:pt x="6500085" y="1060875"/>
                  </a:lnTo>
                  <a:lnTo>
                    <a:pt x="6447088" y="1023901"/>
                  </a:lnTo>
                  <a:lnTo>
                    <a:pt x="6441419" y="1020203"/>
                  </a:lnTo>
                  <a:lnTo>
                    <a:pt x="6444870" y="1014287"/>
                  </a:lnTo>
                  <a:lnTo>
                    <a:pt x="6452018" y="1001223"/>
                  </a:lnTo>
                  <a:close/>
                  <a:moveTo>
                    <a:pt x="6291186" y="929492"/>
                  </a:moveTo>
                  <a:cubicBezTo>
                    <a:pt x="6291186" y="929492"/>
                    <a:pt x="6303676" y="929492"/>
                    <a:pt x="6328654" y="929492"/>
                  </a:cubicBezTo>
                  <a:lnTo>
                    <a:pt x="6328654" y="1021682"/>
                  </a:lnTo>
                  <a:lnTo>
                    <a:pt x="6360698" y="1021682"/>
                  </a:lnTo>
                  <a:lnTo>
                    <a:pt x="6360698" y="1036718"/>
                  </a:lnTo>
                  <a:lnTo>
                    <a:pt x="6328654" y="1036718"/>
                  </a:lnTo>
                  <a:lnTo>
                    <a:pt x="6328654" y="1183137"/>
                  </a:lnTo>
                  <a:lnTo>
                    <a:pt x="6328654" y="1257579"/>
                  </a:lnTo>
                  <a:lnTo>
                    <a:pt x="6328654" y="1280010"/>
                  </a:lnTo>
                  <a:cubicBezTo>
                    <a:pt x="6328654" y="1295293"/>
                    <a:pt x="6330009" y="1305687"/>
                    <a:pt x="6332721" y="1311192"/>
                  </a:cubicBezTo>
                  <a:cubicBezTo>
                    <a:pt x="6335432" y="1316697"/>
                    <a:pt x="6337774" y="1319943"/>
                    <a:pt x="6339746" y="1320929"/>
                  </a:cubicBezTo>
                  <a:cubicBezTo>
                    <a:pt x="6341061" y="1321422"/>
                    <a:pt x="6342458" y="1321668"/>
                    <a:pt x="6343936" y="1321668"/>
                  </a:cubicBezTo>
                  <a:cubicBezTo>
                    <a:pt x="6351989" y="1321997"/>
                    <a:pt x="6362588" y="1319450"/>
                    <a:pt x="6375735" y="1314027"/>
                  </a:cubicBezTo>
                  <a:lnTo>
                    <a:pt x="6380913" y="1311791"/>
                  </a:lnTo>
                  <a:lnTo>
                    <a:pt x="6376791" y="1307541"/>
                  </a:lnTo>
                  <a:cubicBezTo>
                    <a:pt x="6368811" y="1297404"/>
                    <a:pt x="6363649" y="1284447"/>
                    <a:pt x="6361308" y="1268672"/>
                  </a:cubicBezTo>
                  <a:cubicBezTo>
                    <a:pt x="6358350" y="1250102"/>
                    <a:pt x="6359747" y="1231533"/>
                    <a:pt x="6365498" y="1212963"/>
                  </a:cubicBezTo>
                  <a:cubicBezTo>
                    <a:pt x="6371578" y="1193079"/>
                    <a:pt x="6382671" y="1175332"/>
                    <a:pt x="6398775" y="1159720"/>
                  </a:cubicBezTo>
                  <a:cubicBezTo>
                    <a:pt x="6417673" y="1141644"/>
                    <a:pt x="6438214" y="1132688"/>
                    <a:pt x="6460399" y="1132852"/>
                  </a:cubicBezTo>
                  <a:cubicBezTo>
                    <a:pt x="6473546" y="1132852"/>
                    <a:pt x="6483159" y="1137289"/>
                    <a:pt x="6489239" y="1146163"/>
                  </a:cubicBezTo>
                  <a:cubicBezTo>
                    <a:pt x="6494498" y="1153886"/>
                    <a:pt x="6496757" y="1163130"/>
                    <a:pt x="6496018" y="1173894"/>
                  </a:cubicBezTo>
                  <a:cubicBezTo>
                    <a:pt x="6495278" y="1184657"/>
                    <a:pt x="6493348" y="1194476"/>
                    <a:pt x="6490225" y="1203350"/>
                  </a:cubicBezTo>
                  <a:cubicBezTo>
                    <a:pt x="6481023" y="1228000"/>
                    <a:pt x="6465987" y="1251006"/>
                    <a:pt x="6445116" y="1272369"/>
                  </a:cubicBezTo>
                  <a:cubicBezTo>
                    <a:pt x="6439940" y="1277710"/>
                    <a:pt x="6434415" y="1282866"/>
                    <a:pt x="6428539" y="1287837"/>
                  </a:cubicBezTo>
                  <a:lnTo>
                    <a:pt x="6410925" y="1301382"/>
                  </a:lnTo>
                  <a:lnTo>
                    <a:pt x="6414700" y="1307712"/>
                  </a:lnTo>
                  <a:lnTo>
                    <a:pt x="6420005" y="1312841"/>
                  </a:lnTo>
                  <a:cubicBezTo>
                    <a:pt x="6427091" y="1318603"/>
                    <a:pt x="6434640" y="1321545"/>
                    <a:pt x="6442651" y="1321668"/>
                  </a:cubicBezTo>
                  <a:cubicBezTo>
                    <a:pt x="6460564" y="1321175"/>
                    <a:pt x="6477736" y="1314602"/>
                    <a:pt x="6494169" y="1301949"/>
                  </a:cubicBezTo>
                  <a:cubicBezTo>
                    <a:pt x="6503208" y="1294882"/>
                    <a:pt x="6511424" y="1286666"/>
                    <a:pt x="6518819" y="1277299"/>
                  </a:cubicBezTo>
                  <a:cubicBezTo>
                    <a:pt x="6529501" y="1263824"/>
                    <a:pt x="6538950" y="1247966"/>
                    <a:pt x="6547166" y="1229725"/>
                  </a:cubicBezTo>
                  <a:cubicBezTo>
                    <a:pt x="6550453" y="1225288"/>
                    <a:pt x="6553904" y="1224138"/>
                    <a:pt x="6557519" y="1226274"/>
                  </a:cubicBezTo>
                  <a:cubicBezTo>
                    <a:pt x="6561134" y="1228410"/>
                    <a:pt x="6562202" y="1231533"/>
                    <a:pt x="6560723" y="1235641"/>
                  </a:cubicBezTo>
                  <a:cubicBezTo>
                    <a:pt x="6552507" y="1254375"/>
                    <a:pt x="6542401" y="1271383"/>
                    <a:pt x="6530404" y="1286666"/>
                  </a:cubicBezTo>
                  <a:cubicBezTo>
                    <a:pt x="6521859" y="1297347"/>
                    <a:pt x="6512821" y="1306386"/>
                    <a:pt x="6503290" y="1313781"/>
                  </a:cubicBezTo>
                  <a:cubicBezTo>
                    <a:pt x="6484063" y="1328735"/>
                    <a:pt x="6463850" y="1336294"/>
                    <a:pt x="6442651" y="1336458"/>
                  </a:cubicBezTo>
                  <a:cubicBezTo>
                    <a:pt x="6442651" y="1336458"/>
                    <a:pt x="6442611" y="1336458"/>
                    <a:pt x="6442528" y="1336458"/>
                  </a:cubicBezTo>
                  <a:cubicBezTo>
                    <a:pt x="6442446" y="1336458"/>
                    <a:pt x="6442405" y="1336458"/>
                    <a:pt x="6442405" y="1336458"/>
                  </a:cubicBezTo>
                  <a:cubicBezTo>
                    <a:pt x="6425273" y="1336335"/>
                    <a:pt x="6410360" y="1332607"/>
                    <a:pt x="6397666" y="1325273"/>
                  </a:cubicBezTo>
                  <a:lnTo>
                    <a:pt x="6393143" y="1322044"/>
                  </a:lnTo>
                  <a:lnTo>
                    <a:pt x="6381404" y="1327831"/>
                  </a:lnTo>
                  <a:cubicBezTo>
                    <a:pt x="6366450" y="1334075"/>
                    <a:pt x="6353632" y="1337033"/>
                    <a:pt x="6342951" y="1336705"/>
                  </a:cubicBezTo>
                  <a:cubicBezTo>
                    <a:pt x="6337528" y="1336705"/>
                    <a:pt x="6332187" y="1336047"/>
                    <a:pt x="6326928" y="1334733"/>
                  </a:cubicBezTo>
                  <a:cubicBezTo>
                    <a:pt x="6321012" y="1333254"/>
                    <a:pt x="6315096" y="1330419"/>
                    <a:pt x="6309180" y="1326229"/>
                  </a:cubicBezTo>
                  <a:cubicBezTo>
                    <a:pt x="6303265" y="1322038"/>
                    <a:pt x="6298581" y="1315342"/>
                    <a:pt x="6295130" y="1306139"/>
                  </a:cubicBezTo>
                  <a:cubicBezTo>
                    <a:pt x="6289379" y="1313370"/>
                    <a:pt x="6283216" y="1319368"/>
                    <a:pt x="6276643" y="1324133"/>
                  </a:cubicBezTo>
                  <a:cubicBezTo>
                    <a:pt x="6264976" y="1332679"/>
                    <a:pt x="6252569" y="1336787"/>
                    <a:pt x="6239422" y="1336458"/>
                  </a:cubicBezTo>
                  <a:cubicBezTo>
                    <a:pt x="6209349" y="1335965"/>
                    <a:pt x="6184946" y="1323723"/>
                    <a:pt x="6166212" y="1299730"/>
                  </a:cubicBezTo>
                  <a:cubicBezTo>
                    <a:pt x="6151423" y="1280996"/>
                    <a:pt x="6144028" y="1258976"/>
                    <a:pt x="6144028" y="1233669"/>
                  </a:cubicBezTo>
                  <a:cubicBezTo>
                    <a:pt x="6144028" y="1210005"/>
                    <a:pt x="6152409" y="1188396"/>
                    <a:pt x="6169170" y="1168841"/>
                  </a:cubicBezTo>
                  <a:cubicBezTo>
                    <a:pt x="6188726" y="1145998"/>
                    <a:pt x="6213376" y="1134249"/>
                    <a:pt x="6243119" y="1133592"/>
                  </a:cubicBezTo>
                  <a:cubicBezTo>
                    <a:pt x="6243284" y="1133592"/>
                    <a:pt x="6243366" y="1133592"/>
                    <a:pt x="6243366" y="1133592"/>
                  </a:cubicBezTo>
                  <a:cubicBezTo>
                    <a:pt x="6254541" y="1133592"/>
                    <a:pt x="6264072" y="1135851"/>
                    <a:pt x="6271959" y="1140370"/>
                  </a:cubicBezTo>
                  <a:cubicBezTo>
                    <a:pt x="6279847" y="1144889"/>
                    <a:pt x="6286256" y="1149942"/>
                    <a:pt x="6291186" y="1155530"/>
                  </a:cubicBezTo>
                  <a:lnTo>
                    <a:pt x="6291186" y="1121513"/>
                  </a:lnTo>
                  <a:lnTo>
                    <a:pt x="6291186" y="1036718"/>
                  </a:lnTo>
                  <a:lnTo>
                    <a:pt x="6259142" y="1036718"/>
                  </a:lnTo>
                  <a:lnTo>
                    <a:pt x="6259142" y="1021682"/>
                  </a:lnTo>
                  <a:lnTo>
                    <a:pt x="6291186" y="1021682"/>
                  </a:lnTo>
                  <a:close/>
                  <a:moveTo>
                    <a:pt x="4518104" y="843712"/>
                  </a:moveTo>
                  <a:cubicBezTo>
                    <a:pt x="4512517" y="843712"/>
                    <a:pt x="4507094" y="847039"/>
                    <a:pt x="4501835" y="853695"/>
                  </a:cubicBezTo>
                  <a:cubicBezTo>
                    <a:pt x="4496577" y="860350"/>
                    <a:pt x="4492468" y="867622"/>
                    <a:pt x="4489510" y="875510"/>
                  </a:cubicBezTo>
                  <a:cubicBezTo>
                    <a:pt x="4482609" y="893586"/>
                    <a:pt x="4477843" y="913881"/>
                    <a:pt x="4475214" y="936394"/>
                  </a:cubicBezTo>
                  <a:cubicBezTo>
                    <a:pt x="4473077" y="954306"/>
                    <a:pt x="4472009" y="975587"/>
                    <a:pt x="4472009" y="1000237"/>
                  </a:cubicBezTo>
                  <a:lnTo>
                    <a:pt x="4472009" y="1097357"/>
                  </a:lnTo>
                  <a:cubicBezTo>
                    <a:pt x="4472009" y="1097192"/>
                    <a:pt x="4472050" y="1096987"/>
                    <a:pt x="4472132" y="1096740"/>
                  </a:cubicBezTo>
                  <a:cubicBezTo>
                    <a:pt x="4472215" y="1096494"/>
                    <a:pt x="4472338" y="1096206"/>
                    <a:pt x="4472502" y="1095878"/>
                  </a:cubicBezTo>
                  <a:cubicBezTo>
                    <a:pt x="4487292" y="1065476"/>
                    <a:pt x="4501342" y="1034294"/>
                    <a:pt x="4514653" y="1002332"/>
                  </a:cubicBezTo>
                  <a:cubicBezTo>
                    <a:pt x="4527964" y="970370"/>
                    <a:pt x="4536591" y="936641"/>
                    <a:pt x="4540535" y="901145"/>
                  </a:cubicBezTo>
                  <a:cubicBezTo>
                    <a:pt x="4542671" y="878961"/>
                    <a:pt x="4540699" y="863185"/>
                    <a:pt x="4534619" y="853818"/>
                  </a:cubicBezTo>
                  <a:cubicBezTo>
                    <a:pt x="4530018" y="847080"/>
                    <a:pt x="4524513" y="843712"/>
                    <a:pt x="4518104" y="843712"/>
                  </a:cubicBezTo>
                  <a:close/>
                  <a:moveTo>
                    <a:pt x="2794081" y="843712"/>
                  </a:moveTo>
                  <a:cubicBezTo>
                    <a:pt x="2788494" y="843712"/>
                    <a:pt x="2783071" y="847039"/>
                    <a:pt x="2777811" y="853695"/>
                  </a:cubicBezTo>
                  <a:cubicBezTo>
                    <a:pt x="2772552" y="860350"/>
                    <a:pt x="2768445" y="867622"/>
                    <a:pt x="2765488" y="875510"/>
                  </a:cubicBezTo>
                  <a:cubicBezTo>
                    <a:pt x="2758585" y="893586"/>
                    <a:pt x="2753820" y="913881"/>
                    <a:pt x="2751192" y="936394"/>
                  </a:cubicBezTo>
                  <a:cubicBezTo>
                    <a:pt x="2749054" y="954306"/>
                    <a:pt x="2747986" y="975587"/>
                    <a:pt x="2747986" y="1000237"/>
                  </a:cubicBezTo>
                  <a:lnTo>
                    <a:pt x="2747986" y="1097357"/>
                  </a:lnTo>
                  <a:cubicBezTo>
                    <a:pt x="2747986" y="1097192"/>
                    <a:pt x="2748026" y="1096987"/>
                    <a:pt x="2748108" y="1096740"/>
                  </a:cubicBezTo>
                  <a:cubicBezTo>
                    <a:pt x="2748190" y="1096494"/>
                    <a:pt x="2748315" y="1096206"/>
                    <a:pt x="2748480" y="1095878"/>
                  </a:cubicBezTo>
                  <a:cubicBezTo>
                    <a:pt x="2763269" y="1065476"/>
                    <a:pt x="2777319" y="1034294"/>
                    <a:pt x="2790629" y="1002332"/>
                  </a:cubicBezTo>
                  <a:cubicBezTo>
                    <a:pt x="2803941" y="970370"/>
                    <a:pt x="2812567" y="936641"/>
                    <a:pt x="2816512" y="901145"/>
                  </a:cubicBezTo>
                  <a:cubicBezTo>
                    <a:pt x="2818649" y="878961"/>
                    <a:pt x="2816675" y="863185"/>
                    <a:pt x="2810597" y="853818"/>
                  </a:cubicBezTo>
                  <a:cubicBezTo>
                    <a:pt x="2805995" y="847080"/>
                    <a:pt x="2800490" y="843712"/>
                    <a:pt x="2794081" y="843712"/>
                  </a:cubicBezTo>
                  <a:close/>
                  <a:moveTo>
                    <a:pt x="3392788" y="841986"/>
                  </a:moveTo>
                  <a:cubicBezTo>
                    <a:pt x="3391309" y="841986"/>
                    <a:pt x="3389254" y="842643"/>
                    <a:pt x="3386625" y="843958"/>
                  </a:cubicBezTo>
                  <a:cubicBezTo>
                    <a:pt x="3377424" y="848888"/>
                    <a:pt x="3369945" y="858912"/>
                    <a:pt x="3364194" y="874031"/>
                  </a:cubicBezTo>
                  <a:cubicBezTo>
                    <a:pt x="3357456" y="892436"/>
                    <a:pt x="3352773" y="912648"/>
                    <a:pt x="3350144" y="934669"/>
                  </a:cubicBezTo>
                  <a:cubicBezTo>
                    <a:pt x="3347843" y="951924"/>
                    <a:pt x="3346694" y="973287"/>
                    <a:pt x="3346694" y="998758"/>
                  </a:cubicBezTo>
                  <a:lnTo>
                    <a:pt x="3346694" y="1078869"/>
                  </a:lnTo>
                  <a:cubicBezTo>
                    <a:pt x="3348007" y="1076404"/>
                    <a:pt x="3349363" y="1073816"/>
                    <a:pt x="3350760" y="1071105"/>
                  </a:cubicBezTo>
                  <a:cubicBezTo>
                    <a:pt x="3352157" y="1068393"/>
                    <a:pt x="3353595" y="1065641"/>
                    <a:pt x="3355073" y="1062847"/>
                  </a:cubicBezTo>
                  <a:cubicBezTo>
                    <a:pt x="3368714" y="1037211"/>
                    <a:pt x="3381285" y="1011494"/>
                    <a:pt x="3392788" y="985694"/>
                  </a:cubicBezTo>
                  <a:cubicBezTo>
                    <a:pt x="3404291" y="959894"/>
                    <a:pt x="3411769" y="931218"/>
                    <a:pt x="3415219" y="899666"/>
                  </a:cubicBezTo>
                  <a:cubicBezTo>
                    <a:pt x="3417355" y="877317"/>
                    <a:pt x="3415383" y="861542"/>
                    <a:pt x="3409304" y="852339"/>
                  </a:cubicBezTo>
                  <a:cubicBezTo>
                    <a:pt x="3404866" y="845437"/>
                    <a:pt x="3399361" y="841986"/>
                    <a:pt x="3392788" y="841986"/>
                  </a:cubicBezTo>
                  <a:close/>
                  <a:moveTo>
                    <a:pt x="4518351" y="828675"/>
                  </a:moveTo>
                  <a:cubicBezTo>
                    <a:pt x="4529689" y="828675"/>
                    <a:pt x="4539220" y="834263"/>
                    <a:pt x="4546944" y="845437"/>
                  </a:cubicBezTo>
                  <a:cubicBezTo>
                    <a:pt x="4555161" y="857762"/>
                    <a:pt x="4557954" y="876906"/>
                    <a:pt x="4555325" y="902871"/>
                  </a:cubicBezTo>
                  <a:cubicBezTo>
                    <a:pt x="4551381" y="939517"/>
                    <a:pt x="4542589" y="974190"/>
                    <a:pt x="4528950" y="1006892"/>
                  </a:cubicBezTo>
                  <a:cubicBezTo>
                    <a:pt x="4515310" y="1039594"/>
                    <a:pt x="4501014" y="1071474"/>
                    <a:pt x="4486059" y="1102533"/>
                  </a:cubicBezTo>
                  <a:cubicBezTo>
                    <a:pt x="4483595" y="1107463"/>
                    <a:pt x="4481212" y="1112352"/>
                    <a:pt x="4478911" y="1117200"/>
                  </a:cubicBezTo>
                  <a:cubicBezTo>
                    <a:pt x="4476610" y="1122047"/>
                    <a:pt x="4474310" y="1126936"/>
                    <a:pt x="4472009" y="1131866"/>
                  </a:cubicBezTo>
                  <a:lnTo>
                    <a:pt x="4472009" y="1168841"/>
                  </a:lnTo>
                  <a:lnTo>
                    <a:pt x="4472009" y="1205569"/>
                  </a:lnTo>
                  <a:cubicBezTo>
                    <a:pt x="4477596" y="1193572"/>
                    <a:pt x="4483019" y="1183712"/>
                    <a:pt x="4488278" y="1175989"/>
                  </a:cubicBezTo>
                  <a:cubicBezTo>
                    <a:pt x="4494358" y="1166458"/>
                    <a:pt x="4502411" y="1157666"/>
                    <a:pt x="4512435" y="1149614"/>
                  </a:cubicBezTo>
                  <a:cubicBezTo>
                    <a:pt x="4526238" y="1138604"/>
                    <a:pt x="4540617" y="1133181"/>
                    <a:pt x="4555572" y="1133345"/>
                  </a:cubicBezTo>
                  <a:cubicBezTo>
                    <a:pt x="4579071" y="1134002"/>
                    <a:pt x="4595586" y="1141397"/>
                    <a:pt x="4605117" y="1155530"/>
                  </a:cubicBezTo>
                  <a:cubicBezTo>
                    <a:pt x="4609226" y="1161939"/>
                    <a:pt x="4611855" y="1168717"/>
                    <a:pt x="4613005" y="1175866"/>
                  </a:cubicBezTo>
                  <a:cubicBezTo>
                    <a:pt x="4614155" y="1183014"/>
                    <a:pt x="4614731" y="1190039"/>
                    <a:pt x="4614731" y="1196941"/>
                  </a:cubicBezTo>
                  <a:cubicBezTo>
                    <a:pt x="4614731" y="1210909"/>
                    <a:pt x="4614731" y="1224919"/>
                    <a:pt x="4614731" y="1238969"/>
                  </a:cubicBezTo>
                  <a:cubicBezTo>
                    <a:pt x="4614731" y="1253019"/>
                    <a:pt x="4614731" y="1266946"/>
                    <a:pt x="4614731" y="1280750"/>
                  </a:cubicBezTo>
                  <a:cubicBezTo>
                    <a:pt x="4614731" y="1286666"/>
                    <a:pt x="4614854" y="1292582"/>
                    <a:pt x="4615100" y="1298498"/>
                  </a:cubicBezTo>
                  <a:cubicBezTo>
                    <a:pt x="4615347" y="1304414"/>
                    <a:pt x="4616374" y="1309590"/>
                    <a:pt x="4618182" y="1314027"/>
                  </a:cubicBezTo>
                  <a:cubicBezTo>
                    <a:pt x="4620318" y="1319286"/>
                    <a:pt x="4622947" y="1321915"/>
                    <a:pt x="4626070" y="1321915"/>
                  </a:cubicBezTo>
                  <a:cubicBezTo>
                    <a:pt x="4634286" y="1321915"/>
                    <a:pt x="4641558" y="1318094"/>
                    <a:pt x="4647884" y="1310453"/>
                  </a:cubicBezTo>
                  <a:cubicBezTo>
                    <a:pt x="4654211" y="1302811"/>
                    <a:pt x="4659922" y="1294636"/>
                    <a:pt x="4665016" y="1285926"/>
                  </a:cubicBezTo>
                  <a:cubicBezTo>
                    <a:pt x="4668631" y="1280010"/>
                    <a:pt x="4671877" y="1273807"/>
                    <a:pt x="4674753" y="1267316"/>
                  </a:cubicBezTo>
                  <a:lnTo>
                    <a:pt x="4682038" y="1250590"/>
                  </a:lnTo>
                  <a:lnTo>
                    <a:pt x="4682038" y="1237613"/>
                  </a:lnTo>
                  <a:lnTo>
                    <a:pt x="4668234" y="1232683"/>
                  </a:lnTo>
                  <a:cubicBezTo>
                    <a:pt x="4673657" y="1217565"/>
                    <a:pt x="4678259" y="1202446"/>
                    <a:pt x="4682038" y="1187328"/>
                  </a:cubicBezTo>
                  <a:lnTo>
                    <a:pt x="4682038" y="1182891"/>
                  </a:lnTo>
                  <a:lnTo>
                    <a:pt x="4682038" y="1133345"/>
                  </a:lnTo>
                  <a:lnTo>
                    <a:pt x="4719506" y="1133345"/>
                  </a:lnTo>
                  <a:lnTo>
                    <a:pt x="4719506" y="1182891"/>
                  </a:lnTo>
                  <a:lnTo>
                    <a:pt x="4719506" y="1257333"/>
                  </a:lnTo>
                  <a:lnTo>
                    <a:pt x="4719506" y="1279764"/>
                  </a:lnTo>
                  <a:cubicBezTo>
                    <a:pt x="4719506" y="1295047"/>
                    <a:pt x="4720861" y="1305441"/>
                    <a:pt x="4723573" y="1310946"/>
                  </a:cubicBezTo>
                  <a:cubicBezTo>
                    <a:pt x="4726284" y="1316451"/>
                    <a:pt x="4728626" y="1319696"/>
                    <a:pt x="4730598" y="1320682"/>
                  </a:cubicBezTo>
                  <a:cubicBezTo>
                    <a:pt x="4731913" y="1321175"/>
                    <a:pt x="4733227" y="1321422"/>
                    <a:pt x="4734542" y="1321422"/>
                  </a:cubicBezTo>
                  <a:cubicBezTo>
                    <a:pt x="4742759" y="1321751"/>
                    <a:pt x="4753440" y="1319203"/>
                    <a:pt x="4766587" y="1313781"/>
                  </a:cubicBezTo>
                  <a:lnTo>
                    <a:pt x="4771682" y="1311271"/>
                  </a:lnTo>
                  <a:lnTo>
                    <a:pt x="4760025" y="1296464"/>
                  </a:lnTo>
                  <a:cubicBezTo>
                    <a:pt x="4755958" y="1288453"/>
                    <a:pt x="4753144" y="1279189"/>
                    <a:pt x="4751583" y="1268672"/>
                  </a:cubicBezTo>
                  <a:cubicBezTo>
                    <a:pt x="4748625" y="1250102"/>
                    <a:pt x="4750022" y="1231533"/>
                    <a:pt x="4755773" y="1212963"/>
                  </a:cubicBezTo>
                  <a:cubicBezTo>
                    <a:pt x="4761853" y="1193079"/>
                    <a:pt x="4772946" y="1175332"/>
                    <a:pt x="4789050" y="1159720"/>
                  </a:cubicBezTo>
                  <a:cubicBezTo>
                    <a:pt x="4807948" y="1141644"/>
                    <a:pt x="4828489" y="1132688"/>
                    <a:pt x="4850674" y="1132852"/>
                  </a:cubicBezTo>
                  <a:cubicBezTo>
                    <a:pt x="4863821" y="1132852"/>
                    <a:pt x="4873434" y="1137289"/>
                    <a:pt x="4879514" y="1146163"/>
                  </a:cubicBezTo>
                  <a:cubicBezTo>
                    <a:pt x="4884773" y="1153886"/>
                    <a:pt x="4887032" y="1163130"/>
                    <a:pt x="4886293" y="1173894"/>
                  </a:cubicBezTo>
                  <a:cubicBezTo>
                    <a:pt x="4885553" y="1184657"/>
                    <a:pt x="4883623" y="1194476"/>
                    <a:pt x="4880500" y="1203350"/>
                  </a:cubicBezTo>
                  <a:cubicBezTo>
                    <a:pt x="4871298" y="1228000"/>
                    <a:pt x="4856262" y="1251006"/>
                    <a:pt x="4835391" y="1272369"/>
                  </a:cubicBezTo>
                  <a:lnTo>
                    <a:pt x="4801649" y="1300920"/>
                  </a:lnTo>
                  <a:lnTo>
                    <a:pt x="4806089" y="1308369"/>
                  </a:lnTo>
                  <a:lnTo>
                    <a:pt x="4817521" y="1317663"/>
                  </a:lnTo>
                  <a:cubicBezTo>
                    <a:pt x="4822451" y="1320251"/>
                    <a:pt x="4827586" y="1321586"/>
                    <a:pt x="4832926" y="1321668"/>
                  </a:cubicBezTo>
                  <a:cubicBezTo>
                    <a:pt x="4850839" y="1321175"/>
                    <a:pt x="4868011" y="1314602"/>
                    <a:pt x="4884444" y="1301949"/>
                  </a:cubicBezTo>
                  <a:cubicBezTo>
                    <a:pt x="4893483" y="1294882"/>
                    <a:pt x="4901699" y="1286666"/>
                    <a:pt x="4909094" y="1277299"/>
                  </a:cubicBezTo>
                  <a:cubicBezTo>
                    <a:pt x="4914435" y="1270561"/>
                    <a:pt x="4919468" y="1263228"/>
                    <a:pt x="4924192" y="1255299"/>
                  </a:cubicBezTo>
                  <a:lnTo>
                    <a:pt x="4930181" y="1243739"/>
                  </a:lnTo>
                  <a:lnTo>
                    <a:pt x="4930181" y="1243283"/>
                  </a:lnTo>
                  <a:lnTo>
                    <a:pt x="4930181" y="1237034"/>
                  </a:lnTo>
                  <a:lnTo>
                    <a:pt x="4916377" y="1232190"/>
                  </a:lnTo>
                  <a:cubicBezTo>
                    <a:pt x="4919664" y="1223316"/>
                    <a:pt x="4922704" y="1213456"/>
                    <a:pt x="4925497" y="1202611"/>
                  </a:cubicBezTo>
                  <a:cubicBezTo>
                    <a:pt x="4926976" y="1197188"/>
                    <a:pt x="4928332" y="1191970"/>
                    <a:pt x="4929565" y="1186958"/>
                  </a:cubicBezTo>
                  <a:lnTo>
                    <a:pt x="4930181" y="1184419"/>
                  </a:lnTo>
                  <a:lnTo>
                    <a:pt x="4930181" y="1133345"/>
                  </a:lnTo>
                  <a:lnTo>
                    <a:pt x="4941273" y="1133345"/>
                  </a:lnTo>
                  <a:lnTo>
                    <a:pt x="4948915" y="1133345"/>
                  </a:lnTo>
                  <a:lnTo>
                    <a:pt x="4967895" y="1133345"/>
                  </a:lnTo>
                  <a:cubicBezTo>
                    <a:pt x="4967895" y="1133345"/>
                    <a:pt x="4967854" y="1156598"/>
                    <a:pt x="4967772" y="1203104"/>
                  </a:cubicBezTo>
                  <a:cubicBezTo>
                    <a:pt x="4967690" y="1249609"/>
                    <a:pt x="4967648" y="1272862"/>
                    <a:pt x="4967648" y="1272862"/>
                  </a:cubicBezTo>
                  <a:cubicBezTo>
                    <a:pt x="4967648" y="1278942"/>
                    <a:pt x="4967895" y="1285023"/>
                    <a:pt x="4968388" y="1291103"/>
                  </a:cubicBezTo>
                  <a:cubicBezTo>
                    <a:pt x="4968881" y="1297183"/>
                    <a:pt x="4970113" y="1302770"/>
                    <a:pt x="4972085" y="1307865"/>
                  </a:cubicBezTo>
                  <a:cubicBezTo>
                    <a:pt x="4975701" y="1317560"/>
                    <a:pt x="4983753" y="1322079"/>
                    <a:pt x="4996242" y="1321422"/>
                  </a:cubicBezTo>
                  <a:cubicBezTo>
                    <a:pt x="4996407" y="1321422"/>
                    <a:pt x="4996530" y="1321422"/>
                    <a:pt x="4996612" y="1321422"/>
                  </a:cubicBezTo>
                  <a:cubicBezTo>
                    <a:pt x="4996694" y="1321422"/>
                    <a:pt x="4996735" y="1321422"/>
                    <a:pt x="4996735" y="1321422"/>
                  </a:cubicBezTo>
                  <a:cubicBezTo>
                    <a:pt x="5010868" y="1321258"/>
                    <a:pt x="5025493" y="1309344"/>
                    <a:pt x="5040611" y="1285680"/>
                  </a:cubicBezTo>
                  <a:cubicBezTo>
                    <a:pt x="5047513" y="1274505"/>
                    <a:pt x="5055278" y="1258237"/>
                    <a:pt x="5063905" y="1236874"/>
                  </a:cubicBezTo>
                  <a:lnTo>
                    <a:pt x="5069205" y="1222832"/>
                  </a:lnTo>
                  <a:lnTo>
                    <a:pt x="5069205" y="1197557"/>
                  </a:lnTo>
                  <a:cubicBezTo>
                    <a:pt x="5069205" y="1187615"/>
                    <a:pt x="5069205" y="1182644"/>
                    <a:pt x="5069205" y="1182644"/>
                  </a:cubicBezTo>
                  <a:lnTo>
                    <a:pt x="5069205" y="1133345"/>
                  </a:lnTo>
                  <a:lnTo>
                    <a:pt x="5106672" y="1133345"/>
                  </a:lnTo>
                  <a:cubicBezTo>
                    <a:pt x="5106672" y="1133345"/>
                    <a:pt x="5106672" y="1141562"/>
                    <a:pt x="5106672" y="1157995"/>
                  </a:cubicBezTo>
                  <a:cubicBezTo>
                    <a:pt x="5106672" y="1174428"/>
                    <a:pt x="5106672" y="1182644"/>
                    <a:pt x="5106672" y="1182644"/>
                  </a:cubicBezTo>
                  <a:lnTo>
                    <a:pt x="5106672" y="1277792"/>
                  </a:lnTo>
                  <a:lnTo>
                    <a:pt x="5106672" y="1281243"/>
                  </a:lnTo>
                  <a:cubicBezTo>
                    <a:pt x="5106672" y="1287159"/>
                    <a:pt x="5106796" y="1292952"/>
                    <a:pt x="5107042" y="1298621"/>
                  </a:cubicBezTo>
                  <a:cubicBezTo>
                    <a:pt x="5107289" y="1304290"/>
                    <a:pt x="5108234" y="1309344"/>
                    <a:pt x="5109877" y="1313781"/>
                  </a:cubicBezTo>
                  <a:cubicBezTo>
                    <a:pt x="5111849" y="1318875"/>
                    <a:pt x="5114150" y="1321422"/>
                    <a:pt x="5116779" y="1321422"/>
                  </a:cubicBezTo>
                  <a:cubicBezTo>
                    <a:pt x="5130747" y="1321422"/>
                    <a:pt x="5144058" y="1312712"/>
                    <a:pt x="5156711" y="1295293"/>
                  </a:cubicBezTo>
                  <a:cubicBezTo>
                    <a:pt x="5162134" y="1287734"/>
                    <a:pt x="5167640" y="1278039"/>
                    <a:pt x="5173227" y="1266207"/>
                  </a:cubicBezTo>
                  <a:cubicBezTo>
                    <a:pt x="5177993" y="1256018"/>
                    <a:pt x="5182758" y="1244597"/>
                    <a:pt x="5187523" y="1231944"/>
                  </a:cubicBezTo>
                  <a:lnTo>
                    <a:pt x="5201574" y="1237120"/>
                  </a:lnTo>
                  <a:cubicBezTo>
                    <a:pt x="5195822" y="1252074"/>
                    <a:pt x="5190892" y="1263906"/>
                    <a:pt x="5186784" y="1272616"/>
                  </a:cubicBezTo>
                  <a:cubicBezTo>
                    <a:pt x="5181032" y="1284612"/>
                    <a:pt x="5175035" y="1295047"/>
                    <a:pt x="5168790" y="1303921"/>
                  </a:cubicBezTo>
                  <a:cubicBezTo>
                    <a:pt x="5153178" y="1325612"/>
                    <a:pt x="5135842" y="1336458"/>
                    <a:pt x="5116779" y="1336458"/>
                  </a:cubicBezTo>
                  <a:cubicBezTo>
                    <a:pt x="5100510" y="1336458"/>
                    <a:pt x="5088103" y="1331364"/>
                    <a:pt x="5079558" y="1321175"/>
                  </a:cubicBezTo>
                  <a:cubicBezTo>
                    <a:pt x="5074135" y="1315095"/>
                    <a:pt x="5071013" y="1308522"/>
                    <a:pt x="5070191" y="1301456"/>
                  </a:cubicBezTo>
                  <a:cubicBezTo>
                    <a:pt x="5069370" y="1294389"/>
                    <a:pt x="5069041" y="1287570"/>
                    <a:pt x="5069205" y="1280996"/>
                  </a:cubicBezTo>
                  <a:lnTo>
                    <a:pt x="5069205" y="1277792"/>
                  </a:lnTo>
                  <a:cubicBezTo>
                    <a:pt x="5069205" y="1277792"/>
                    <a:pt x="5069205" y="1272862"/>
                    <a:pt x="5069205" y="1263002"/>
                  </a:cubicBezTo>
                  <a:lnTo>
                    <a:pt x="5069205" y="1262626"/>
                  </a:lnTo>
                  <a:lnTo>
                    <a:pt x="5064984" y="1271753"/>
                  </a:lnTo>
                  <a:cubicBezTo>
                    <a:pt x="5060814" y="1280298"/>
                    <a:pt x="5056798" y="1287570"/>
                    <a:pt x="5052936" y="1293568"/>
                  </a:cubicBezTo>
                  <a:cubicBezTo>
                    <a:pt x="5048006" y="1301456"/>
                    <a:pt x="5040653" y="1310494"/>
                    <a:pt x="5030875" y="1320682"/>
                  </a:cubicBezTo>
                  <a:cubicBezTo>
                    <a:pt x="5021097" y="1330871"/>
                    <a:pt x="5009882" y="1336129"/>
                    <a:pt x="4997228" y="1336458"/>
                  </a:cubicBezTo>
                  <a:cubicBezTo>
                    <a:pt x="4997228" y="1336458"/>
                    <a:pt x="4997187" y="1336458"/>
                    <a:pt x="4997105" y="1336458"/>
                  </a:cubicBezTo>
                  <a:cubicBezTo>
                    <a:pt x="4997023" y="1336458"/>
                    <a:pt x="4996982" y="1336458"/>
                    <a:pt x="4996982" y="1336458"/>
                  </a:cubicBezTo>
                  <a:cubicBezTo>
                    <a:pt x="4996653" y="1336458"/>
                    <a:pt x="4996325" y="1336458"/>
                    <a:pt x="4995996" y="1336458"/>
                  </a:cubicBezTo>
                  <a:cubicBezTo>
                    <a:pt x="4995667" y="1336458"/>
                    <a:pt x="4995256" y="1336458"/>
                    <a:pt x="4994763" y="1336458"/>
                  </a:cubicBezTo>
                  <a:cubicBezTo>
                    <a:pt x="4994763" y="1336458"/>
                    <a:pt x="4994681" y="1336458"/>
                    <a:pt x="4994517" y="1336458"/>
                  </a:cubicBezTo>
                  <a:cubicBezTo>
                    <a:pt x="4994353" y="1336458"/>
                    <a:pt x="4994188" y="1336458"/>
                    <a:pt x="4994024" y="1336458"/>
                  </a:cubicBezTo>
                  <a:cubicBezTo>
                    <a:pt x="4966252" y="1336458"/>
                    <a:pt x="4947929" y="1329063"/>
                    <a:pt x="4939055" y="1314274"/>
                  </a:cubicBezTo>
                  <a:cubicBezTo>
                    <a:pt x="4935111" y="1307865"/>
                    <a:pt x="4932646" y="1301086"/>
                    <a:pt x="4931660" y="1293938"/>
                  </a:cubicBezTo>
                  <a:cubicBezTo>
                    <a:pt x="4930674" y="1286789"/>
                    <a:pt x="4930181" y="1279764"/>
                    <a:pt x="4930181" y="1272862"/>
                  </a:cubicBezTo>
                  <a:lnTo>
                    <a:pt x="4930181" y="1272784"/>
                  </a:lnTo>
                  <a:lnTo>
                    <a:pt x="4920679" y="1286666"/>
                  </a:lnTo>
                  <a:cubicBezTo>
                    <a:pt x="4912134" y="1297347"/>
                    <a:pt x="4903096" y="1306386"/>
                    <a:pt x="4893565" y="1313781"/>
                  </a:cubicBezTo>
                  <a:cubicBezTo>
                    <a:pt x="4874338" y="1328735"/>
                    <a:pt x="4854125" y="1336294"/>
                    <a:pt x="4832926" y="1336458"/>
                  </a:cubicBezTo>
                  <a:cubicBezTo>
                    <a:pt x="4832926" y="1336458"/>
                    <a:pt x="4832886" y="1336458"/>
                    <a:pt x="4832803" y="1336458"/>
                  </a:cubicBezTo>
                  <a:cubicBezTo>
                    <a:pt x="4832721" y="1336458"/>
                    <a:pt x="4832680" y="1336458"/>
                    <a:pt x="4832680" y="1336458"/>
                  </a:cubicBezTo>
                  <a:cubicBezTo>
                    <a:pt x="4821259" y="1336376"/>
                    <a:pt x="4810824" y="1334692"/>
                    <a:pt x="4801375" y="1331405"/>
                  </a:cubicBezTo>
                  <a:lnTo>
                    <a:pt x="4784325" y="1321556"/>
                  </a:lnTo>
                  <a:lnTo>
                    <a:pt x="4772009" y="1327584"/>
                  </a:lnTo>
                  <a:cubicBezTo>
                    <a:pt x="4757220" y="1333829"/>
                    <a:pt x="4744484" y="1336787"/>
                    <a:pt x="4733803" y="1336458"/>
                  </a:cubicBezTo>
                  <a:cubicBezTo>
                    <a:pt x="4728215" y="1336458"/>
                    <a:pt x="4722874" y="1335801"/>
                    <a:pt x="4717780" y="1334486"/>
                  </a:cubicBezTo>
                  <a:cubicBezTo>
                    <a:pt x="4709728" y="1332514"/>
                    <a:pt x="4701758" y="1327625"/>
                    <a:pt x="4693870" y="1319820"/>
                  </a:cubicBezTo>
                  <a:cubicBezTo>
                    <a:pt x="4687954" y="1313965"/>
                    <a:pt x="4684257" y="1304991"/>
                    <a:pt x="4682778" y="1292898"/>
                  </a:cubicBezTo>
                  <a:lnTo>
                    <a:pt x="4682352" y="1285334"/>
                  </a:lnTo>
                  <a:lnTo>
                    <a:pt x="4678080" y="1293568"/>
                  </a:lnTo>
                  <a:cubicBezTo>
                    <a:pt x="4673150" y="1301620"/>
                    <a:pt x="4666536" y="1310781"/>
                    <a:pt x="4658237" y="1321052"/>
                  </a:cubicBezTo>
                  <a:cubicBezTo>
                    <a:pt x="4649938" y="1331323"/>
                    <a:pt x="4639298" y="1336458"/>
                    <a:pt x="4626316" y="1336458"/>
                  </a:cubicBezTo>
                  <a:cubicBezTo>
                    <a:pt x="4626316" y="1336458"/>
                    <a:pt x="4626275" y="1336458"/>
                    <a:pt x="4626193" y="1336458"/>
                  </a:cubicBezTo>
                  <a:cubicBezTo>
                    <a:pt x="4626111" y="1336458"/>
                    <a:pt x="4626070" y="1336458"/>
                    <a:pt x="4626070" y="1336458"/>
                  </a:cubicBezTo>
                  <a:cubicBezTo>
                    <a:pt x="4608815" y="1336458"/>
                    <a:pt x="4595997" y="1331446"/>
                    <a:pt x="4587616" y="1321422"/>
                  </a:cubicBezTo>
                  <a:cubicBezTo>
                    <a:pt x="4582193" y="1315342"/>
                    <a:pt x="4579112" y="1308727"/>
                    <a:pt x="4578372" y="1301579"/>
                  </a:cubicBezTo>
                  <a:cubicBezTo>
                    <a:pt x="4577633" y="1294431"/>
                    <a:pt x="4577263" y="1287488"/>
                    <a:pt x="4577263" y="1280750"/>
                  </a:cubicBezTo>
                  <a:cubicBezTo>
                    <a:pt x="4577263" y="1266946"/>
                    <a:pt x="4577263" y="1253019"/>
                    <a:pt x="4577263" y="1238969"/>
                  </a:cubicBezTo>
                  <a:cubicBezTo>
                    <a:pt x="4577263" y="1224919"/>
                    <a:pt x="4577263" y="1210909"/>
                    <a:pt x="4577263" y="1196941"/>
                  </a:cubicBezTo>
                  <a:cubicBezTo>
                    <a:pt x="4577263" y="1191025"/>
                    <a:pt x="4577017" y="1185027"/>
                    <a:pt x="4576524" y="1178947"/>
                  </a:cubicBezTo>
                  <a:cubicBezTo>
                    <a:pt x="4576031" y="1172867"/>
                    <a:pt x="4574798" y="1167279"/>
                    <a:pt x="4572826" y="1162185"/>
                  </a:cubicBezTo>
                  <a:cubicBezTo>
                    <a:pt x="4569540" y="1153311"/>
                    <a:pt x="4563706" y="1148710"/>
                    <a:pt x="4555325" y="1148381"/>
                  </a:cubicBezTo>
                  <a:cubicBezTo>
                    <a:pt x="4543822" y="1148217"/>
                    <a:pt x="4532647" y="1152572"/>
                    <a:pt x="4521801" y="1161446"/>
                  </a:cubicBezTo>
                  <a:cubicBezTo>
                    <a:pt x="4512928" y="1168676"/>
                    <a:pt x="4505861" y="1176318"/>
                    <a:pt x="4500603" y="1184370"/>
                  </a:cubicBezTo>
                  <a:cubicBezTo>
                    <a:pt x="4496166" y="1191107"/>
                    <a:pt x="4491359" y="1199735"/>
                    <a:pt x="4486183" y="1210252"/>
                  </a:cubicBezTo>
                  <a:cubicBezTo>
                    <a:pt x="4481006" y="1220769"/>
                    <a:pt x="4476282" y="1231451"/>
                    <a:pt x="4472009" y="1242297"/>
                  </a:cubicBezTo>
                  <a:lnTo>
                    <a:pt x="4472009" y="1336458"/>
                  </a:lnTo>
                  <a:lnTo>
                    <a:pt x="4434295" y="1336458"/>
                  </a:lnTo>
                  <a:lnTo>
                    <a:pt x="4434295" y="1212224"/>
                  </a:lnTo>
                  <a:cubicBezTo>
                    <a:pt x="4429530" y="1222412"/>
                    <a:pt x="4425257" y="1231368"/>
                    <a:pt x="4421477" y="1239092"/>
                  </a:cubicBezTo>
                  <a:cubicBezTo>
                    <a:pt x="4417040" y="1248459"/>
                    <a:pt x="4412439" y="1257744"/>
                    <a:pt x="4407674" y="1266946"/>
                  </a:cubicBezTo>
                  <a:cubicBezTo>
                    <a:pt x="4402908" y="1276149"/>
                    <a:pt x="4397896" y="1285105"/>
                    <a:pt x="4392637" y="1293814"/>
                  </a:cubicBezTo>
                  <a:cubicBezTo>
                    <a:pt x="4389351" y="1299237"/>
                    <a:pt x="4386064" y="1304537"/>
                    <a:pt x="4382777" y="1309713"/>
                  </a:cubicBezTo>
                  <a:cubicBezTo>
                    <a:pt x="4379491" y="1314890"/>
                    <a:pt x="4375711" y="1319696"/>
                    <a:pt x="4371439" y="1324133"/>
                  </a:cubicBezTo>
                  <a:cubicBezTo>
                    <a:pt x="4362565" y="1332843"/>
                    <a:pt x="4352458" y="1337033"/>
                    <a:pt x="4341120" y="1336705"/>
                  </a:cubicBezTo>
                  <a:cubicBezTo>
                    <a:pt x="4324851" y="1336540"/>
                    <a:pt x="4312526" y="1331528"/>
                    <a:pt x="4304145" y="1321668"/>
                  </a:cubicBezTo>
                  <a:cubicBezTo>
                    <a:pt x="4298722" y="1315588"/>
                    <a:pt x="4295600" y="1308892"/>
                    <a:pt x="4294778" y="1301579"/>
                  </a:cubicBezTo>
                  <a:cubicBezTo>
                    <a:pt x="4293956" y="1294266"/>
                    <a:pt x="4293628" y="1287405"/>
                    <a:pt x="4293792" y="1280996"/>
                  </a:cubicBezTo>
                  <a:cubicBezTo>
                    <a:pt x="4293792" y="1267193"/>
                    <a:pt x="4293751" y="1253266"/>
                    <a:pt x="4293669" y="1239215"/>
                  </a:cubicBezTo>
                  <a:cubicBezTo>
                    <a:pt x="4293587" y="1225165"/>
                    <a:pt x="4293546" y="1211156"/>
                    <a:pt x="4293546" y="1197188"/>
                  </a:cubicBezTo>
                  <a:cubicBezTo>
                    <a:pt x="4293546" y="1191272"/>
                    <a:pt x="4293340" y="1185274"/>
                    <a:pt x="4292929" y="1179193"/>
                  </a:cubicBezTo>
                  <a:cubicBezTo>
                    <a:pt x="4292518" y="1173113"/>
                    <a:pt x="4291327" y="1167526"/>
                    <a:pt x="4289355" y="1162432"/>
                  </a:cubicBezTo>
                  <a:cubicBezTo>
                    <a:pt x="4286069" y="1153886"/>
                    <a:pt x="4280481" y="1149285"/>
                    <a:pt x="4272593" y="1148628"/>
                  </a:cubicBezTo>
                  <a:cubicBezTo>
                    <a:pt x="4268978" y="1148628"/>
                    <a:pt x="4266267" y="1148792"/>
                    <a:pt x="4264459" y="1149121"/>
                  </a:cubicBezTo>
                  <a:cubicBezTo>
                    <a:pt x="4255914" y="1150435"/>
                    <a:pt x="4247410" y="1154708"/>
                    <a:pt x="4238947" y="1161939"/>
                  </a:cubicBezTo>
                  <a:cubicBezTo>
                    <a:pt x="4230484" y="1169169"/>
                    <a:pt x="4223623" y="1176728"/>
                    <a:pt x="4218364" y="1184616"/>
                  </a:cubicBezTo>
                  <a:cubicBezTo>
                    <a:pt x="4213599" y="1191682"/>
                    <a:pt x="4208463" y="1201049"/>
                    <a:pt x="4202958" y="1212717"/>
                  </a:cubicBezTo>
                  <a:cubicBezTo>
                    <a:pt x="4197453" y="1224384"/>
                    <a:pt x="4192482" y="1235888"/>
                    <a:pt x="4188045" y="1247226"/>
                  </a:cubicBezTo>
                  <a:lnTo>
                    <a:pt x="4188292" y="1336458"/>
                  </a:lnTo>
                  <a:lnTo>
                    <a:pt x="4150578" y="1336458"/>
                  </a:lnTo>
                  <a:lnTo>
                    <a:pt x="4150578" y="1242543"/>
                  </a:lnTo>
                  <a:cubicBezTo>
                    <a:pt x="4150578" y="1242543"/>
                    <a:pt x="4150578" y="1234984"/>
                    <a:pt x="4150578" y="1219865"/>
                  </a:cubicBezTo>
                  <a:cubicBezTo>
                    <a:pt x="4150578" y="1204747"/>
                    <a:pt x="4150578" y="1197188"/>
                    <a:pt x="4150578" y="1197188"/>
                  </a:cubicBezTo>
                  <a:cubicBezTo>
                    <a:pt x="4150578" y="1181905"/>
                    <a:pt x="4149181" y="1170320"/>
                    <a:pt x="4146387" y="1162432"/>
                  </a:cubicBezTo>
                  <a:cubicBezTo>
                    <a:pt x="4142607" y="1153229"/>
                    <a:pt x="4136363" y="1148628"/>
                    <a:pt x="4127653" y="1148628"/>
                  </a:cubicBezTo>
                  <a:cubicBezTo>
                    <a:pt x="4126010" y="1148628"/>
                    <a:pt x="4123710" y="1148792"/>
                    <a:pt x="4120752" y="1149121"/>
                  </a:cubicBezTo>
                  <a:cubicBezTo>
                    <a:pt x="4111385" y="1150600"/>
                    <a:pt x="4101689" y="1155776"/>
                    <a:pt x="4091665" y="1164650"/>
                  </a:cubicBezTo>
                  <a:cubicBezTo>
                    <a:pt x="4084106" y="1171552"/>
                    <a:pt x="4077779" y="1178947"/>
                    <a:pt x="4072685" y="1186835"/>
                  </a:cubicBezTo>
                  <a:lnTo>
                    <a:pt x="4060113" y="1178700"/>
                  </a:lnTo>
                  <a:cubicBezTo>
                    <a:pt x="4067508" y="1167690"/>
                    <a:pt x="4075643" y="1158488"/>
                    <a:pt x="4084516" y="1151093"/>
                  </a:cubicBezTo>
                  <a:cubicBezTo>
                    <a:pt x="4095691" y="1141562"/>
                    <a:pt x="4107112" y="1135974"/>
                    <a:pt x="4118780" y="1134331"/>
                  </a:cubicBezTo>
                  <a:cubicBezTo>
                    <a:pt x="4120587" y="1134002"/>
                    <a:pt x="4123381" y="1133838"/>
                    <a:pt x="4127160" y="1133838"/>
                  </a:cubicBezTo>
                  <a:lnTo>
                    <a:pt x="4127160" y="1133592"/>
                  </a:lnTo>
                  <a:cubicBezTo>
                    <a:pt x="4151810" y="1133592"/>
                    <a:pt x="4168983" y="1140986"/>
                    <a:pt x="4178678" y="1155776"/>
                  </a:cubicBezTo>
                  <a:cubicBezTo>
                    <a:pt x="4182786" y="1162350"/>
                    <a:pt x="4185416" y="1169169"/>
                    <a:pt x="4186566" y="1176235"/>
                  </a:cubicBezTo>
                  <a:cubicBezTo>
                    <a:pt x="4187716" y="1183302"/>
                    <a:pt x="4188292" y="1190286"/>
                    <a:pt x="4188292" y="1197188"/>
                  </a:cubicBezTo>
                  <a:cubicBezTo>
                    <a:pt x="4188292" y="1197188"/>
                    <a:pt x="4188251" y="1198338"/>
                    <a:pt x="4188168" y="1200639"/>
                  </a:cubicBezTo>
                  <a:cubicBezTo>
                    <a:pt x="4188086" y="1202939"/>
                    <a:pt x="4188045" y="1205815"/>
                    <a:pt x="4188045" y="1209266"/>
                  </a:cubicBezTo>
                  <a:cubicBezTo>
                    <a:pt x="4195111" y="1194640"/>
                    <a:pt x="4201027" y="1183712"/>
                    <a:pt x="4205793" y="1176482"/>
                  </a:cubicBezTo>
                  <a:cubicBezTo>
                    <a:pt x="4211873" y="1167444"/>
                    <a:pt x="4219925" y="1158570"/>
                    <a:pt x="4229950" y="1149860"/>
                  </a:cubicBezTo>
                  <a:cubicBezTo>
                    <a:pt x="4239974" y="1141151"/>
                    <a:pt x="4250737" y="1135974"/>
                    <a:pt x="4262241" y="1134331"/>
                  </a:cubicBezTo>
                  <a:cubicBezTo>
                    <a:pt x="4266020" y="1133838"/>
                    <a:pt x="4269389" y="1133674"/>
                    <a:pt x="4272347" y="1133838"/>
                  </a:cubicBezTo>
                  <a:lnTo>
                    <a:pt x="4272347" y="1133592"/>
                  </a:lnTo>
                  <a:cubicBezTo>
                    <a:pt x="4272347" y="1133592"/>
                    <a:pt x="4272388" y="1133592"/>
                    <a:pt x="4272470" y="1133592"/>
                  </a:cubicBezTo>
                  <a:cubicBezTo>
                    <a:pt x="4272552" y="1133592"/>
                    <a:pt x="4272593" y="1133592"/>
                    <a:pt x="4272593" y="1133592"/>
                  </a:cubicBezTo>
                  <a:cubicBezTo>
                    <a:pt x="4295928" y="1134249"/>
                    <a:pt x="4312279" y="1141644"/>
                    <a:pt x="4321646" y="1155776"/>
                  </a:cubicBezTo>
                  <a:cubicBezTo>
                    <a:pt x="4325754" y="1162350"/>
                    <a:pt x="4328384" y="1169169"/>
                    <a:pt x="4329534" y="1176235"/>
                  </a:cubicBezTo>
                  <a:cubicBezTo>
                    <a:pt x="4330684" y="1183302"/>
                    <a:pt x="4331260" y="1190286"/>
                    <a:pt x="4331260" y="1197188"/>
                  </a:cubicBezTo>
                  <a:cubicBezTo>
                    <a:pt x="4331260" y="1211156"/>
                    <a:pt x="4331260" y="1225165"/>
                    <a:pt x="4331260" y="1239215"/>
                  </a:cubicBezTo>
                  <a:cubicBezTo>
                    <a:pt x="4331260" y="1253266"/>
                    <a:pt x="4331260" y="1267193"/>
                    <a:pt x="4331260" y="1280996"/>
                  </a:cubicBezTo>
                  <a:cubicBezTo>
                    <a:pt x="4331260" y="1286912"/>
                    <a:pt x="4331383" y="1292828"/>
                    <a:pt x="4331629" y="1298744"/>
                  </a:cubicBezTo>
                  <a:cubicBezTo>
                    <a:pt x="4331876" y="1304660"/>
                    <a:pt x="4332903" y="1309837"/>
                    <a:pt x="4334711" y="1314274"/>
                  </a:cubicBezTo>
                  <a:cubicBezTo>
                    <a:pt x="4336683" y="1319532"/>
                    <a:pt x="4339394" y="1322161"/>
                    <a:pt x="4342845" y="1322161"/>
                  </a:cubicBezTo>
                  <a:cubicBezTo>
                    <a:pt x="4349254" y="1321997"/>
                    <a:pt x="4355499" y="1318875"/>
                    <a:pt x="4361579" y="1312795"/>
                  </a:cubicBezTo>
                  <a:cubicBezTo>
                    <a:pt x="4365194" y="1309015"/>
                    <a:pt x="4368440" y="1304783"/>
                    <a:pt x="4371315" y="1300100"/>
                  </a:cubicBezTo>
                  <a:cubicBezTo>
                    <a:pt x="4374191" y="1295417"/>
                    <a:pt x="4377026" y="1290774"/>
                    <a:pt x="4379819" y="1286173"/>
                  </a:cubicBezTo>
                  <a:cubicBezTo>
                    <a:pt x="4384914" y="1277628"/>
                    <a:pt x="4389762" y="1268836"/>
                    <a:pt x="4394363" y="1259798"/>
                  </a:cubicBezTo>
                  <a:cubicBezTo>
                    <a:pt x="4398964" y="1250760"/>
                    <a:pt x="4403483" y="1241639"/>
                    <a:pt x="4407920" y="1232437"/>
                  </a:cubicBezTo>
                  <a:cubicBezTo>
                    <a:pt x="4412357" y="1223398"/>
                    <a:pt x="4416794" y="1214196"/>
                    <a:pt x="4421231" y="1204829"/>
                  </a:cubicBezTo>
                  <a:cubicBezTo>
                    <a:pt x="4425668" y="1195462"/>
                    <a:pt x="4430023" y="1186260"/>
                    <a:pt x="4434295" y="1177221"/>
                  </a:cubicBezTo>
                  <a:lnTo>
                    <a:pt x="4434295" y="1168841"/>
                  </a:lnTo>
                  <a:lnTo>
                    <a:pt x="4434295" y="1000237"/>
                  </a:lnTo>
                  <a:cubicBezTo>
                    <a:pt x="4434295" y="975916"/>
                    <a:pt x="4435938" y="953896"/>
                    <a:pt x="4439225" y="934176"/>
                  </a:cubicBezTo>
                  <a:cubicBezTo>
                    <a:pt x="4443169" y="910841"/>
                    <a:pt x="4450317" y="889313"/>
                    <a:pt x="4460670" y="869594"/>
                  </a:cubicBezTo>
                  <a:cubicBezTo>
                    <a:pt x="4465600" y="860227"/>
                    <a:pt x="4473118" y="851065"/>
                    <a:pt x="4483225" y="842109"/>
                  </a:cubicBezTo>
                  <a:cubicBezTo>
                    <a:pt x="4493331" y="833153"/>
                    <a:pt x="4505040" y="828675"/>
                    <a:pt x="4518351" y="828675"/>
                  </a:cubicBezTo>
                  <a:close/>
                  <a:moveTo>
                    <a:pt x="2794327" y="828675"/>
                  </a:moveTo>
                  <a:cubicBezTo>
                    <a:pt x="2805667" y="828675"/>
                    <a:pt x="2815198" y="834263"/>
                    <a:pt x="2822920" y="845437"/>
                  </a:cubicBezTo>
                  <a:cubicBezTo>
                    <a:pt x="2831138" y="857762"/>
                    <a:pt x="2833932" y="876906"/>
                    <a:pt x="2831302" y="902871"/>
                  </a:cubicBezTo>
                  <a:cubicBezTo>
                    <a:pt x="2827359" y="939517"/>
                    <a:pt x="2818566" y="974190"/>
                    <a:pt x="2804925" y="1006892"/>
                  </a:cubicBezTo>
                  <a:cubicBezTo>
                    <a:pt x="2791288" y="1039594"/>
                    <a:pt x="2776990" y="1071474"/>
                    <a:pt x="2762036" y="1102533"/>
                  </a:cubicBezTo>
                  <a:cubicBezTo>
                    <a:pt x="2759570" y="1107463"/>
                    <a:pt x="2757188" y="1112352"/>
                    <a:pt x="2754887" y="1117200"/>
                  </a:cubicBezTo>
                  <a:cubicBezTo>
                    <a:pt x="2752588" y="1122047"/>
                    <a:pt x="2750287" y="1126936"/>
                    <a:pt x="2747986" y="1131866"/>
                  </a:cubicBezTo>
                  <a:lnTo>
                    <a:pt x="2747986" y="1168841"/>
                  </a:lnTo>
                  <a:lnTo>
                    <a:pt x="2747986" y="1205569"/>
                  </a:lnTo>
                  <a:cubicBezTo>
                    <a:pt x="2753572" y="1193572"/>
                    <a:pt x="2758997" y="1183712"/>
                    <a:pt x="2764255" y="1175989"/>
                  </a:cubicBezTo>
                  <a:cubicBezTo>
                    <a:pt x="2770334" y="1166458"/>
                    <a:pt x="2778388" y="1157666"/>
                    <a:pt x="2788412" y="1149614"/>
                  </a:cubicBezTo>
                  <a:cubicBezTo>
                    <a:pt x="2802215" y="1138604"/>
                    <a:pt x="2816593" y="1133181"/>
                    <a:pt x="2831548" y="1133345"/>
                  </a:cubicBezTo>
                  <a:cubicBezTo>
                    <a:pt x="2855047" y="1134002"/>
                    <a:pt x="2871562" y="1141397"/>
                    <a:pt x="2881093" y="1155530"/>
                  </a:cubicBezTo>
                  <a:cubicBezTo>
                    <a:pt x="2885202" y="1161939"/>
                    <a:pt x="2887831" y="1168717"/>
                    <a:pt x="2888982" y="1175866"/>
                  </a:cubicBezTo>
                  <a:cubicBezTo>
                    <a:pt x="2890131" y="1183014"/>
                    <a:pt x="2890708" y="1190039"/>
                    <a:pt x="2890708" y="1196941"/>
                  </a:cubicBezTo>
                  <a:cubicBezTo>
                    <a:pt x="2890708" y="1210909"/>
                    <a:pt x="2890708" y="1224919"/>
                    <a:pt x="2890708" y="1238969"/>
                  </a:cubicBezTo>
                  <a:cubicBezTo>
                    <a:pt x="2890708" y="1253019"/>
                    <a:pt x="2890708" y="1266946"/>
                    <a:pt x="2890708" y="1280750"/>
                  </a:cubicBezTo>
                  <a:cubicBezTo>
                    <a:pt x="2890708" y="1286666"/>
                    <a:pt x="2890831" y="1292582"/>
                    <a:pt x="2891078" y="1298498"/>
                  </a:cubicBezTo>
                  <a:cubicBezTo>
                    <a:pt x="2891324" y="1304414"/>
                    <a:pt x="2892350" y="1309590"/>
                    <a:pt x="2894158" y="1314027"/>
                  </a:cubicBezTo>
                  <a:cubicBezTo>
                    <a:pt x="2896294" y="1319286"/>
                    <a:pt x="2898924" y="1321915"/>
                    <a:pt x="2902046" y="1321915"/>
                  </a:cubicBezTo>
                  <a:cubicBezTo>
                    <a:pt x="2910262" y="1321915"/>
                    <a:pt x="2917533" y="1318094"/>
                    <a:pt x="2923861" y="1310453"/>
                  </a:cubicBezTo>
                  <a:cubicBezTo>
                    <a:pt x="2930189" y="1302811"/>
                    <a:pt x="2935899" y="1294636"/>
                    <a:pt x="2940992" y="1285926"/>
                  </a:cubicBezTo>
                  <a:lnTo>
                    <a:pt x="2948146" y="1272254"/>
                  </a:lnTo>
                  <a:lnTo>
                    <a:pt x="2933364" y="1234655"/>
                  </a:lnTo>
                  <a:cubicBezTo>
                    <a:pt x="2933364" y="1206555"/>
                    <a:pt x="2942732" y="1182726"/>
                    <a:pt x="2961465" y="1163171"/>
                  </a:cubicBezTo>
                  <a:cubicBezTo>
                    <a:pt x="2980199" y="1143287"/>
                    <a:pt x="3003123" y="1133345"/>
                    <a:pt x="3030237" y="1133345"/>
                  </a:cubicBezTo>
                  <a:cubicBezTo>
                    <a:pt x="3048232" y="1133345"/>
                    <a:pt x="3064193" y="1138984"/>
                    <a:pt x="3078121" y="1150261"/>
                  </a:cubicBezTo>
                  <a:lnTo>
                    <a:pt x="3083742" y="1155844"/>
                  </a:lnTo>
                  <a:lnTo>
                    <a:pt x="3085207" y="1154790"/>
                  </a:lnTo>
                  <a:cubicBezTo>
                    <a:pt x="3090137" y="1151339"/>
                    <a:pt x="3094697" y="1147724"/>
                    <a:pt x="3098888" y="1143944"/>
                  </a:cubicBezTo>
                  <a:cubicBezTo>
                    <a:pt x="3103077" y="1140165"/>
                    <a:pt x="3105420" y="1135071"/>
                    <a:pt x="3105912" y="1128662"/>
                  </a:cubicBezTo>
                  <a:cubicBezTo>
                    <a:pt x="3105912" y="1126197"/>
                    <a:pt x="3104927" y="1123814"/>
                    <a:pt x="3102956" y="1121513"/>
                  </a:cubicBezTo>
                  <a:cubicBezTo>
                    <a:pt x="3100982" y="1119541"/>
                    <a:pt x="3099093" y="1118555"/>
                    <a:pt x="3097286" y="1118555"/>
                  </a:cubicBezTo>
                  <a:lnTo>
                    <a:pt x="3097286" y="1118309"/>
                  </a:lnTo>
                  <a:cubicBezTo>
                    <a:pt x="3093178" y="1118966"/>
                    <a:pt x="3089398" y="1120774"/>
                    <a:pt x="3085946" y="1123732"/>
                  </a:cubicBezTo>
                  <a:lnTo>
                    <a:pt x="3076580" y="1112146"/>
                  </a:lnTo>
                  <a:cubicBezTo>
                    <a:pt x="3083975" y="1106066"/>
                    <a:pt x="3091698" y="1103108"/>
                    <a:pt x="3099750" y="1103272"/>
                  </a:cubicBezTo>
                  <a:cubicBezTo>
                    <a:pt x="3109610" y="1103108"/>
                    <a:pt x="3117991" y="1106230"/>
                    <a:pt x="3124892" y="1112639"/>
                  </a:cubicBezTo>
                  <a:cubicBezTo>
                    <a:pt x="3130152" y="1117734"/>
                    <a:pt x="3132534" y="1123567"/>
                    <a:pt x="3132042" y="1130141"/>
                  </a:cubicBezTo>
                  <a:cubicBezTo>
                    <a:pt x="3130891" y="1140493"/>
                    <a:pt x="3126412" y="1148381"/>
                    <a:pt x="3118606" y="1153804"/>
                  </a:cubicBezTo>
                  <a:cubicBezTo>
                    <a:pt x="3110802" y="1159227"/>
                    <a:pt x="3103118" y="1163828"/>
                    <a:pt x="3095559" y="1167608"/>
                  </a:cubicBezTo>
                  <a:lnTo>
                    <a:pt x="3094149" y="1168355"/>
                  </a:lnTo>
                  <a:lnTo>
                    <a:pt x="3109856" y="1196263"/>
                  </a:lnTo>
                  <a:cubicBezTo>
                    <a:pt x="3113964" y="1208136"/>
                    <a:pt x="3116020" y="1220933"/>
                    <a:pt x="3116020" y="1234655"/>
                  </a:cubicBezTo>
                  <a:cubicBezTo>
                    <a:pt x="3116020" y="1262263"/>
                    <a:pt x="3107803" y="1285926"/>
                    <a:pt x="3091369" y="1305646"/>
                  </a:cubicBezTo>
                  <a:cubicBezTo>
                    <a:pt x="3074443" y="1325859"/>
                    <a:pt x="3054066" y="1335965"/>
                    <a:pt x="3030237" y="1335965"/>
                  </a:cubicBezTo>
                  <a:cubicBezTo>
                    <a:pt x="3003123" y="1335965"/>
                    <a:pt x="2980199" y="1326023"/>
                    <a:pt x="2961465" y="1306139"/>
                  </a:cubicBezTo>
                  <a:lnTo>
                    <a:pt x="2955461" y="1290862"/>
                  </a:lnTo>
                  <a:lnTo>
                    <a:pt x="2954057" y="1293568"/>
                  </a:lnTo>
                  <a:cubicBezTo>
                    <a:pt x="2949127" y="1301620"/>
                    <a:pt x="2942512" y="1310781"/>
                    <a:pt x="2934214" y="1321052"/>
                  </a:cubicBezTo>
                  <a:cubicBezTo>
                    <a:pt x="2925915" y="1331323"/>
                    <a:pt x="2915275" y="1336458"/>
                    <a:pt x="2902292" y="1336458"/>
                  </a:cubicBezTo>
                  <a:cubicBezTo>
                    <a:pt x="2902292" y="1336458"/>
                    <a:pt x="2902251" y="1336458"/>
                    <a:pt x="2902169" y="1336458"/>
                  </a:cubicBezTo>
                  <a:cubicBezTo>
                    <a:pt x="2902087" y="1336458"/>
                    <a:pt x="2902046" y="1336458"/>
                    <a:pt x="2902046" y="1336458"/>
                  </a:cubicBezTo>
                  <a:cubicBezTo>
                    <a:pt x="2884792" y="1336458"/>
                    <a:pt x="2871974" y="1331446"/>
                    <a:pt x="2863593" y="1321422"/>
                  </a:cubicBezTo>
                  <a:cubicBezTo>
                    <a:pt x="2858170" y="1315342"/>
                    <a:pt x="2855089" y="1308727"/>
                    <a:pt x="2854350" y="1301579"/>
                  </a:cubicBezTo>
                  <a:cubicBezTo>
                    <a:pt x="2853609" y="1294431"/>
                    <a:pt x="2853240" y="1287488"/>
                    <a:pt x="2853240" y="1280750"/>
                  </a:cubicBezTo>
                  <a:cubicBezTo>
                    <a:pt x="2853240" y="1266946"/>
                    <a:pt x="2853240" y="1253019"/>
                    <a:pt x="2853240" y="1238969"/>
                  </a:cubicBezTo>
                  <a:cubicBezTo>
                    <a:pt x="2853240" y="1224919"/>
                    <a:pt x="2853240" y="1210909"/>
                    <a:pt x="2853240" y="1196941"/>
                  </a:cubicBezTo>
                  <a:cubicBezTo>
                    <a:pt x="2853240" y="1191025"/>
                    <a:pt x="2852995" y="1185027"/>
                    <a:pt x="2852500" y="1178947"/>
                  </a:cubicBezTo>
                  <a:cubicBezTo>
                    <a:pt x="2852008" y="1172867"/>
                    <a:pt x="2850775" y="1167279"/>
                    <a:pt x="2848803" y="1162185"/>
                  </a:cubicBezTo>
                  <a:cubicBezTo>
                    <a:pt x="2845516" y="1153311"/>
                    <a:pt x="2839683" y="1148710"/>
                    <a:pt x="2831302" y="1148381"/>
                  </a:cubicBezTo>
                  <a:cubicBezTo>
                    <a:pt x="2819800" y="1148217"/>
                    <a:pt x="2808624" y="1152572"/>
                    <a:pt x="2797779" y="1161446"/>
                  </a:cubicBezTo>
                  <a:cubicBezTo>
                    <a:pt x="2788904" y="1168676"/>
                    <a:pt x="2781838" y="1176318"/>
                    <a:pt x="2776579" y="1184370"/>
                  </a:cubicBezTo>
                  <a:cubicBezTo>
                    <a:pt x="2772143" y="1191107"/>
                    <a:pt x="2767336" y="1199735"/>
                    <a:pt x="2762160" y="1210252"/>
                  </a:cubicBezTo>
                  <a:cubicBezTo>
                    <a:pt x="2756983" y="1220769"/>
                    <a:pt x="2752258" y="1231451"/>
                    <a:pt x="2747986" y="1242297"/>
                  </a:cubicBezTo>
                  <a:lnTo>
                    <a:pt x="2747986" y="1336458"/>
                  </a:lnTo>
                  <a:lnTo>
                    <a:pt x="2710272" y="1336458"/>
                  </a:lnTo>
                  <a:lnTo>
                    <a:pt x="2710272" y="1212224"/>
                  </a:lnTo>
                  <a:cubicBezTo>
                    <a:pt x="2705506" y="1222412"/>
                    <a:pt x="2701234" y="1231368"/>
                    <a:pt x="2697454" y="1239092"/>
                  </a:cubicBezTo>
                  <a:cubicBezTo>
                    <a:pt x="2693018" y="1248459"/>
                    <a:pt x="2688416" y="1257744"/>
                    <a:pt x="2683650" y="1266946"/>
                  </a:cubicBezTo>
                  <a:cubicBezTo>
                    <a:pt x="2678885" y="1276149"/>
                    <a:pt x="2673873" y="1285105"/>
                    <a:pt x="2668615" y="1293814"/>
                  </a:cubicBezTo>
                  <a:cubicBezTo>
                    <a:pt x="2665327" y="1299237"/>
                    <a:pt x="2662042" y="1304537"/>
                    <a:pt x="2658755" y="1309713"/>
                  </a:cubicBezTo>
                  <a:cubicBezTo>
                    <a:pt x="2655467" y="1314890"/>
                    <a:pt x="2651688" y="1319696"/>
                    <a:pt x="2647415" y="1324133"/>
                  </a:cubicBezTo>
                  <a:cubicBezTo>
                    <a:pt x="2638541" y="1332843"/>
                    <a:pt x="2628435" y="1337033"/>
                    <a:pt x="2617096" y="1336705"/>
                  </a:cubicBezTo>
                  <a:cubicBezTo>
                    <a:pt x="2600828" y="1336540"/>
                    <a:pt x="2588502" y="1331528"/>
                    <a:pt x="2580122" y="1321668"/>
                  </a:cubicBezTo>
                  <a:cubicBezTo>
                    <a:pt x="2574699" y="1315588"/>
                    <a:pt x="2571576" y="1308892"/>
                    <a:pt x="2570755" y="1301579"/>
                  </a:cubicBezTo>
                  <a:cubicBezTo>
                    <a:pt x="2569933" y="1294266"/>
                    <a:pt x="2569604" y="1287405"/>
                    <a:pt x="2569769" y="1280996"/>
                  </a:cubicBezTo>
                  <a:cubicBezTo>
                    <a:pt x="2569769" y="1267193"/>
                    <a:pt x="2569727" y="1253266"/>
                    <a:pt x="2569646" y="1239215"/>
                  </a:cubicBezTo>
                  <a:cubicBezTo>
                    <a:pt x="2569564" y="1225165"/>
                    <a:pt x="2569522" y="1211156"/>
                    <a:pt x="2569522" y="1197188"/>
                  </a:cubicBezTo>
                  <a:cubicBezTo>
                    <a:pt x="2569522" y="1191272"/>
                    <a:pt x="2569317" y="1185274"/>
                    <a:pt x="2568906" y="1179193"/>
                  </a:cubicBezTo>
                  <a:cubicBezTo>
                    <a:pt x="2568495" y="1173113"/>
                    <a:pt x="2567303" y="1167526"/>
                    <a:pt x="2565332" y="1162432"/>
                  </a:cubicBezTo>
                  <a:cubicBezTo>
                    <a:pt x="2562045" y="1153886"/>
                    <a:pt x="2556458" y="1149285"/>
                    <a:pt x="2548570" y="1148628"/>
                  </a:cubicBezTo>
                  <a:cubicBezTo>
                    <a:pt x="2544955" y="1148628"/>
                    <a:pt x="2542244" y="1148792"/>
                    <a:pt x="2540436" y="1149121"/>
                  </a:cubicBezTo>
                  <a:cubicBezTo>
                    <a:pt x="2531891" y="1150435"/>
                    <a:pt x="2523386" y="1154708"/>
                    <a:pt x="2514924" y="1161939"/>
                  </a:cubicBezTo>
                  <a:cubicBezTo>
                    <a:pt x="2506461" y="1169169"/>
                    <a:pt x="2499600" y="1176728"/>
                    <a:pt x="2494340" y="1184616"/>
                  </a:cubicBezTo>
                  <a:cubicBezTo>
                    <a:pt x="2489575" y="1191682"/>
                    <a:pt x="2484441" y="1201049"/>
                    <a:pt x="2478935" y="1212717"/>
                  </a:cubicBezTo>
                  <a:cubicBezTo>
                    <a:pt x="2473429" y="1224384"/>
                    <a:pt x="2468459" y="1235888"/>
                    <a:pt x="2464022" y="1247226"/>
                  </a:cubicBezTo>
                  <a:lnTo>
                    <a:pt x="2464269" y="1336458"/>
                  </a:lnTo>
                  <a:lnTo>
                    <a:pt x="2426554" y="1336458"/>
                  </a:lnTo>
                  <a:lnTo>
                    <a:pt x="2426554" y="1242543"/>
                  </a:lnTo>
                  <a:cubicBezTo>
                    <a:pt x="2426554" y="1242543"/>
                    <a:pt x="2426554" y="1234984"/>
                    <a:pt x="2426554" y="1219865"/>
                  </a:cubicBezTo>
                  <a:cubicBezTo>
                    <a:pt x="2426554" y="1204747"/>
                    <a:pt x="2426554" y="1197188"/>
                    <a:pt x="2426554" y="1197188"/>
                  </a:cubicBezTo>
                  <a:cubicBezTo>
                    <a:pt x="2426554" y="1181905"/>
                    <a:pt x="2425158" y="1170320"/>
                    <a:pt x="2422364" y="1162432"/>
                  </a:cubicBezTo>
                  <a:cubicBezTo>
                    <a:pt x="2418583" y="1153229"/>
                    <a:pt x="2412340" y="1148628"/>
                    <a:pt x="2403631" y="1148628"/>
                  </a:cubicBezTo>
                  <a:cubicBezTo>
                    <a:pt x="2401987" y="1148628"/>
                    <a:pt x="2399687" y="1148792"/>
                    <a:pt x="2396728" y="1149121"/>
                  </a:cubicBezTo>
                  <a:cubicBezTo>
                    <a:pt x="2387362" y="1150600"/>
                    <a:pt x="2377666" y="1155776"/>
                    <a:pt x="2367642" y="1164650"/>
                  </a:cubicBezTo>
                  <a:cubicBezTo>
                    <a:pt x="2360082" y="1171552"/>
                    <a:pt x="2353755" y="1178947"/>
                    <a:pt x="2348661" y="1186835"/>
                  </a:cubicBezTo>
                  <a:lnTo>
                    <a:pt x="2336091" y="1178700"/>
                  </a:lnTo>
                  <a:cubicBezTo>
                    <a:pt x="2343484" y="1167690"/>
                    <a:pt x="2351620" y="1158488"/>
                    <a:pt x="2360493" y="1151093"/>
                  </a:cubicBezTo>
                  <a:cubicBezTo>
                    <a:pt x="2371668" y="1141562"/>
                    <a:pt x="2383089" y="1135974"/>
                    <a:pt x="2394757" y="1134331"/>
                  </a:cubicBezTo>
                  <a:cubicBezTo>
                    <a:pt x="2396563" y="1134002"/>
                    <a:pt x="2399358" y="1133838"/>
                    <a:pt x="2403138" y="1133838"/>
                  </a:cubicBezTo>
                  <a:lnTo>
                    <a:pt x="2403138" y="1133592"/>
                  </a:lnTo>
                  <a:cubicBezTo>
                    <a:pt x="2427787" y="1133592"/>
                    <a:pt x="2444959" y="1140986"/>
                    <a:pt x="2454655" y="1155776"/>
                  </a:cubicBezTo>
                  <a:cubicBezTo>
                    <a:pt x="2458763" y="1162350"/>
                    <a:pt x="2461392" y="1169169"/>
                    <a:pt x="2462544" y="1176235"/>
                  </a:cubicBezTo>
                  <a:cubicBezTo>
                    <a:pt x="2463693" y="1183302"/>
                    <a:pt x="2464269" y="1190286"/>
                    <a:pt x="2464269" y="1197188"/>
                  </a:cubicBezTo>
                  <a:cubicBezTo>
                    <a:pt x="2464269" y="1197188"/>
                    <a:pt x="2464227" y="1198338"/>
                    <a:pt x="2464145" y="1200639"/>
                  </a:cubicBezTo>
                  <a:cubicBezTo>
                    <a:pt x="2464063" y="1202939"/>
                    <a:pt x="2464022" y="1205815"/>
                    <a:pt x="2464022" y="1209266"/>
                  </a:cubicBezTo>
                  <a:cubicBezTo>
                    <a:pt x="2471088" y="1194640"/>
                    <a:pt x="2477004" y="1183712"/>
                    <a:pt x="2481770" y="1176482"/>
                  </a:cubicBezTo>
                  <a:cubicBezTo>
                    <a:pt x="2487850" y="1167444"/>
                    <a:pt x="2495902" y="1158570"/>
                    <a:pt x="2505927" y="1149860"/>
                  </a:cubicBezTo>
                  <a:cubicBezTo>
                    <a:pt x="2515950" y="1141151"/>
                    <a:pt x="2526713" y="1135974"/>
                    <a:pt x="2538217" y="1134331"/>
                  </a:cubicBezTo>
                  <a:cubicBezTo>
                    <a:pt x="2541996" y="1133838"/>
                    <a:pt x="2545365" y="1133674"/>
                    <a:pt x="2548323" y="1133838"/>
                  </a:cubicBezTo>
                  <a:lnTo>
                    <a:pt x="2548323" y="1133592"/>
                  </a:lnTo>
                  <a:cubicBezTo>
                    <a:pt x="2548323" y="1133592"/>
                    <a:pt x="2548365" y="1133592"/>
                    <a:pt x="2548447" y="1133592"/>
                  </a:cubicBezTo>
                  <a:cubicBezTo>
                    <a:pt x="2548528" y="1133592"/>
                    <a:pt x="2548570" y="1133592"/>
                    <a:pt x="2548570" y="1133592"/>
                  </a:cubicBezTo>
                  <a:cubicBezTo>
                    <a:pt x="2571906" y="1134249"/>
                    <a:pt x="2588256" y="1141644"/>
                    <a:pt x="2597623" y="1155776"/>
                  </a:cubicBezTo>
                  <a:cubicBezTo>
                    <a:pt x="2601732" y="1162350"/>
                    <a:pt x="2604361" y="1169169"/>
                    <a:pt x="2605511" y="1176235"/>
                  </a:cubicBezTo>
                  <a:cubicBezTo>
                    <a:pt x="2606661" y="1183302"/>
                    <a:pt x="2607236" y="1190286"/>
                    <a:pt x="2607236" y="1197188"/>
                  </a:cubicBezTo>
                  <a:cubicBezTo>
                    <a:pt x="2607236" y="1211156"/>
                    <a:pt x="2607236" y="1225165"/>
                    <a:pt x="2607236" y="1239215"/>
                  </a:cubicBezTo>
                  <a:cubicBezTo>
                    <a:pt x="2607236" y="1253266"/>
                    <a:pt x="2607236" y="1267193"/>
                    <a:pt x="2607236" y="1280996"/>
                  </a:cubicBezTo>
                  <a:cubicBezTo>
                    <a:pt x="2607236" y="1286912"/>
                    <a:pt x="2607360" y="1292828"/>
                    <a:pt x="2607607" y="1298744"/>
                  </a:cubicBezTo>
                  <a:cubicBezTo>
                    <a:pt x="2607854" y="1304660"/>
                    <a:pt x="2608880" y="1309837"/>
                    <a:pt x="2610688" y="1314274"/>
                  </a:cubicBezTo>
                  <a:cubicBezTo>
                    <a:pt x="2612659" y="1319532"/>
                    <a:pt x="2615371" y="1322161"/>
                    <a:pt x="2618822" y="1322161"/>
                  </a:cubicBezTo>
                  <a:cubicBezTo>
                    <a:pt x="2625230" y="1321997"/>
                    <a:pt x="2631476" y="1318875"/>
                    <a:pt x="2637555" y="1312795"/>
                  </a:cubicBezTo>
                  <a:cubicBezTo>
                    <a:pt x="2641171" y="1309015"/>
                    <a:pt x="2644416" y="1304783"/>
                    <a:pt x="2647292" y="1300100"/>
                  </a:cubicBezTo>
                  <a:cubicBezTo>
                    <a:pt x="2650167" y="1295417"/>
                    <a:pt x="2653002" y="1290774"/>
                    <a:pt x="2655797" y="1286173"/>
                  </a:cubicBezTo>
                  <a:cubicBezTo>
                    <a:pt x="2660891" y="1277628"/>
                    <a:pt x="2665738" y="1268836"/>
                    <a:pt x="2670339" y="1259798"/>
                  </a:cubicBezTo>
                  <a:cubicBezTo>
                    <a:pt x="2674940" y="1250760"/>
                    <a:pt x="2679460" y="1241639"/>
                    <a:pt x="2683896" y="1232437"/>
                  </a:cubicBezTo>
                  <a:cubicBezTo>
                    <a:pt x="2688333" y="1223398"/>
                    <a:pt x="2692771" y="1214196"/>
                    <a:pt x="2697209" y="1204829"/>
                  </a:cubicBezTo>
                  <a:cubicBezTo>
                    <a:pt x="2701644" y="1195462"/>
                    <a:pt x="2706000" y="1186260"/>
                    <a:pt x="2710272" y="1177221"/>
                  </a:cubicBezTo>
                  <a:lnTo>
                    <a:pt x="2710272" y="1168841"/>
                  </a:lnTo>
                  <a:lnTo>
                    <a:pt x="2710272" y="1000237"/>
                  </a:lnTo>
                  <a:cubicBezTo>
                    <a:pt x="2710272" y="975916"/>
                    <a:pt x="2711915" y="953896"/>
                    <a:pt x="2715202" y="934176"/>
                  </a:cubicBezTo>
                  <a:cubicBezTo>
                    <a:pt x="2719147" y="910841"/>
                    <a:pt x="2726294" y="889313"/>
                    <a:pt x="2736646" y="869594"/>
                  </a:cubicBezTo>
                  <a:cubicBezTo>
                    <a:pt x="2741576" y="860227"/>
                    <a:pt x="2749095" y="851065"/>
                    <a:pt x="2759202" y="842109"/>
                  </a:cubicBezTo>
                  <a:cubicBezTo>
                    <a:pt x="2769308" y="833153"/>
                    <a:pt x="2781017" y="828675"/>
                    <a:pt x="2794327" y="828675"/>
                  </a:cubicBezTo>
                  <a:close/>
                  <a:moveTo>
                    <a:pt x="308861" y="828675"/>
                  </a:moveTo>
                  <a:lnTo>
                    <a:pt x="310833" y="828675"/>
                  </a:lnTo>
                  <a:lnTo>
                    <a:pt x="312804" y="828675"/>
                  </a:lnTo>
                  <a:lnTo>
                    <a:pt x="323404" y="828675"/>
                  </a:lnTo>
                  <a:lnTo>
                    <a:pt x="330552" y="828675"/>
                  </a:lnTo>
                  <a:lnTo>
                    <a:pt x="331045" y="835824"/>
                  </a:lnTo>
                  <a:lnTo>
                    <a:pt x="350518" y="1317724"/>
                  </a:lnTo>
                  <a:cubicBezTo>
                    <a:pt x="375168" y="1291267"/>
                    <a:pt x="392916" y="1254786"/>
                    <a:pt x="403762" y="1208280"/>
                  </a:cubicBezTo>
                  <a:cubicBezTo>
                    <a:pt x="408692" y="1186753"/>
                    <a:pt x="412348" y="1164650"/>
                    <a:pt x="414731" y="1141972"/>
                  </a:cubicBezTo>
                  <a:cubicBezTo>
                    <a:pt x="417113" y="1119295"/>
                    <a:pt x="419209" y="1096617"/>
                    <a:pt x="421016" y="1073939"/>
                  </a:cubicBezTo>
                  <a:lnTo>
                    <a:pt x="421263" y="1072953"/>
                  </a:lnTo>
                  <a:cubicBezTo>
                    <a:pt x="424714" y="1026941"/>
                    <a:pt x="430342" y="983804"/>
                    <a:pt x="438148" y="943543"/>
                  </a:cubicBezTo>
                  <a:cubicBezTo>
                    <a:pt x="445954" y="903282"/>
                    <a:pt x="464482" y="872223"/>
                    <a:pt x="493733" y="850367"/>
                  </a:cubicBezTo>
                  <a:cubicBezTo>
                    <a:pt x="513288" y="835906"/>
                    <a:pt x="533665" y="828757"/>
                    <a:pt x="554864" y="828922"/>
                  </a:cubicBezTo>
                  <a:cubicBezTo>
                    <a:pt x="570147" y="829250"/>
                    <a:pt x="582636" y="833441"/>
                    <a:pt x="592332" y="841493"/>
                  </a:cubicBezTo>
                  <a:cubicBezTo>
                    <a:pt x="610573" y="856776"/>
                    <a:pt x="616160" y="875838"/>
                    <a:pt x="609094" y="898680"/>
                  </a:cubicBezTo>
                  <a:cubicBezTo>
                    <a:pt x="608929" y="899173"/>
                    <a:pt x="608765" y="899543"/>
                    <a:pt x="608601" y="899790"/>
                  </a:cubicBezTo>
                  <a:cubicBezTo>
                    <a:pt x="608437" y="900036"/>
                    <a:pt x="608354" y="900324"/>
                    <a:pt x="608354" y="900652"/>
                  </a:cubicBezTo>
                  <a:cubicBezTo>
                    <a:pt x="608190" y="901145"/>
                    <a:pt x="607985" y="901679"/>
                    <a:pt x="607738" y="902255"/>
                  </a:cubicBezTo>
                  <a:cubicBezTo>
                    <a:pt x="607492" y="902830"/>
                    <a:pt x="607368" y="903364"/>
                    <a:pt x="607368" y="903857"/>
                  </a:cubicBezTo>
                  <a:cubicBezTo>
                    <a:pt x="607861" y="903035"/>
                    <a:pt x="607204" y="904432"/>
                    <a:pt x="605396" y="908047"/>
                  </a:cubicBezTo>
                  <a:cubicBezTo>
                    <a:pt x="596687" y="924973"/>
                    <a:pt x="583458" y="935573"/>
                    <a:pt x="565710" y="939845"/>
                  </a:cubicBezTo>
                  <a:lnTo>
                    <a:pt x="562012" y="925548"/>
                  </a:lnTo>
                  <a:cubicBezTo>
                    <a:pt x="575652" y="921604"/>
                    <a:pt x="584772" y="911252"/>
                    <a:pt x="589374" y="894490"/>
                  </a:cubicBezTo>
                  <a:cubicBezTo>
                    <a:pt x="593975" y="877728"/>
                    <a:pt x="590442" y="863842"/>
                    <a:pt x="578774" y="852832"/>
                  </a:cubicBezTo>
                  <a:cubicBezTo>
                    <a:pt x="572201" y="846916"/>
                    <a:pt x="564149" y="843958"/>
                    <a:pt x="554617" y="843958"/>
                  </a:cubicBezTo>
                  <a:cubicBezTo>
                    <a:pt x="536706" y="843794"/>
                    <a:pt x="519451" y="849956"/>
                    <a:pt x="502853" y="862445"/>
                  </a:cubicBezTo>
                  <a:cubicBezTo>
                    <a:pt x="476232" y="882165"/>
                    <a:pt x="459306" y="911334"/>
                    <a:pt x="452075" y="949952"/>
                  </a:cubicBezTo>
                  <a:cubicBezTo>
                    <a:pt x="444844" y="988569"/>
                    <a:pt x="439504" y="1029981"/>
                    <a:pt x="436053" y="1074186"/>
                  </a:cubicBezTo>
                  <a:lnTo>
                    <a:pt x="436053" y="1075172"/>
                  </a:lnTo>
                  <a:cubicBezTo>
                    <a:pt x="434081" y="1098014"/>
                    <a:pt x="431944" y="1120979"/>
                    <a:pt x="429644" y="1144068"/>
                  </a:cubicBezTo>
                  <a:cubicBezTo>
                    <a:pt x="427343" y="1167156"/>
                    <a:pt x="423646" y="1189628"/>
                    <a:pt x="418551" y="1211484"/>
                  </a:cubicBezTo>
                  <a:cubicBezTo>
                    <a:pt x="406720" y="1261112"/>
                    <a:pt x="387411" y="1300223"/>
                    <a:pt x="360625" y="1328817"/>
                  </a:cubicBezTo>
                  <a:cubicBezTo>
                    <a:pt x="358324" y="1331446"/>
                    <a:pt x="355120" y="1333336"/>
                    <a:pt x="351011" y="1334486"/>
                  </a:cubicBezTo>
                  <a:lnTo>
                    <a:pt x="351258" y="1335226"/>
                  </a:lnTo>
                  <a:lnTo>
                    <a:pt x="343863" y="1335719"/>
                  </a:lnTo>
                  <a:cubicBezTo>
                    <a:pt x="341727" y="1335883"/>
                    <a:pt x="338687" y="1335965"/>
                    <a:pt x="334743" y="1335965"/>
                  </a:cubicBezTo>
                  <a:lnTo>
                    <a:pt x="332524" y="1335965"/>
                  </a:lnTo>
                  <a:lnTo>
                    <a:pt x="315516" y="1335965"/>
                  </a:lnTo>
                  <a:lnTo>
                    <a:pt x="308367" y="1335965"/>
                  </a:lnTo>
                  <a:lnTo>
                    <a:pt x="308121" y="1328817"/>
                  </a:lnTo>
                  <a:lnTo>
                    <a:pt x="289387" y="865157"/>
                  </a:lnTo>
                  <a:cubicBezTo>
                    <a:pt x="274433" y="884384"/>
                    <a:pt x="264204" y="909403"/>
                    <a:pt x="258699" y="940215"/>
                  </a:cubicBezTo>
                  <a:cubicBezTo>
                    <a:pt x="253193" y="971027"/>
                    <a:pt x="249208" y="1003852"/>
                    <a:pt x="246743" y="1038690"/>
                  </a:cubicBezTo>
                  <a:lnTo>
                    <a:pt x="244772" y="1065065"/>
                  </a:lnTo>
                  <a:cubicBezTo>
                    <a:pt x="243292" y="1084785"/>
                    <a:pt x="241690" y="1104505"/>
                    <a:pt x="239965" y="1124225"/>
                  </a:cubicBezTo>
                  <a:cubicBezTo>
                    <a:pt x="238239" y="1143944"/>
                    <a:pt x="235815" y="1162760"/>
                    <a:pt x="232693" y="1180672"/>
                  </a:cubicBezTo>
                  <a:cubicBezTo>
                    <a:pt x="225298" y="1221262"/>
                    <a:pt x="213548" y="1252321"/>
                    <a:pt x="197444" y="1273848"/>
                  </a:cubicBezTo>
                  <a:cubicBezTo>
                    <a:pt x="192186" y="1280914"/>
                    <a:pt x="185941" y="1288474"/>
                    <a:pt x="178710" y="1296526"/>
                  </a:cubicBezTo>
                  <a:cubicBezTo>
                    <a:pt x="171480" y="1304578"/>
                    <a:pt x="163345" y="1311809"/>
                    <a:pt x="154307" y="1318217"/>
                  </a:cubicBezTo>
                  <a:cubicBezTo>
                    <a:pt x="135081" y="1331200"/>
                    <a:pt x="114128" y="1337115"/>
                    <a:pt x="91451" y="1335965"/>
                  </a:cubicBezTo>
                  <a:cubicBezTo>
                    <a:pt x="61707" y="1333993"/>
                    <a:pt x="38536" y="1322161"/>
                    <a:pt x="21939" y="1300470"/>
                  </a:cubicBezTo>
                  <a:cubicBezTo>
                    <a:pt x="7477" y="1281736"/>
                    <a:pt x="165" y="1258319"/>
                    <a:pt x="0" y="1230218"/>
                  </a:cubicBezTo>
                  <a:cubicBezTo>
                    <a:pt x="0" y="1205240"/>
                    <a:pt x="8217" y="1183055"/>
                    <a:pt x="24650" y="1163664"/>
                  </a:cubicBezTo>
                  <a:cubicBezTo>
                    <a:pt x="42234" y="1143451"/>
                    <a:pt x="63843" y="1133427"/>
                    <a:pt x="89478" y="1133592"/>
                  </a:cubicBezTo>
                  <a:cubicBezTo>
                    <a:pt x="89643" y="1133592"/>
                    <a:pt x="89889" y="1133592"/>
                    <a:pt x="90218" y="1133592"/>
                  </a:cubicBezTo>
                  <a:cubicBezTo>
                    <a:pt x="90547" y="1133592"/>
                    <a:pt x="90958" y="1133592"/>
                    <a:pt x="91451" y="1133592"/>
                  </a:cubicBezTo>
                  <a:cubicBezTo>
                    <a:pt x="91451" y="1133592"/>
                    <a:pt x="91533" y="1133592"/>
                    <a:pt x="91697" y="1133592"/>
                  </a:cubicBezTo>
                  <a:cubicBezTo>
                    <a:pt x="116840" y="1134413"/>
                    <a:pt x="136477" y="1146656"/>
                    <a:pt x="150610" y="1170320"/>
                  </a:cubicBezTo>
                  <a:cubicBezTo>
                    <a:pt x="162935" y="1191682"/>
                    <a:pt x="166796" y="1213867"/>
                    <a:pt x="162195" y="1236874"/>
                  </a:cubicBezTo>
                  <a:lnTo>
                    <a:pt x="147405" y="1233669"/>
                  </a:lnTo>
                  <a:cubicBezTo>
                    <a:pt x="151514" y="1214935"/>
                    <a:pt x="148227" y="1196366"/>
                    <a:pt x="137545" y="1177961"/>
                  </a:cubicBezTo>
                  <a:cubicBezTo>
                    <a:pt x="134423" y="1172702"/>
                    <a:pt x="129123" y="1166581"/>
                    <a:pt x="121646" y="1159597"/>
                  </a:cubicBezTo>
                  <a:cubicBezTo>
                    <a:pt x="114169" y="1152613"/>
                    <a:pt x="104022" y="1148874"/>
                    <a:pt x="91204" y="1148381"/>
                  </a:cubicBezTo>
                  <a:cubicBezTo>
                    <a:pt x="90711" y="1148381"/>
                    <a:pt x="90341" y="1148381"/>
                    <a:pt x="90095" y="1148381"/>
                  </a:cubicBezTo>
                  <a:cubicBezTo>
                    <a:pt x="89848" y="1148381"/>
                    <a:pt x="89643" y="1148381"/>
                    <a:pt x="89478" y="1148381"/>
                  </a:cubicBezTo>
                  <a:cubicBezTo>
                    <a:pt x="73374" y="1148710"/>
                    <a:pt x="59899" y="1156844"/>
                    <a:pt x="49053" y="1172784"/>
                  </a:cubicBezTo>
                  <a:cubicBezTo>
                    <a:pt x="37714" y="1189382"/>
                    <a:pt x="32045" y="1208526"/>
                    <a:pt x="32045" y="1230218"/>
                  </a:cubicBezTo>
                  <a:cubicBezTo>
                    <a:pt x="32045" y="1255032"/>
                    <a:pt x="37057" y="1275738"/>
                    <a:pt x="47081" y="1292335"/>
                  </a:cubicBezTo>
                  <a:cubicBezTo>
                    <a:pt x="57927" y="1309919"/>
                    <a:pt x="73045" y="1319450"/>
                    <a:pt x="92436" y="1320929"/>
                  </a:cubicBezTo>
                  <a:cubicBezTo>
                    <a:pt x="111499" y="1322244"/>
                    <a:pt x="129247" y="1317231"/>
                    <a:pt x="145680" y="1305893"/>
                  </a:cubicBezTo>
                  <a:cubicBezTo>
                    <a:pt x="153896" y="1300141"/>
                    <a:pt x="161373" y="1293527"/>
                    <a:pt x="168111" y="1286050"/>
                  </a:cubicBezTo>
                  <a:cubicBezTo>
                    <a:pt x="174849" y="1278573"/>
                    <a:pt x="180682" y="1271547"/>
                    <a:pt x="185612" y="1264974"/>
                  </a:cubicBezTo>
                  <a:cubicBezTo>
                    <a:pt x="202210" y="1242790"/>
                    <a:pt x="213014" y="1213374"/>
                    <a:pt x="218027" y="1176728"/>
                  </a:cubicBezTo>
                  <a:cubicBezTo>
                    <a:pt x="223039" y="1140083"/>
                    <a:pt x="226942" y="1102533"/>
                    <a:pt x="229735" y="1064079"/>
                  </a:cubicBezTo>
                  <a:lnTo>
                    <a:pt x="231707" y="1037704"/>
                  </a:lnTo>
                  <a:cubicBezTo>
                    <a:pt x="233515" y="1013055"/>
                    <a:pt x="235733" y="990624"/>
                    <a:pt x="238363" y="970411"/>
                  </a:cubicBezTo>
                  <a:cubicBezTo>
                    <a:pt x="240992" y="950198"/>
                    <a:pt x="244854" y="931464"/>
                    <a:pt x="249948" y="914210"/>
                  </a:cubicBezTo>
                  <a:cubicBezTo>
                    <a:pt x="259643" y="880193"/>
                    <a:pt x="274515" y="854886"/>
                    <a:pt x="294564" y="838289"/>
                  </a:cubicBezTo>
                  <a:cubicBezTo>
                    <a:pt x="294564" y="838289"/>
                    <a:pt x="294605" y="838289"/>
                    <a:pt x="294687" y="838289"/>
                  </a:cubicBezTo>
                  <a:cubicBezTo>
                    <a:pt x="294769" y="838289"/>
                    <a:pt x="294810" y="838206"/>
                    <a:pt x="294810" y="838042"/>
                  </a:cubicBezTo>
                  <a:cubicBezTo>
                    <a:pt x="294975" y="838042"/>
                    <a:pt x="295221" y="837878"/>
                    <a:pt x="295550" y="837549"/>
                  </a:cubicBezTo>
                  <a:cubicBezTo>
                    <a:pt x="298508" y="835249"/>
                    <a:pt x="302287" y="832619"/>
                    <a:pt x="306889" y="829661"/>
                  </a:cubicBezTo>
                  <a:close/>
                  <a:moveTo>
                    <a:pt x="3392788" y="827196"/>
                  </a:moveTo>
                  <a:cubicBezTo>
                    <a:pt x="3404455" y="827196"/>
                    <a:pt x="3414151" y="832784"/>
                    <a:pt x="3421875" y="843958"/>
                  </a:cubicBezTo>
                  <a:cubicBezTo>
                    <a:pt x="3429926" y="856447"/>
                    <a:pt x="3432639" y="875592"/>
                    <a:pt x="3430009" y="901392"/>
                  </a:cubicBezTo>
                  <a:cubicBezTo>
                    <a:pt x="3426394" y="934422"/>
                    <a:pt x="3418711" y="964207"/>
                    <a:pt x="3406962" y="990747"/>
                  </a:cubicBezTo>
                  <a:cubicBezTo>
                    <a:pt x="3395213" y="1017286"/>
                    <a:pt x="3382353" y="1043702"/>
                    <a:pt x="3368385" y="1069995"/>
                  </a:cubicBezTo>
                  <a:cubicBezTo>
                    <a:pt x="3361483" y="1082649"/>
                    <a:pt x="3354252" y="1096535"/>
                    <a:pt x="3346694" y="1111653"/>
                  </a:cubicBezTo>
                  <a:lnTo>
                    <a:pt x="3346694" y="1167115"/>
                  </a:lnTo>
                  <a:cubicBezTo>
                    <a:pt x="3346694" y="1178947"/>
                    <a:pt x="3347103" y="1193326"/>
                    <a:pt x="3347925" y="1210252"/>
                  </a:cubicBezTo>
                  <a:cubicBezTo>
                    <a:pt x="3348747" y="1227178"/>
                    <a:pt x="3350226" y="1243611"/>
                    <a:pt x="3352362" y="1259551"/>
                  </a:cubicBezTo>
                  <a:cubicBezTo>
                    <a:pt x="3353184" y="1266782"/>
                    <a:pt x="3356389" y="1278778"/>
                    <a:pt x="3361976" y="1295540"/>
                  </a:cubicBezTo>
                  <a:cubicBezTo>
                    <a:pt x="3367562" y="1312302"/>
                    <a:pt x="3378163" y="1320929"/>
                    <a:pt x="3393774" y="1321422"/>
                  </a:cubicBezTo>
                  <a:cubicBezTo>
                    <a:pt x="3393774" y="1321422"/>
                    <a:pt x="3393815" y="1321422"/>
                    <a:pt x="3393897" y="1321422"/>
                  </a:cubicBezTo>
                  <a:cubicBezTo>
                    <a:pt x="3393979" y="1321422"/>
                    <a:pt x="3394103" y="1321422"/>
                    <a:pt x="3394267" y="1321422"/>
                  </a:cubicBezTo>
                  <a:cubicBezTo>
                    <a:pt x="3394267" y="1321422"/>
                    <a:pt x="3394349" y="1321422"/>
                    <a:pt x="3394513" y="1321422"/>
                  </a:cubicBezTo>
                  <a:cubicBezTo>
                    <a:pt x="3394678" y="1321422"/>
                    <a:pt x="3394842" y="1321422"/>
                    <a:pt x="3395006" y="1321422"/>
                  </a:cubicBezTo>
                  <a:cubicBezTo>
                    <a:pt x="3396649" y="1321422"/>
                    <a:pt x="3397882" y="1321340"/>
                    <a:pt x="3398705" y="1321175"/>
                  </a:cubicBezTo>
                  <a:cubicBezTo>
                    <a:pt x="3411850" y="1320189"/>
                    <a:pt x="3424092" y="1312712"/>
                    <a:pt x="3435432" y="1298744"/>
                  </a:cubicBezTo>
                  <a:cubicBezTo>
                    <a:pt x="3451371" y="1279353"/>
                    <a:pt x="3460985" y="1251417"/>
                    <a:pt x="3464272" y="1214935"/>
                  </a:cubicBezTo>
                  <a:cubicBezTo>
                    <a:pt x="3464929" y="1206555"/>
                    <a:pt x="3464929" y="1198667"/>
                    <a:pt x="3464272" y="1191272"/>
                  </a:cubicBezTo>
                  <a:cubicBezTo>
                    <a:pt x="3446852" y="1190450"/>
                    <a:pt x="3433541" y="1185602"/>
                    <a:pt x="3424340" y="1176728"/>
                  </a:cubicBezTo>
                  <a:cubicBezTo>
                    <a:pt x="3419573" y="1172127"/>
                    <a:pt x="3416451" y="1166293"/>
                    <a:pt x="3414973" y="1159227"/>
                  </a:cubicBezTo>
                  <a:cubicBezTo>
                    <a:pt x="3413330" y="1152654"/>
                    <a:pt x="3414480" y="1146902"/>
                    <a:pt x="3418423" y="1141972"/>
                  </a:cubicBezTo>
                  <a:cubicBezTo>
                    <a:pt x="3422532" y="1136385"/>
                    <a:pt x="3429434" y="1133592"/>
                    <a:pt x="3439130" y="1133592"/>
                  </a:cubicBezTo>
                  <a:cubicBezTo>
                    <a:pt x="3441430" y="1133592"/>
                    <a:pt x="3443813" y="1133838"/>
                    <a:pt x="3446278" y="1134331"/>
                  </a:cubicBezTo>
                  <a:cubicBezTo>
                    <a:pt x="3459259" y="1137618"/>
                    <a:pt x="3468298" y="1146984"/>
                    <a:pt x="3473393" y="1162432"/>
                  </a:cubicBezTo>
                  <a:cubicBezTo>
                    <a:pt x="3474706" y="1166376"/>
                    <a:pt x="3476022" y="1171141"/>
                    <a:pt x="3477336" y="1176728"/>
                  </a:cubicBezTo>
                  <a:cubicBezTo>
                    <a:pt x="3483991" y="1176482"/>
                    <a:pt x="3490698" y="1175794"/>
                    <a:pt x="3497457" y="1174664"/>
                  </a:cubicBezTo>
                  <a:lnTo>
                    <a:pt x="3509721" y="1171833"/>
                  </a:lnTo>
                  <a:lnTo>
                    <a:pt x="3511696" y="1168594"/>
                  </a:lnTo>
                  <a:cubicBezTo>
                    <a:pt x="3531251" y="1145916"/>
                    <a:pt x="3555983" y="1134249"/>
                    <a:pt x="3585891" y="1133592"/>
                  </a:cubicBezTo>
                  <a:cubicBezTo>
                    <a:pt x="3601667" y="1133263"/>
                    <a:pt x="3614238" y="1137412"/>
                    <a:pt x="3623605" y="1146040"/>
                  </a:cubicBezTo>
                  <a:lnTo>
                    <a:pt x="3635191" y="1157714"/>
                  </a:lnTo>
                  <a:lnTo>
                    <a:pt x="3635191" y="1133345"/>
                  </a:lnTo>
                  <a:lnTo>
                    <a:pt x="3672658" y="1133345"/>
                  </a:lnTo>
                  <a:cubicBezTo>
                    <a:pt x="3672658" y="1133345"/>
                    <a:pt x="3672658" y="1141562"/>
                    <a:pt x="3672658" y="1157995"/>
                  </a:cubicBezTo>
                  <a:cubicBezTo>
                    <a:pt x="3672658" y="1174428"/>
                    <a:pt x="3672658" y="1182644"/>
                    <a:pt x="3672658" y="1182644"/>
                  </a:cubicBezTo>
                  <a:lnTo>
                    <a:pt x="3672658" y="1277792"/>
                  </a:lnTo>
                  <a:lnTo>
                    <a:pt x="3672658" y="1281243"/>
                  </a:lnTo>
                  <a:cubicBezTo>
                    <a:pt x="3672658" y="1287159"/>
                    <a:pt x="3672782" y="1292952"/>
                    <a:pt x="3673028" y="1298621"/>
                  </a:cubicBezTo>
                  <a:cubicBezTo>
                    <a:pt x="3673274" y="1304290"/>
                    <a:pt x="3674219" y="1309344"/>
                    <a:pt x="3675863" y="1313781"/>
                  </a:cubicBezTo>
                  <a:cubicBezTo>
                    <a:pt x="3677835" y="1318875"/>
                    <a:pt x="3680135" y="1321422"/>
                    <a:pt x="3682765" y="1321422"/>
                  </a:cubicBezTo>
                  <a:cubicBezTo>
                    <a:pt x="3696733" y="1321422"/>
                    <a:pt x="3710043" y="1312712"/>
                    <a:pt x="3722697" y="1295293"/>
                  </a:cubicBezTo>
                  <a:cubicBezTo>
                    <a:pt x="3725408" y="1291514"/>
                    <a:pt x="3728140" y="1287200"/>
                    <a:pt x="3730893" y="1282352"/>
                  </a:cubicBezTo>
                  <a:lnTo>
                    <a:pt x="3733211" y="1277854"/>
                  </a:lnTo>
                  <a:lnTo>
                    <a:pt x="3730964" y="1273478"/>
                  </a:lnTo>
                  <a:cubicBezTo>
                    <a:pt x="3726280" y="1261564"/>
                    <a:pt x="3723939" y="1248623"/>
                    <a:pt x="3723939" y="1234655"/>
                  </a:cubicBezTo>
                  <a:cubicBezTo>
                    <a:pt x="3723939" y="1206555"/>
                    <a:pt x="3733305" y="1182726"/>
                    <a:pt x="3752039" y="1163171"/>
                  </a:cubicBezTo>
                  <a:cubicBezTo>
                    <a:pt x="3770773" y="1143287"/>
                    <a:pt x="3793697" y="1133345"/>
                    <a:pt x="3820812" y="1133345"/>
                  </a:cubicBezTo>
                  <a:cubicBezTo>
                    <a:pt x="3844804" y="1133345"/>
                    <a:pt x="3865181" y="1143369"/>
                    <a:pt x="3881943" y="1163418"/>
                  </a:cubicBezTo>
                  <a:cubicBezTo>
                    <a:pt x="3898376" y="1183466"/>
                    <a:pt x="3906592" y="1207212"/>
                    <a:pt x="3906592" y="1234655"/>
                  </a:cubicBezTo>
                  <a:cubicBezTo>
                    <a:pt x="3906592" y="1262263"/>
                    <a:pt x="3898376" y="1285926"/>
                    <a:pt x="3881943" y="1305646"/>
                  </a:cubicBezTo>
                  <a:cubicBezTo>
                    <a:pt x="3865017" y="1325859"/>
                    <a:pt x="3844640" y="1335965"/>
                    <a:pt x="3820812" y="1335965"/>
                  </a:cubicBezTo>
                  <a:cubicBezTo>
                    <a:pt x="3793697" y="1335965"/>
                    <a:pt x="3770773" y="1326023"/>
                    <a:pt x="3752039" y="1306139"/>
                  </a:cubicBezTo>
                  <a:lnTo>
                    <a:pt x="3741681" y="1293029"/>
                  </a:lnTo>
                  <a:lnTo>
                    <a:pt x="3734775" y="1303921"/>
                  </a:lnTo>
                  <a:cubicBezTo>
                    <a:pt x="3719164" y="1325612"/>
                    <a:pt x="3701827" y="1336458"/>
                    <a:pt x="3682765" y="1336458"/>
                  </a:cubicBezTo>
                  <a:cubicBezTo>
                    <a:pt x="3666496" y="1336458"/>
                    <a:pt x="3654089" y="1331364"/>
                    <a:pt x="3645544" y="1321175"/>
                  </a:cubicBezTo>
                  <a:cubicBezTo>
                    <a:pt x="3642832" y="1318135"/>
                    <a:pt x="3640696" y="1314972"/>
                    <a:pt x="3639135" y="1311685"/>
                  </a:cubicBezTo>
                  <a:lnTo>
                    <a:pt x="3637494" y="1306012"/>
                  </a:lnTo>
                  <a:lnTo>
                    <a:pt x="3631555" y="1313164"/>
                  </a:lnTo>
                  <a:cubicBezTo>
                    <a:pt x="3627570" y="1317355"/>
                    <a:pt x="3623523" y="1321011"/>
                    <a:pt x="3619415" y="1324133"/>
                  </a:cubicBezTo>
                  <a:cubicBezTo>
                    <a:pt x="3607911" y="1332350"/>
                    <a:pt x="3595505" y="1336376"/>
                    <a:pt x="3582194" y="1336212"/>
                  </a:cubicBezTo>
                  <a:cubicBezTo>
                    <a:pt x="3551793" y="1336047"/>
                    <a:pt x="3527307" y="1323805"/>
                    <a:pt x="3508739" y="1299484"/>
                  </a:cubicBezTo>
                  <a:cubicBezTo>
                    <a:pt x="3493949" y="1280421"/>
                    <a:pt x="3486554" y="1258483"/>
                    <a:pt x="3486554" y="1233669"/>
                  </a:cubicBezTo>
                  <a:cubicBezTo>
                    <a:pt x="3486554" y="1221755"/>
                    <a:pt x="3488650" y="1210375"/>
                    <a:pt x="3492840" y="1199529"/>
                  </a:cubicBezTo>
                  <a:lnTo>
                    <a:pt x="3498928" y="1189542"/>
                  </a:lnTo>
                  <a:lnTo>
                    <a:pt x="3479308" y="1191518"/>
                  </a:lnTo>
                  <a:cubicBezTo>
                    <a:pt x="3479801" y="1198584"/>
                    <a:pt x="3479719" y="1206801"/>
                    <a:pt x="3479062" y="1216168"/>
                  </a:cubicBezTo>
                  <a:cubicBezTo>
                    <a:pt x="3475610" y="1255772"/>
                    <a:pt x="3464929" y="1286419"/>
                    <a:pt x="3447017" y="1308111"/>
                  </a:cubicBezTo>
                  <a:cubicBezTo>
                    <a:pt x="3433048" y="1325694"/>
                    <a:pt x="3417355" y="1335061"/>
                    <a:pt x="3399936" y="1336212"/>
                  </a:cubicBezTo>
                  <a:cubicBezTo>
                    <a:pt x="3397964" y="1336212"/>
                    <a:pt x="3396485" y="1336294"/>
                    <a:pt x="3395500" y="1336458"/>
                  </a:cubicBezTo>
                  <a:cubicBezTo>
                    <a:pt x="3373807" y="1336458"/>
                    <a:pt x="3355813" y="1328899"/>
                    <a:pt x="3341517" y="1313781"/>
                  </a:cubicBezTo>
                  <a:cubicBezTo>
                    <a:pt x="3329027" y="1300470"/>
                    <a:pt x="3320975" y="1283133"/>
                    <a:pt x="3317360" y="1261770"/>
                  </a:cubicBezTo>
                  <a:cubicBezTo>
                    <a:pt x="3314895" y="1249445"/>
                    <a:pt x="3313086" y="1236627"/>
                    <a:pt x="3311937" y="1223316"/>
                  </a:cubicBezTo>
                  <a:cubicBezTo>
                    <a:pt x="3310786" y="1210005"/>
                    <a:pt x="3309966" y="1197681"/>
                    <a:pt x="3309472" y="1186342"/>
                  </a:cubicBezTo>
                  <a:cubicBezTo>
                    <a:pt x="3299612" y="1204747"/>
                    <a:pt x="3289341" y="1223398"/>
                    <a:pt x="3278659" y="1242297"/>
                  </a:cubicBezTo>
                  <a:lnTo>
                    <a:pt x="3265596" y="1234902"/>
                  </a:lnTo>
                  <a:cubicBezTo>
                    <a:pt x="3272662" y="1222577"/>
                    <a:pt x="3279851" y="1209718"/>
                    <a:pt x="3287164" y="1196325"/>
                  </a:cubicBezTo>
                  <a:cubicBezTo>
                    <a:pt x="3294477" y="1182932"/>
                    <a:pt x="3301830" y="1169169"/>
                    <a:pt x="3309226" y="1155037"/>
                  </a:cubicBezTo>
                  <a:lnTo>
                    <a:pt x="3309226" y="998758"/>
                  </a:lnTo>
                  <a:cubicBezTo>
                    <a:pt x="3309226" y="973287"/>
                    <a:pt x="3310786" y="951184"/>
                    <a:pt x="3313910" y="932450"/>
                  </a:cubicBezTo>
                  <a:cubicBezTo>
                    <a:pt x="3317853" y="909444"/>
                    <a:pt x="3325002" y="887917"/>
                    <a:pt x="3335354" y="867868"/>
                  </a:cubicBezTo>
                  <a:cubicBezTo>
                    <a:pt x="3345050" y="849299"/>
                    <a:pt x="3358525" y="836810"/>
                    <a:pt x="3375779" y="830401"/>
                  </a:cubicBezTo>
                  <a:cubicBezTo>
                    <a:pt x="3381203" y="828264"/>
                    <a:pt x="3386871" y="827196"/>
                    <a:pt x="3392788" y="827196"/>
                  </a:cubicBezTo>
                  <a:close/>
                  <a:moveTo>
                    <a:pt x="3203857" y="564231"/>
                  </a:moveTo>
                  <a:cubicBezTo>
                    <a:pt x="3197611" y="573762"/>
                    <a:pt x="3192599" y="581814"/>
                    <a:pt x="3188819" y="588388"/>
                  </a:cubicBezTo>
                  <a:cubicBezTo>
                    <a:pt x="3172879" y="615338"/>
                    <a:pt x="3160801" y="641467"/>
                    <a:pt x="3152584" y="666774"/>
                  </a:cubicBezTo>
                  <a:cubicBezTo>
                    <a:pt x="3143218" y="695696"/>
                    <a:pt x="3137467" y="720099"/>
                    <a:pt x="3135330" y="739983"/>
                  </a:cubicBezTo>
                  <a:cubicBezTo>
                    <a:pt x="3133029" y="762332"/>
                    <a:pt x="3135002" y="778108"/>
                    <a:pt x="3141246" y="787310"/>
                  </a:cubicBezTo>
                  <a:cubicBezTo>
                    <a:pt x="3145681" y="794212"/>
                    <a:pt x="3151106" y="797663"/>
                    <a:pt x="3157515" y="797663"/>
                  </a:cubicBezTo>
                  <a:cubicBezTo>
                    <a:pt x="3159487" y="797663"/>
                    <a:pt x="3161706" y="797006"/>
                    <a:pt x="3164169" y="795691"/>
                  </a:cubicBezTo>
                  <a:cubicBezTo>
                    <a:pt x="3173373" y="790597"/>
                    <a:pt x="3180766" y="780573"/>
                    <a:pt x="3186354" y="765619"/>
                  </a:cubicBezTo>
                  <a:cubicBezTo>
                    <a:pt x="3187340" y="762825"/>
                    <a:pt x="3188943" y="757566"/>
                    <a:pt x="3191160" y="749843"/>
                  </a:cubicBezTo>
                  <a:cubicBezTo>
                    <a:pt x="3193380" y="742119"/>
                    <a:pt x="3195557" y="731849"/>
                    <a:pt x="3197693" y="719031"/>
                  </a:cubicBezTo>
                  <a:cubicBezTo>
                    <a:pt x="3201802" y="694710"/>
                    <a:pt x="3203857" y="668663"/>
                    <a:pt x="3203857" y="640891"/>
                  </a:cubicBezTo>
                  <a:close/>
                  <a:moveTo>
                    <a:pt x="6369465" y="544018"/>
                  </a:moveTo>
                  <a:cubicBezTo>
                    <a:pt x="6354675" y="564724"/>
                    <a:pt x="6341611" y="588141"/>
                    <a:pt x="6330272" y="614270"/>
                  </a:cubicBezTo>
                  <a:cubicBezTo>
                    <a:pt x="6314332" y="651080"/>
                    <a:pt x="6304555" y="687972"/>
                    <a:pt x="6300939" y="724947"/>
                  </a:cubicBezTo>
                  <a:cubicBezTo>
                    <a:pt x="6298803" y="751075"/>
                    <a:pt x="6300939" y="770220"/>
                    <a:pt x="6307348" y="782380"/>
                  </a:cubicBezTo>
                  <a:cubicBezTo>
                    <a:pt x="6309978" y="787310"/>
                    <a:pt x="6312771" y="791008"/>
                    <a:pt x="6315729" y="793473"/>
                  </a:cubicBezTo>
                  <a:cubicBezTo>
                    <a:pt x="6318851" y="796266"/>
                    <a:pt x="6322220" y="797663"/>
                    <a:pt x="6325835" y="797663"/>
                  </a:cubicBezTo>
                  <a:cubicBezTo>
                    <a:pt x="6329944" y="797663"/>
                    <a:pt x="6334874" y="794212"/>
                    <a:pt x="6340625" y="787310"/>
                  </a:cubicBezTo>
                  <a:cubicBezTo>
                    <a:pt x="6345391" y="781559"/>
                    <a:pt x="6349252" y="774493"/>
                    <a:pt x="6352210" y="766112"/>
                  </a:cubicBezTo>
                  <a:cubicBezTo>
                    <a:pt x="6353196" y="763318"/>
                    <a:pt x="6354799" y="758059"/>
                    <a:pt x="6357017" y="750336"/>
                  </a:cubicBezTo>
                  <a:cubicBezTo>
                    <a:pt x="6359236" y="742612"/>
                    <a:pt x="6361413" y="732342"/>
                    <a:pt x="6363549" y="719524"/>
                  </a:cubicBezTo>
                  <a:cubicBezTo>
                    <a:pt x="6367493" y="694874"/>
                    <a:pt x="6369465" y="668828"/>
                    <a:pt x="6369465" y="641384"/>
                  </a:cubicBezTo>
                  <a:close/>
                  <a:moveTo>
                    <a:pt x="4635860" y="536623"/>
                  </a:moveTo>
                  <a:cubicBezTo>
                    <a:pt x="4641940" y="536623"/>
                    <a:pt x="4647116" y="538760"/>
                    <a:pt x="4651389" y="543032"/>
                  </a:cubicBezTo>
                  <a:cubicBezTo>
                    <a:pt x="4655662" y="547305"/>
                    <a:pt x="4657798" y="552481"/>
                    <a:pt x="4657798" y="558562"/>
                  </a:cubicBezTo>
                  <a:cubicBezTo>
                    <a:pt x="4657798" y="564642"/>
                    <a:pt x="4655662" y="569859"/>
                    <a:pt x="4651389" y="574214"/>
                  </a:cubicBezTo>
                  <a:cubicBezTo>
                    <a:pt x="4647116" y="578569"/>
                    <a:pt x="4641940" y="580746"/>
                    <a:pt x="4635860" y="580746"/>
                  </a:cubicBezTo>
                  <a:cubicBezTo>
                    <a:pt x="4629779" y="580746"/>
                    <a:pt x="4624603" y="578569"/>
                    <a:pt x="4620330" y="574214"/>
                  </a:cubicBezTo>
                  <a:cubicBezTo>
                    <a:pt x="4616058" y="569859"/>
                    <a:pt x="4613921" y="564642"/>
                    <a:pt x="4613921" y="558562"/>
                  </a:cubicBezTo>
                  <a:cubicBezTo>
                    <a:pt x="4613921" y="552481"/>
                    <a:pt x="4616058" y="547305"/>
                    <a:pt x="4620330" y="543032"/>
                  </a:cubicBezTo>
                  <a:cubicBezTo>
                    <a:pt x="4624603" y="538760"/>
                    <a:pt x="4629779" y="536623"/>
                    <a:pt x="4635860" y="536623"/>
                  </a:cubicBezTo>
                  <a:close/>
                  <a:moveTo>
                    <a:pt x="4683926" y="349532"/>
                  </a:moveTo>
                  <a:cubicBezTo>
                    <a:pt x="4683926" y="349532"/>
                    <a:pt x="4683926" y="349574"/>
                    <a:pt x="4683926" y="349656"/>
                  </a:cubicBezTo>
                  <a:cubicBezTo>
                    <a:pt x="4683926" y="349738"/>
                    <a:pt x="4683926" y="349779"/>
                    <a:pt x="4683926" y="349779"/>
                  </a:cubicBezTo>
                  <a:cubicBezTo>
                    <a:pt x="4684255" y="355202"/>
                    <a:pt x="4686474" y="358735"/>
                    <a:pt x="4690582" y="360378"/>
                  </a:cubicBezTo>
                  <a:cubicBezTo>
                    <a:pt x="4688446" y="356270"/>
                    <a:pt x="4686227" y="352655"/>
                    <a:pt x="4683926" y="349532"/>
                  </a:cubicBezTo>
                  <a:close/>
                  <a:moveTo>
                    <a:pt x="2740336" y="349286"/>
                  </a:moveTo>
                  <a:cubicBezTo>
                    <a:pt x="2740336" y="350272"/>
                    <a:pt x="2740417" y="351094"/>
                    <a:pt x="2740582" y="351751"/>
                  </a:cubicBezTo>
                  <a:cubicBezTo>
                    <a:pt x="2741239" y="355859"/>
                    <a:pt x="2743212" y="358242"/>
                    <a:pt x="2746497" y="358899"/>
                  </a:cubicBezTo>
                  <a:cubicBezTo>
                    <a:pt x="2745019" y="356106"/>
                    <a:pt x="2742964" y="352901"/>
                    <a:pt x="2740336" y="349286"/>
                  </a:cubicBezTo>
                  <a:close/>
                  <a:moveTo>
                    <a:pt x="2687586" y="320199"/>
                  </a:moveTo>
                  <a:cubicBezTo>
                    <a:pt x="2671645" y="320199"/>
                    <a:pt x="2657840" y="328334"/>
                    <a:pt x="2646174" y="344602"/>
                  </a:cubicBezTo>
                  <a:cubicBezTo>
                    <a:pt x="2640094" y="353148"/>
                    <a:pt x="2635533" y="362576"/>
                    <a:pt x="2632493" y="372888"/>
                  </a:cubicBezTo>
                  <a:lnTo>
                    <a:pt x="2628222" y="404345"/>
                  </a:lnTo>
                  <a:lnTo>
                    <a:pt x="2639351" y="408445"/>
                  </a:lnTo>
                  <a:cubicBezTo>
                    <a:pt x="2636475" y="415922"/>
                    <a:pt x="2633805" y="422619"/>
                    <a:pt x="2631340" y="428535"/>
                  </a:cubicBezTo>
                  <a:lnTo>
                    <a:pt x="2631004" y="429298"/>
                  </a:lnTo>
                  <a:lnTo>
                    <a:pt x="2632493" y="440366"/>
                  </a:lnTo>
                  <a:cubicBezTo>
                    <a:pt x="2635533" y="450719"/>
                    <a:pt x="2640094" y="460127"/>
                    <a:pt x="2646174" y="468590"/>
                  </a:cubicBezTo>
                  <a:cubicBezTo>
                    <a:pt x="2657840" y="484859"/>
                    <a:pt x="2671645" y="492993"/>
                    <a:pt x="2687586" y="492993"/>
                  </a:cubicBezTo>
                  <a:cubicBezTo>
                    <a:pt x="2706811" y="492993"/>
                    <a:pt x="2723327" y="484695"/>
                    <a:pt x="2737131" y="468097"/>
                  </a:cubicBezTo>
                  <a:cubicBezTo>
                    <a:pt x="2751263" y="451171"/>
                    <a:pt x="2758329" y="430630"/>
                    <a:pt x="2758329" y="406473"/>
                  </a:cubicBezTo>
                  <a:cubicBezTo>
                    <a:pt x="2758329" y="395299"/>
                    <a:pt x="2756522" y="384288"/>
                    <a:pt x="2752906" y="373443"/>
                  </a:cubicBezTo>
                  <a:cubicBezTo>
                    <a:pt x="2750114" y="374100"/>
                    <a:pt x="2747565" y="374264"/>
                    <a:pt x="2745265" y="373936"/>
                  </a:cubicBezTo>
                  <a:cubicBezTo>
                    <a:pt x="2734912" y="372950"/>
                    <a:pt x="2728504" y="366705"/>
                    <a:pt x="2726038" y="355202"/>
                  </a:cubicBezTo>
                  <a:cubicBezTo>
                    <a:pt x="2724395" y="348464"/>
                    <a:pt x="2725545" y="342466"/>
                    <a:pt x="2729490" y="337208"/>
                  </a:cubicBezTo>
                  <a:cubicBezTo>
                    <a:pt x="2716999" y="325869"/>
                    <a:pt x="2703033" y="320199"/>
                    <a:pt x="2687586" y="320199"/>
                  </a:cubicBezTo>
                  <a:close/>
                  <a:moveTo>
                    <a:pt x="4630683" y="319953"/>
                  </a:moveTo>
                  <a:cubicBezTo>
                    <a:pt x="4615072" y="319953"/>
                    <a:pt x="4601268" y="328087"/>
                    <a:pt x="4589272" y="344356"/>
                  </a:cubicBezTo>
                  <a:cubicBezTo>
                    <a:pt x="4577111" y="361282"/>
                    <a:pt x="4571031" y="381988"/>
                    <a:pt x="4571031" y="406473"/>
                  </a:cubicBezTo>
                  <a:lnTo>
                    <a:pt x="4571065" y="406724"/>
                  </a:lnTo>
                  <a:lnTo>
                    <a:pt x="4575654" y="408445"/>
                  </a:lnTo>
                  <a:lnTo>
                    <a:pt x="4572375" y="416447"/>
                  </a:lnTo>
                  <a:lnTo>
                    <a:pt x="4575591" y="440305"/>
                  </a:lnTo>
                  <a:cubicBezTo>
                    <a:pt x="4578631" y="450617"/>
                    <a:pt x="4583191" y="459963"/>
                    <a:pt x="4589272" y="468344"/>
                  </a:cubicBezTo>
                  <a:cubicBezTo>
                    <a:pt x="4601104" y="484613"/>
                    <a:pt x="4614907" y="492747"/>
                    <a:pt x="4630683" y="492747"/>
                  </a:cubicBezTo>
                  <a:cubicBezTo>
                    <a:pt x="4650074" y="492747"/>
                    <a:pt x="4666589" y="484530"/>
                    <a:pt x="4680229" y="468097"/>
                  </a:cubicBezTo>
                  <a:cubicBezTo>
                    <a:pt x="4694362" y="450843"/>
                    <a:pt x="4701428" y="430301"/>
                    <a:pt x="4701428" y="406473"/>
                  </a:cubicBezTo>
                  <a:cubicBezTo>
                    <a:pt x="4701428" y="396449"/>
                    <a:pt x="4700031" y="386753"/>
                    <a:pt x="4697237" y="377387"/>
                  </a:cubicBezTo>
                  <a:cubicBezTo>
                    <a:pt x="4694279" y="376894"/>
                    <a:pt x="4690500" y="375990"/>
                    <a:pt x="4685898" y="374675"/>
                  </a:cubicBezTo>
                  <a:cubicBezTo>
                    <a:pt x="4675874" y="371060"/>
                    <a:pt x="4670205" y="363254"/>
                    <a:pt x="4668890" y="351258"/>
                  </a:cubicBezTo>
                  <a:cubicBezTo>
                    <a:pt x="4668397" y="345342"/>
                    <a:pt x="4669630" y="340576"/>
                    <a:pt x="4672588" y="336961"/>
                  </a:cubicBezTo>
                  <a:cubicBezTo>
                    <a:pt x="4660263" y="325622"/>
                    <a:pt x="4646295" y="319953"/>
                    <a:pt x="4630683" y="319953"/>
                  </a:cubicBezTo>
                  <a:close/>
                  <a:moveTo>
                    <a:pt x="3157515" y="319706"/>
                  </a:moveTo>
                  <a:cubicBezTo>
                    <a:pt x="3139274" y="320364"/>
                    <a:pt x="3124073" y="330059"/>
                    <a:pt x="3111914" y="348793"/>
                  </a:cubicBezTo>
                  <a:cubicBezTo>
                    <a:pt x="3100902" y="366048"/>
                    <a:pt x="3095397" y="384781"/>
                    <a:pt x="3095397" y="404994"/>
                  </a:cubicBezTo>
                  <a:lnTo>
                    <a:pt x="3095737" y="407797"/>
                  </a:lnTo>
                  <a:lnTo>
                    <a:pt x="3099481" y="409431"/>
                  </a:lnTo>
                  <a:lnTo>
                    <a:pt x="3096730" y="416033"/>
                  </a:lnTo>
                  <a:lnTo>
                    <a:pt x="3099095" y="435621"/>
                  </a:lnTo>
                  <a:cubicBezTo>
                    <a:pt x="3101560" y="445194"/>
                    <a:pt x="3105257" y="454129"/>
                    <a:pt x="3110187" y="462428"/>
                  </a:cubicBezTo>
                  <a:cubicBezTo>
                    <a:pt x="3114296" y="469658"/>
                    <a:pt x="3120128" y="476478"/>
                    <a:pt x="3127689" y="482887"/>
                  </a:cubicBezTo>
                  <a:cubicBezTo>
                    <a:pt x="3135247" y="489296"/>
                    <a:pt x="3143957" y="492583"/>
                    <a:pt x="3153817" y="492747"/>
                  </a:cubicBezTo>
                  <a:cubicBezTo>
                    <a:pt x="3165156" y="493076"/>
                    <a:pt x="3174892" y="489666"/>
                    <a:pt x="3183027" y="482517"/>
                  </a:cubicBezTo>
                  <a:cubicBezTo>
                    <a:pt x="3191160" y="475369"/>
                    <a:pt x="3197693" y="468344"/>
                    <a:pt x="3202623" y="461442"/>
                  </a:cubicBezTo>
                  <a:lnTo>
                    <a:pt x="3203857" y="459267"/>
                  </a:lnTo>
                  <a:lnTo>
                    <a:pt x="3203857" y="351572"/>
                  </a:lnTo>
                  <a:lnTo>
                    <a:pt x="3202377" y="347807"/>
                  </a:lnTo>
                  <a:cubicBezTo>
                    <a:pt x="3199090" y="342548"/>
                    <a:pt x="3193791" y="336550"/>
                    <a:pt x="3186478" y="329813"/>
                  </a:cubicBezTo>
                  <a:cubicBezTo>
                    <a:pt x="3179164" y="323075"/>
                    <a:pt x="3169511" y="319706"/>
                    <a:pt x="3157515" y="319706"/>
                  </a:cubicBezTo>
                  <a:close/>
                  <a:moveTo>
                    <a:pt x="1595415" y="319706"/>
                  </a:moveTo>
                  <a:cubicBezTo>
                    <a:pt x="1577175" y="320364"/>
                    <a:pt x="1561974" y="330059"/>
                    <a:pt x="1549814" y="348793"/>
                  </a:cubicBezTo>
                  <a:cubicBezTo>
                    <a:pt x="1538803" y="366048"/>
                    <a:pt x="1533298" y="384781"/>
                    <a:pt x="1533298" y="404994"/>
                  </a:cubicBezTo>
                  <a:lnTo>
                    <a:pt x="1533385" y="405710"/>
                  </a:lnTo>
                  <a:lnTo>
                    <a:pt x="1536312" y="406720"/>
                  </a:lnTo>
                  <a:lnTo>
                    <a:pt x="1534175" y="412251"/>
                  </a:lnTo>
                  <a:lnTo>
                    <a:pt x="1536996" y="435621"/>
                  </a:lnTo>
                  <a:cubicBezTo>
                    <a:pt x="1539461" y="445194"/>
                    <a:pt x="1543158" y="454129"/>
                    <a:pt x="1548088" y="462428"/>
                  </a:cubicBezTo>
                  <a:cubicBezTo>
                    <a:pt x="1552196" y="469658"/>
                    <a:pt x="1558030" y="476478"/>
                    <a:pt x="1565589" y="482887"/>
                  </a:cubicBezTo>
                  <a:cubicBezTo>
                    <a:pt x="1573149" y="489296"/>
                    <a:pt x="1581858" y="492583"/>
                    <a:pt x="1591718" y="492747"/>
                  </a:cubicBezTo>
                  <a:cubicBezTo>
                    <a:pt x="1603057" y="493076"/>
                    <a:pt x="1612793" y="489666"/>
                    <a:pt x="1620928" y="482517"/>
                  </a:cubicBezTo>
                  <a:cubicBezTo>
                    <a:pt x="1629062" y="475369"/>
                    <a:pt x="1635594" y="468344"/>
                    <a:pt x="1640524" y="461442"/>
                  </a:cubicBezTo>
                  <a:lnTo>
                    <a:pt x="1644563" y="454313"/>
                  </a:lnTo>
                  <a:lnTo>
                    <a:pt x="1644468" y="452321"/>
                  </a:lnTo>
                  <a:lnTo>
                    <a:pt x="1644468" y="449117"/>
                  </a:lnTo>
                  <a:cubicBezTo>
                    <a:pt x="1644468" y="449117"/>
                    <a:pt x="1644468" y="444187"/>
                    <a:pt x="1644468" y="434327"/>
                  </a:cubicBezTo>
                  <a:cubicBezTo>
                    <a:pt x="1644468" y="424467"/>
                    <a:pt x="1644468" y="413580"/>
                    <a:pt x="1644468" y="401666"/>
                  </a:cubicBezTo>
                  <a:cubicBezTo>
                    <a:pt x="1644468" y="389752"/>
                    <a:pt x="1644468" y="378824"/>
                    <a:pt x="1644468" y="368882"/>
                  </a:cubicBezTo>
                  <a:cubicBezTo>
                    <a:pt x="1644468" y="366397"/>
                    <a:pt x="1644468" y="364222"/>
                    <a:pt x="1644468" y="362358"/>
                  </a:cubicBezTo>
                  <a:lnTo>
                    <a:pt x="1644468" y="358474"/>
                  </a:lnTo>
                  <a:lnTo>
                    <a:pt x="1640278" y="347807"/>
                  </a:lnTo>
                  <a:cubicBezTo>
                    <a:pt x="1636991" y="342548"/>
                    <a:pt x="1631691" y="336550"/>
                    <a:pt x="1624379" y="329813"/>
                  </a:cubicBezTo>
                  <a:cubicBezTo>
                    <a:pt x="1617066" y="323075"/>
                    <a:pt x="1607411" y="319706"/>
                    <a:pt x="1595415" y="319706"/>
                  </a:cubicBezTo>
                  <a:close/>
                  <a:moveTo>
                    <a:pt x="6517549" y="318967"/>
                  </a:moveTo>
                  <a:cubicBezTo>
                    <a:pt x="6502595" y="318967"/>
                    <a:pt x="6489818" y="326937"/>
                    <a:pt x="6479219" y="342877"/>
                  </a:cubicBezTo>
                  <a:cubicBezTo>
                    <a:pt x="6468620" y="358817"/>
                    <a:pt x="6461677" y="373936"/>
                    <a:pt x="6458390" y="388232"/>
                  </a:cubicBezTo>
                  <a:cubicBezTo>
                    <a:pt x="6455761" y="399571"/>
                    <a:pt x="6454487" y="411773"/>
                    <a:pt x="6454569" y="424837"/>
                  </a:cubicBezTo>
                  <a:cubicBezTo>
                    <a:pt x="6454652" y="437901"/>
                    <a:pt x="6456583" y="449610"/>
                    <a:pt x="6460362" y="459963"/>
                  </a:cubicBezTo>
                  <a:cubicBezTo>
                    <a:pt x="6471044" y="452404"/>
                    <a:pt x="6481479" y="443530"/>
                    <a:pt x="6491667" y="433341"/>
                  </a:cubicBezTo>
                  <a:cubicBezTo>
                    <a:pt x="6510894" y="413622"/>
                    <a:pt x="6524780" y="392341"/>
                    <a:pt x="6533325" y="369499"/>
                  </a:cubicBezTo>
                  <a:cubicBezTo>
                    <a:pt x="6535954" y="362268"/>
                    <a:pt x="6537598" y="354462"/>
                    <a:pt x="6538255" y="346081"/>
                  </a:cubicBezTo>
                  <a:cubicBezTo>
                    <a:pt x="6538912" y="337701"/>
                    <a:pt x="6537515" y="331045"/>
                    <a:pt x="6534064" y="326115"/>
                  </a:cubicBezTo>
                  <a:cubicBezTo>
                    <a:pt x="6530778" y="321350"/>
                    <a:pt x="6525273" y="318967"/>
                    <a:pt x="6517549" y="318967"/>
                  </a:cubicBezTo>
                  <a:close/>
                  <a:moveTo>
                    <a:pt x="5612674" y="318967"/>
                  </a:moveTo>
                  <a:cubicBezTo>
                    <a:pt x="5597720" y="318967"/>
                    <a:pt x="5584943" y="326937"/>
                    <a:pt x="5574344" y="342877"/>
                  </a:cubicBezTo>
                  <a:cubicBezTo>
                    <a:pt x="5563745" y="358817"/>
                    <a:pt x="5556802" y="373936"/>
                    <a:pt x="5553515" y="388232"/>
                  </a:cubicBezTo>
                  <a:cubicBezTo>
                    <a:pt x="5550886" y="399571"/>
                    <a:pt x="5549612" y="411773"/>
                    <a:pt x="5549694" y="424837"/>
                  </a:cubicBezTo>
                  <a:cubicBezTo>
                    <a:pt x="5549777" y="437901"/>
                    <a:pt x="5551708" y="449610"/>
                    <a:pt x="5555487" y="459963"/>
                  </a:cubicBezTo>
                  <a:cubicBezTo>
                    <a:pt x="5566169" y="452404"/>
                    <a:pt x="5576604" y="443530"/>
                    <a:pt x="5586792" y="433341"/>
                  </a:cubicBezTo>
                  <a:cubicBezTo>
                    <a:pt x="5606019" y="413622"/>
                    <a:pt x="5619905" y="392341"/>
                    <a:pt x="5628450" y="369499"/>
                  </a:cubicBezTo>
                  <a:cubicBezTo>
                    <a:pt x="5631079" y="362268"/>
                    <a:pt x="5632723" y="354462"/>
                    <a:pt x="5633380" y="346081"/>
                  </a:cubicBezTo>
                  <a:cubicBezTo>
                    <a:pt x="5634037" y="337701"/>
                    <a:pt x="5632640" y="331045"/>
                    <a:pt x="5629189" y="326115"/>
                  </a:cubicBezTo>
                  <a:cubicBezTo>
                    <a:pt x="5625903" y="321350"/>
                    <a:pt x="5620398" y="318967"/>
                    <a:pt x="5612674" y="318967"/>
                  </a:cubicBezTo>
                  <a:close/>
                  <a:moveTo>
                    <a:pt x="3764824" y="318967"/>
                  </a:moveTo>
                  <a:cubicBezTo>
                    <a:pt x="3749870" y="318967"/>
                    <a:pt x="3737093" y="326937"/>
                    <a:pt x="3726495" y="342877"/>
                  </a:cubicBezTo>
                  <a:cubicBezTo>
                    <a:pt x="3715895" y="358817"/>
                    <a:pt x="3708952" y="373936"/>
                    <a:pt x="3705665" y="388232"/>
                  </a:cubicBezTo>
                  <a:cubicBezTo>
                    <a:pt x="3703036" y="399571"/>
                    <a:pt x="3701762" y="411773"/>
                    <a:pt x="3701844" y="424837"/>
                  </a:cubicBezTo>
                  <a:cubicBezTo>
                    <a:pt x="3701927" y="437901"/>
                    <a:pt x="3703858" y="449610"/>
                    <a:pt x="3707638" y="459963"/>
                  </a:cubicBezTo>
                  <a:cubicBezTo>
                    <a:pt x="3718318" y="452404"/>
                    <a:pt x="3728754" y="443530"/>
                    <a:pt x="3738942" y="433341"/>
                  </a:cubicBezTo>
                  <a:cubicBezTo>
                    <a:pt x="3758169" y="413622"/>
                    <a:pt x="3772055" y="392341"/>
                    <a:pt x="3780600" y="369499"/>
                  </a:cubicBezTo>
                  <a:cubicBezTo>
                    <a:pt x="3783229" y="362268"/>
                    <a:pt x="3784873" y="354462"/>
                    <a:pt x="3785530" y="346081"/>
                  </a:cubicBezTo>
                  <a:cubicBezTo>
                    <a:pt x="3786187" y="337701"/>
                    <a:pt x="3784791" y="331045"/>
                    <a:pt x="3781340" y="326115"/>
                  </a:cubicBezTo>
                  <a:cubicBezTo>
                    <a:pt x="3778053" y="321350"/>
                    <a:pt x="3772548" y="318967"/>
                    <a:pt x="3764824" y="318967"/>
                  </a:cubicBezTo>
                  <a:close/>
                  <a:moveTo>
                    <a:pt x="6517549" y="304177"/>
                  </a:moveTo>
                  <a:cubicBezTo>
                    <a:pt x="6530696" y="304177"/>
                    <a:pt x="6540309" y="308614"/>
                    <a:pt x="6546389" y="317488"/>
                  </a:cubicBezTo>
                  <a:cubicBezTo>
                    <a:pt x="6551648" y="325211"/>
                    <a:pt x="6553907" y="334455"/>
                    <a:pt x="6553168" y="345219"/>
                  </a:cubicBezTo>
                  <a:cubicBezTo>
                    <a:pt x="6552428" y="355982"/>
                    <a:pt x="6550498" y="365801"/>
                    <a:pt x="6547375" y="374675"/>
                  </a:cubicBezTo>
                  <a:cubicBezTo>
                    <a:pt x="6538173" y="399325"/>
                    <a:pt x="6523137" y="422331"/>
                    <a:pt x="6502266" y="443694"/>
                  </a:cubicBezTo>
                  <a:cubicBezTo>
                    <a:pt x="6491914" y="454376"/>
                    <a:pt x="6480164" y="464318"/>
                    <a:pt x="6467017" y="473520"/>
                  </a:cubicBezTo>
                  <a:cubicBezTo>
                    <a:pt x="6467510" y="474178"/>
                    <a:pt x="6468045" y="474876"/>
                    <a:pt x="6468620" y="475615"/>
                  </a:cubicBezTo>
                  <a:cubicBezTo>
                    <a:pt x="6469195" y="476355"/>
                    <a:pt x="6469729" y="476971"/>
                    <a:pt x="6470222" y="477464"/>
                  </a:cubicBezTo>
                  <a:cubicBezTo>
                    <a:pt x="6479260" y="487653"/>
                    <a:pt x="6489120" y="492829"/>
                    <a:pt x="6499801" y="492993"/>
                  </a:cubicBezTo>
                  <a:cubicBezTo>
                    <a:pt x="6517714" y="492500"/>
                    <a:pt x="6534886" y="485927"/>
                    <a:pt x="6551319" y="473274"/>
                  </a:cubicBezTo>
                  <a:cubicBezTo>
                    <a:pt x="6560358" y="466207"/>
                    <a:pt x="6568574" y="457991"/>
                    <a:pt x="6575969" y="448624"/>
                  </a:cubicBezTo>
                  <a:cubicBezTo>
                    <a:pt x="6581310" y="441886"/>
                    <a:pt x="6586343" y="434553"/>
                    <a:pt x="6591067" y="426624"/>
                  </a:cubicBezTo>
                  <a:lnTo>
                    <a:pt x="6597056" y="415064"/>
                  </a:lnTo>
                  <a:lnTo>
                    <a:pt x="6597056" y="414608"/>
                  </a:lnTo>
                  <a:lnTo>
                    <a:pt x="6597056" y="408359"/>
                  </a:lnTo>
                  <a:lnTo>
                    <a:pt x="6583252" y="403515"/>
                  </a:lnTo>
                  <a:cubicBezTo>
                    <a:pt x="6586539" y="394641"/>
                    <a:pt x="6589579" y="384781"/>
                    <a:pt x="6592372" y="373936"/>
                  </a:cubicBezTo>
                  <a:cubicBezTo>
                    <a:pt x="6593851" y="368513"/>
                    <a:pt x="6595207" y="363295"/>
                    <a:pt x="6596440" y="358283"/>
                  </a:cubicBezTo>
                  <a:lnTo>
                    <a:pt x="6597056" y="355744"/>
                  </a:lnTo>
                  <a:lnTo>
                    <a:pt x="6597056" y="304670"/>
                  </a:lnTo>
                  <a:lnTo>
                    <a:pt x="6608148" y="304670"/>
                  </a:lnTo>
                  <a:lnTo>
                    <a:pt x="6615790" y="304670"/>
                  </a:lnTo>
                  <a:lnTo>
                    <a:pt x="6634770" y="304670"/>
                  </a:lnTo>
                  <a:cubicBezTo>
                    <a:pt x="6634770" y="304670"/>
                    <a:pt x="6634729" y="327923"/>
                    <a:pt x="6634647" y="374429"/>
                  </a:cubicBezTo>
                  <a:cubicBezTo>
                    <a:pt x="6634565" y="420934"/>
                    <a:pt x="6634523" y="444187"/>
                    <a:pt x="6634523" y="444187"/>
                  </a:cubicBezTo>
                  <a:cubicBezTo>
                    <a:pt x="6634523" y="450267"/>
                    <a:pt x="6634770" y="456348"/>
                    <a:pt x="6635263" y="462428"/>
                  </a:cubicBezTo>
                  <a:cubicBezTo>
                    <a:pt x="6635756" y="468508"/>
                    <a:pt x="6636988" y="474095"/>
                    <a:pt x="6638960" y="479190"/>
                  </a:cubicBezTo>
                  <a:cubicBezTo>
                    <a:pt x="6642576" y="488885"/>
                    <a:pt x="6650628" y="493404"/>
                    <a:pt x="6663117" y="492747"/>
                  </a:cubicBezTo>
                  <a:cubicBezTo>
                    <a:pt x="6663282" y="492747"/>
                    <a:pt x="6663405" y="492747"/>
                    <a:pt x="6663487" y="492747"/>
                  </a:cubicBezTo>
                  <a:cubicBezTo>
                    <a:pt x="6663569" y="492747"/>
                    <a:pt x="6663610" y="492747"/>
                    <a:pt x="6663610" y="492747"/>
                  </a:cubicBezTo>
                  <a:cubicBezTo>
                    <a:pt x="6677743" y="492583"/>
                    <a:pt x="6692368" y="480669"/>
                    <a:pt x="6707486" y="457005"/>
                  </a:cubicBezTo>
                  <a:cubicBezTo>
                    <a:pt x="6714388" y="445830"/>
                    <a:pt x="6722153" y="429562"/>
                    <a:pt x="6730780" y="408199"/>
                  </a:cubicBezTo>
                  <a:lnTo>
                    <a:pt x="6736080" y="394157"/>
                  </a:lnTo>
                  <a:lnTo>
                    <a:pt x="6736080" y="368882"/>
                  </a:lnTo>
                  <a:cubicBezTo>
                    <a:pt x="6736080" y="358940"/>
                    <a:pt x="6736080" y="353969"/>
                    <a:pt x="6736080" y="353969"/>
                  </a:cubicBezTo>
                  <a:lnTo>
                    <a:pt x="6736080" y="304670"/>
                  </a:lnTo>
                  <a:lnTo>
                    <a:pt x="6773547" y="304670"/>
                  </a:lnTo>
                  <a:cubicBezTo>
                    <a:pt x="6773547" y="304670"/>
                    <a:pt x="6773547" y="312887"/>
                    <a:pt x="6773547" y="329320"/>
                  </a:cubicBezTo>
                  <a:cubicBezTo>
                    <a:pt x="6773547" y="345753"/>
                    <a:pt x="6773547" y="353969"/>
                    <a:pt x="6773547" y="353969"/>
                  </a:cubicBezTo>
                  <a:lnTo>
                    <a:pt x="6773547" y="449117"/>
                  </a:lnTo>
                  <a:lnTo>
                    <a:pt x="6773547" y="452568"/>
                  </a:lnTo>
                  <a:cubicBezTo>
                    <a:pt x="6773547" y="458484"/>
                    <a:pt x="6773671" y="464277"/>
                    <a:pt x="6773917" y="469946"/>
                  </a:cubicBezTo>
                  <a:cubicBezTo>
                    <a:pt x="6774164" y="475615"/>
                    <a:pt x="6775109" y="480669"/>
                    <a:pt x="6776752" y="485106"/>
                  </a:cubicBezTo>
                  <a:cubicBezTo>
                    <a:pt x="6778724" y="490200"/>
                    <a:pt x="6781025" y="492747"/>
                    <a:pt x="6783654" y="492747"/>
                  </a:cubicBezTo>
                  <a:cubicBezTo>
                    <a:pt x="6797622" y="492747"/>
                    <a:pt x="6810933" y="484037"/>
                    <a:pt x="6823586" y="466618"/>
                  </a:cubicBezTo>
                  <a:cubicBezTo>
                    <a:pt x="6829009" y="459059"/>
                    <a:pt x="6834515" y="449364"/>
                    <a:pt x="6840102" y="437532"/>
                  </a:cubicBezTo>
                  <a:cubicBezTo>
                    <a:pt x="6844868" y="427343"/>
                    <a:pt x="6849633" y="415922"/>
                    <a:pt x="6854398" y="403269"/>
                  </a:cubicBezTo>
                  <a:lnTo>
                    <a:pt x="6868449" y="408445"/>
                  </a:lnTo>
                  <a:cubicBezTo>
                    <a:pt x="6862697" y="423399"/>
                    <a:pt x="6857767" y="435231"/>
                    <a:pt x="6853659" y="443941"/>
                  </a:cubicBezTo>
                  <a:cubicBezTo>
                    <a:pt x="6847907" y="455937"/>
                    <a:pt x="6841910" y="466372"/>
                    <a:pt x="6835665" y="475246"/>
                  </a:cubicBezTo>
                  <a:cubicBezTo>
                    <a:pt x="6820053" y="496937"/>
                    <a:pt x="6802717" y="507783"/>
                    <a:pt x="6783654" y="507783"/>
                  </a:cubicBezTo>
                  <a:cubicBezTo>
                    <a:pt x="6767385" y="507783"/>
                    <a:pt x="6754978" y="502689"/>
                    <a:pt x="6746433" y="492500"/>
                  </a:cubicBezTo>
                  <a:cubicBezTo>
                    <a:pt x="6741010" y="486420"/>
                    <a:pt x="6737888" y="479847"/>
                    <a:pt x="6737066" y="472781"/>
                  </a:cubicBezTo>
                  <a:cubicBezTo>
                    <a:pt x="6736245" y="465714"/>
                    <a:pt x="6735916" y="458895"/>
                    <a:pt x="6736080" y="452321"/>
                  </a:cubicBezTo>
                  <a:lnTo>
                    <a:pt x="6736080" y="449117"/>
                  </a:lnTo>
                  <a:cubicBezTo>
                    <a:pt x="6736080" y="449117"/>
                    <a:pt x="6736080" y="444187"/>
                    <a:pt x="6736080" y="434327"/>
                  </a:cubicBezTo>
                  <a:lnTo>
                    <a:pt x="6736080" y="433951"/>
                  </a:lnTo>
                  <a:lnTo>
                    <a:pt x="6731859" y="443078"/>
                  </a:lnTo>
                  <a:cubicBezTo>
                    <a:pt x="6727689" y="451623"/>
                    <a:pt x="6723673" y="458895"/>
                    <a:pt x="6719811" y="464893"/>
                  </a:cubicBezTo>
                  <a:cubicBezTo>
                    <a:pt x="6714881" y="472781"/>
                    <a:pt x="6707528" y="481819"/>
                    <a:pt x="6697750" y="492007"/>
                  </a:cubicBezTo>
                  <a:cubicBezTo>
                    <a:pt x="6687972" y="502196"/>
                    <a:pt x="6676757" y="507455"/>
                    <a:pt x="6664103" y="507783"/>
                  </a:cubicBezTo>
                  <a:cubicBezTo>
                    <a:pt x="6664103" y="507783"/>
                    <a:pt x="6664062" y="507783"/>
                    <a:pt x="6663980" y="507783"/>
                  </a:cubicBezTo>
                  <a:cubicBezTo>
                    <a:pt x="6663898" y="507783"/>
                    <a:pt x="6663857" y="507783"/>
                    <a:pt x="6663857" y="507783"/>
                  </a:cubicBezTo>
                  <a:cubicBezTo>
                    <a:pt x="6663528" y="507783"/>
                    <a:pt x="6663200" y="507783"/>
                    <a:pt x="6662871" y="507783"/>
                  </a:cubicBezTo>
                  <a:cubicBezTo>
                    <a:pt x="6662542" y="507783"/>
                    <a:pt x="6662131" y="507783"/>
                    <a:pt x="6661638" y="507783"/>
                  </a:cubicBezTo>
                  <a:cubicBezTo>
                    <a:pt x="6661638" y="507783"/>
                    <a:pt x="6661556" y="507783"/>
                    <a:pt x="6661392" y="507783"/>
                  </a:cubicBezTo>
                  <a:cubicBezTo>
                    <a:pt x="6661228" y="507783"/>
                    <a:pt x="6661063" y="507783"/>
                    <a:pt x="6660899" y="507783"/>
                  </a:cubicBezTo>
                  <a:cubicBezTo>
                    <a:pt x="6633127" y="507783"/>
                    <a:pt x="6614804" y="500388"/>
                    <a:pt x="6605930" y="485599"/>
                  </a:cubicBezTo>
                  <a:cubicBezTo>
                    <a:pt x="6601986" y="479190"/>
                    <a:pt x="6599521" y="472411"/>
                    <a:pt x="6598535" y="465263"/>
                  </a:cubicBezTo>
                  <a:cubicBezTo>
                    <a:pt x="6597549" y="458114"/>
                    <a:pt x="6597056" y="451089"/>
                    <a:pt x="6597056" y="444187"/>
                  </a:cubicBezTo>
                  <a:lnTo>
                    <a:pt x="6597056" y="444109"/>
                  </a:lnTo>
                  <a:lnTo>
                    <a:pt x="6587554" y="457991"/>
                  </a:lnTo>
                  <a:cubicBezTo>
                    <a:pt x="6579009" y="468672"/>
                    <a:pt x="6569971" y="477711"/>
                    <a:pt x="6560440" y="485106"/>
                  </a:cubicBezTo>
                  <a:cubicBezTo>
                    <a:pt x="6541213" y="500060"/>
                    <a:pt x="6521000" y="507619"/>
                    <a:pt x="6499801" y="507783"/>
                  </a:cubicBezTo>
                  <a:cubicBezTo>
                    <a:pt x="6499801" y="507783"/>
                    <a:pt x="6499761" y="507783"/>
                    <a:pt x="6499678" y="507783"/>
                  </a:cubicBezTo>
                  <a:cubicBezTo>
                    <a:pt x="6499596" y="507783"/>
                    <a:pt x="6499555" y="507783"/>
                    <a:pt x="6499555" y="507783"/>
                  </a:cubicBezTo>
                  <a:cubicBezTo>
                    <a:pt x="6476713" y="507619"/>
                    <a:pt x="6457815" y="501046"/>
                    <a:pt x="6442861" y="488064"/>
                  </a:cubicBezTo>
                  <a:lnTo>
                    <a:pt x="6434858" y="477898"/>
                  </a:lnTo>
                  <a:lnTo>
                    <a:pt x="6407179" y="500635"/>
                  </a:lnTo>
                  <a:lnTo>
                    <a:pt x="6407179" y="641384"/>
                  </a:lnTo>
                  <a:cubicBezTo>
                    <a:pt x="6407179" y="668992"/>
                    <a:pt x="6404139" y="696024"/>
                    <a:pt x="6398059" y="722482"/>
                  </a:cubicBezTo>
                  <a:cubicBezTo>
                    <a:pt x="6395101" y="735628"/>
                    <a:pt x="6391938" y="746269"/>
                    <a:pt x="6388569" y="754403"/>
                  </a:cubicBezTo>
                  <a:cubicBezTo>
                    <a:pt x="6385200" y="762537"/>
                    <a:pt x="6382529" y="768494"/>
                    <a:pt x="6380558" y="772274"/>
                  </a:cubicBezTo>
                  <a:cubicBezTo>
                    <a:pt x="6375135" y="782298"/>
                    <a:pt x="6368397" y="790761"/>
                    <a:pt x="6360345" y="797663"/>
                  </a:cubicBezTo>
                  <a:cubicBezTo>
                    <a:pt x="6356401" y="801114"/>
                    <a:pt x="6351389" y="804442"/>
                    <a:pt x="6345309" y="807646"/>
                  </a:cubicBezTo>
                  <a:cubicBezTo>
                    <a:pt x="6339229" y="810851"/>
                    <a:pt x="6332655" y="812453"/>
                    <a:pt x="6325589" y="812453"/>
                  </a:cubicBezTo>
                  <a:cubicBezTo>
                    <a:pt x="6318851" y="812453"/>
                    <a:pt x="6312361" y="809988"/>
                    <a:pt x="6306116" y="805058"/>
                  </a:cubicBezTo>
                  <a:cubicBezTo>
                    <a:pt x="6301515" y="801114"/>
                    <a:pt x="6297488" y="795856"/>
                    <a:pt x="6294037" y="789282"/>
                  </a:cubicBezTo>
                  <a:cubicBezTo>
                    <a:pt x="6286149" y="774000"/>
                    <a:pt x="6283520" y="752061"/>
                    <a:pt x="6286149" y="723468"/>
                  </a:cubicBezTo>
                  <a:cubicBezTo>
                    <a:pt x="6290093" y="684686"/>
                    <a:pt x="6300200" y="646314"/>
                    <a:pt x="6316468" y="608354"/>
                  </a:cubicBezTo>
                  <a:cubicBezTo>
                    <a:pt x="6330601" y="575323"/>
                    <a:pt x="6348266" y="545744"/>
                    <a:pt x="6369465" y="519615"/>
                  </a:cubicBezTo>
                  <a:lnTo>
                    <a:pt x="6369465" y="434052"/>
                  </a:lnTo>
                  <a:lnTo>
                    <a:pt x="6365490" y="443078"/>
                  </a:lnTo>
                  <a:cubicBezTo>
                    <a:pt x="6361321" y="451623"/>
                    <a:pt x="6357305" y="458895"/>
                    <a:pt x="6353443" y="464893"/>
                  </a:cubicBezTo>
                  <a:cubicBezTo>
                    <a:pt x="6348513" y="472781"/>
                    <a:pt x="6341159" y="481819"/>
                    <a:pt x="6331381" y="492007"/>
                  </a:cubicBezTo>
                  <a:cubicBezTo>
                    <a:pt x="6321604" y="502196"/>
                    <a:pt x="6310389" y="507455"/>
                    <a:pt x="6297735" y="507783"/>
                  </a:cubicBezTo>
                  <a:cubicBezTo>
                    <a:pt x="6297735" y="507783"/>
                    <a:pt x="6297694" y="507783"/>
                    <a:pt x="6297611" y="507783"/>
                  </a:cubicBezTo>
                  <a:cubicBezTo>
                    <a:pt x="6297529" y="507783"/>
                    <a:pt x="6297488" y="507783"/>
                    <a:pt x="6297488" y="507783"/>
                  </a:cubicBezTo>
                  <a:cubicBezTo>
                    <a:pt x="6297160" y="507783"/>
                    <a:pt x="6296831" y="507783"/>
                    <a:pt x="6296502" y="507783"/>
                  </a:cubicBezTo>
                  <a:cubicBezTo>
                    <a:pt x="6296174" y="507783"/>
                    <a:pt x="6295763" y="507783"/>
                    <a:pt x="6295270" y="507783"/>
                  </a:cubicBezTo>
                  <a:cubicBezTo>
                    <a:pt x="6295270" y="507783"/>
                    <a:pt x="6295188" y="507783"/>
                    <a:pt x="6295023" y="507783"/>
                  </a:cubicBezTo>
                  <a:cubicBezTo>
                    <a:pt x="6294859" y="507783"/>
                    <a:pt x="6294695" y="507783"/>
                    <a:pt x="6294530" y="507783"/>
                  </a:cubicBezTo>
                  <a:cubicBezTo>
                    <a:pt x="6266759" y="507783"/>
                    <a:pt x="6248435" y="500388"/>
                    <a:pt x="6239561" y="485599"/>
                  </a:cubicBezTo>
                  <a:cubicBezTo>
                    <a:pt x="6235618" y="479190"/>
                    <a:pt x="6233153" y="472411"/>
                    <a:pt x="6232167" y="465263"/>
                  </a:cubicBezTo>
                  <a:cubicBezTo>
                    <a:pt x="6231181" y="458114"/>
                    <a:pt x="6230688" y="451089"/>
                    <a:pt x="6230688" y="444187"/>
                  </a:cubicBezTo>
                  <a:cubicBezTo>
                    <a:pt x="6230688" y="444187"/>
                    <a:pt x="6230688" y="434327"/>
                    <a:pt x="6230688" y="414608"/>
                  </a:cubicBezTo>
                  <a:cubicBezTo>
                    <a:pt x="6230688" y="394888"/>
                    <a:pt x="6230688" y="385028"/>
                    <a:pt x="6230688" y="385028"/>
                  </a:cubicBezTo>
                  <a:lnTo>
                    <a:pt x="6230688" y="364322"/>
                  </a:lnTo>
                  <a:cubicBezTo>
                    <a:pt x="6230524" y="364322"/>
                    <a:pt x="6230441" y="364363"/>
                    <a:pt x="6230441" y="364445"/>
                  </a:cubicBezTo>
                  <a:cubicBezTo>
                    <a:pt x="6230441" y="364528"/>
                    <a:pt x="6230441" y="364569"/>
                    <a:pt x="6230441" y="364569"/>
                  </a:cubicBezTo>
                  <a:lnTo>
                    <a:pt x="6220828" y="382809"/>
                  </a:lnTo>
                  <a:cubicBezTo>
                    <a:pt x="6218199" y="387575"/>
                    <a:pt x="6215569" y="392382"/>
                    <a:pt x="6212940" y="397229"/>
                  </a:cubicBezTo>
                  <a:cubicBezTo>
                    <a:pt x="6210311" y="402077"/>
                    <a:pt x="6207681" y="406966"/>
                    <a:pt x="6205052" y="411896"/>
                  </a:cubicBezTo>
                  <a:lnTo>
                    <a:pt x="6192234" y="404748"/>
                  </a:lnTo>
                  <a:cubicBezTo>
                    <a:pt x="6195028" y="399982"/>
                    <a:pt x="6197657" y="395175"/>
                    <a:pt x="6200122" y="390328"/>
                  </a:cubicBezTo>
                  <a:cubicBezTo>
                    <a:pt x="6202587" y="385480"/>
                    <a:pt x="6205052" y="380591"/>
                    <a:pt x="6207517" y="375661"/>
                  </a:cubicBezTo>
                  <a:lnTo>
                    <a:pt x="6217130" y="357667"/>
                  </a:lnTo>
                  <a:cubicBezTo>
                    <a:pt x="6219595" y="353230"/>
                    <a:pt x="6221937" y="348752"/>
                    <a:pt x="6224155" y="344233"/>
                  </a:cubicBezTo>
                  <a:cubicBezTo>
                    <a:pt x="6226374" y="339714"/>
                    <a:pt x="6228552" y="335236"/>
                    <a:pt x="6230688" y="330799"/>
                  </a:cubicBezTo>
                  <a:lnTo>
                    <a:pt x="6230688" y="304670"/>
                  </a:lnTo>
                  <a:lnTo>
                    <a:pt x="6268402" y="304670"/>
                  </a:lnTo>
                  <a:cubicBezTo>
                    <a:pt x="6268402" y="304670"/>
                    <a:pt x="6268361" y="327923"/>
                    <a:pt x="6268278" y="374429"/>
                  </a:cubicBezTo>
                  <a:cubicBezTo>
                    <a:pt x="6268196" y="420934"/>
                    <a:pt x="6268155" y="444187"/>
                    <a:pt x="6268155" y="444187"/>
                  </a:cubicBezTo>
                  <a:cubicBezTo>
                    <a:pt x="6268155" y="450267"/>
                    <a:pt x="6268402" y="456348"/>
                    <a:pt x="6268895" y="462428"/>
                  </a:cubicBezTo>
                  <a:cubicBezTo>
                    <a:pt x="6269388" y="468508"/>
                    <a:pt x="6270620" y="474095"/>
                    <a:pt x="6272592" y="479190"/>
                  </a:cubicBezTo>
                  <a:cubicBezTo>
                    <a:pt x="6276207" y="488885"/>
                    <a:pt x="6284260" y="493404"/>
                    <a:pt x="6296749" y="492747"/>
                  </a:cubicBezTo>
                  <a:cubicBezTo>
                    <a:pt x="6296913" y="492747"/>
                    <a:pt x="6297036" y="492747"/>
                    <a:pt x="6297118" y="492747"/>
                  </a:cubicBezTo>
                  <a:cubicBezTo>
                    <a:pt x="6297201" y="492747"/>
                    <a:pt x="6297242" y="492747"/>
                    <a:pt x="6297242" y="492747"/>
                  </a:cubicBezTo>
                  <a:cubicBezTo>
                    <a:pt x="6311375" y="492583"/>
                    <a:pt x="6326000" y="480669"/>
                    <a:pt x="6341118" y="457005"/>
                  </a:cubicBezTo>
                  <a:cubicBezTo>
                    <a:pt x="6348020" y="445830"/>
                    <a:pt x="6355785" y="429562"/>
                    <a:pt x="6364412" y="408199"/>
                  </a:cubicBezTo>
                  <a:lnTo>
                    <a:pt x="6369465" y="394810"/>
                  </a:lnTo>
                  <a:lnTo>
                    <a:pt x="6369465" y="304670"/>
                  </a:lnTo>
                  <a:lnTo>
                    <a:pt x="6407179" y="304670"/>
                  </a:lnTo>
                  <a:lnTo>
                    <a:pt x="6407179" y="480176"/>
                  </a:lnTo>
                  <a:lnTo>
                    <a:pt x="6426140" y="465288"/>
                  </a:lnTo>
                  <a:lnTo>
                    <a:pt x="6418458" y="439997"/>
                  </a:lnTo>
                  <a:cubicBezTo>
                    <a:pt x="6415500" y="421427"/>
                    <a:pt x="6416897" y="402858"/>
                    <a:pt x="6422648" y="384288"/>
                  </a:cubicBezTo>
                  <a:cubicBezTo>
                    <a:pt x="6428728" y="364404"/>
                    <a:pt x="6439821" y="346657"/>
                    <a:pt x="6455925" y="331045"/>
                  </a:cubicBezTo>
                  <a:cubicBezTo>
                    <a:pt x="6474823" y="312969"/>
                    <a:pt x="6495364" y="304013"/>
                    <a:pt x="6517549" y="304177"/>
                  </a:cubicBezTo>
                  <a:close/>
                  <a:moveTo>
                    <a:pt x="5744438" y="304177"/>
                  </a:moveTo>
                  <a:cubicBezTo>
                    <a:pt x="5759886" y="304177"/>
                    <a:pt x="5771553" y="308203"/>
                    <a:pt x="5779441" y="316255"/>
                  </a:cubicBezTo>
                  <a:cubicBezTo>
                    <a:pt x="5785686" y="322500"/>
                    <a:pt x="5789506" y="329854"/>
                    <a:pt x="5790903" y="338317"/>
                  </a:cubicBezTo>
                  <a:cubicBezTo>
                    <a:pt x="5792300" y="346780"/>
                    <a:pt x="5792998" y="355037"/>
                    <a:pt x="5792998" y="363090"/>
                  </a:cubicBezTo>
                  <a:lnTo>
                    <a:pt x="5792998" y="384000"/>
                  </a:lnTo>
                  <a:lnTo>
                    <a:pt x="5793984" y="381577"/>
                  </a:lnTo>
                  <a:cubicBezTo>
                    <a:pt x="5800722" y="367280"/>
                    <a:pt x="5806802" y="356106"/>
                    <a:pt x="5812225" y="348053"/>
                  </a:cubicBezTo>
                  <a:cubicBezTo>
                    <a:pt x="5818305" y="339180"/>
                    <a:pt x="5826358" y="330388"/>
                    <a:pt x="5836381" y="321678"/>
                  </a:cubicBezTo>
                  <a:cubicBezTo>
                    <a:pt x="5846406" y="312969"/>
                    <a:pt x="5857334" y="307792"/>
                    <a:pt x="5869165" y="306149"/>
                  </a:cubicBezTo>
                  <a:cubicBezTo>
                    <a:pt x="5872616" y="305656"/>
                    <a:pt x="5876067" y="305410"/>
                    <a:pt x="5879518" y="305410"/>
                  </a:cubicBezTo>
                  <a:cubicBezTo>
                    <a:pt x="5903018" y="306067"/>
                    <a:pt x="5919533" y="313462"/>
                    <a:pt x="5929064" y="327594"/>
                  </a:cubicBezTo>
                  <a:cubicBezTo>
                    <a:pt x="5933173" y="334003"/>
                    <a:pt x="5935802" y="340782"/>
                    <a:pt x="5936952" y="347930"/>
                  </a:cubicBezTo>
                  <a:cubicBezTo>
                    <a:pt x="5938103" y="355079"/>
                    <a:pt x="5938678" y="362104"/>
                    <a:pt x="5938678" y="369006"/>
                  </a:cubicBezTo>
                  <a:cubicBezTo>
                    <a:pt x="5938678" y="430794"/>
                    <a:pt x="5938801" y="464646"/>
                    <a:pt x="5939047" y="470562"/>
                  </a:cubicBezTo>
                  <a:cubicBezTo>
                    <a:pt x="5939294" y="476478"/>
                    <a:pt x="5940321" y="481655"/>
                    <a:pt x="5942128" y="486092"/>
                  </a:cubicBezTo>
                  <a:cubicBezTo>
                    <a:pt x="5943607" y="490364"/>
                    <a:pt x="5945662" y="492829"/>
                    <a:pt x="5948291" y="493486"/>
                  </a:cubicBezTo>
                  <a:cubicBezTo>
                    <a:pt x="5964560" y="494472"/>
                    <a:pt x="5978610" y="483873"/>
                    <a:pt x="5990442" y="461688"/>
                  </a:cubicBezTo>
                  <a:cubicBezTo>
                    <a:pt x="6002274" y="439504"/>
                    <a:pt x="6011230" y="419455"/>
                    <a:pt x="6017310" y="401543"/>
                  </a:cubicBezTo>
                  <a:cubicBezTo>
                    <a:pt x="6019446" y="396778"/>
                    <a:pt x="6022692" y="395299"/>
                    <a:pt x="6027047" y="397106"/>
                  </a:cubicBezTo>
                  <a:cubicBezTo>
                    <a:pt x="6031402" y="398914"/>
                    <a:pt x="6032839" y="402036"/>
                    <a:pt x="6031360" y="406473"/>
                  </a:cubicBezTo>
                  <a:cubicBezTo>
                    <a:pt x="6020843" y="437696"/>
                    <a:pt x="6009340" y="461853"/>
                    <a:pt x="5996851" y="478943"/>
                  </a:cubicBezTo>
                  <a:cubicBezTo>
                    <a:pt x="5982390" y="498663"/>
                    <a:pt x="5966778" y="508441"/>
                    <a:pt x="5950016" y="508276"/>
                  </a:cubicBezTo>
                  <a:lnTo>
                    <a:pt x="5950016" y="508523"/>
                  </a:lnTo>
                  <a:cubicBezTo>
                    <a:pt x="5932762" y="508523"/>
                    <a:pt x="5919944" y="503511"/>
                    <a:pt x="5911563" y="493486"/>
                  </a:cubicBezTo>
                  <a:cubicBezTo>
                    <a:pt x="5906140" y="487406"/>
                    <a:pt x="5903018" y="480792"/>
                    <a:pt x="5902196" y="473643"/>
                  </a:cubicBezTo>
                  <a:cubicBezTo>
                    <a:pt x="5901375" y="466495"/>
                    <a:pt x="5900964" y="447268"/>
                    <a:pt x="5900964" y="415963"/>
                  </a:cubicBezTo>
                  <a:cubicBezTo>
                    <a:pt x="5900964" y="384658"/>
                    <a:pt x="5900964" y="369006"/>
                    <a:pt x="5900964" y="369006"/>
                  </a:cubicBezTo>
                  <a:cubicBezTo>
                    <a:pt x="5900964" y="363090"/>
                    <a:pt x="5900717" y="357092"/>
                    <a:pt x="5900224" y="351011"/>
                  </a:cubicBezTo>
                  <a:cubicBezTo>
                    <a:pt x="5899731" y="344931"/>
                    <a:pt x="5898581" y="339344"/>
                    <a:pt x="5896773" y="334250"/>
                  </a:cubicBezTo>
                  <a:cubicBezTo>
                    <a:pt x="5893487" y="325704"/>
                    <a:pt x="5887735" y="321103"/>
                    <a:pt x="5879518" y="320446"/>
                  </a:cubicBezTo>
                  <a:cubicBezTo>
                    <a:pt x="5875903" y="320446"/>
                    <a:pt x="5873109" y="320610"/>
                    <a:pt x="5871137" y="320939"/>
                  </a:cubicBezTo>
                  <a:cubicBezTo>
                    <a:pt x="5862428" y="322253"/>
                    <a:pt x="5853842" y="326526"/>
                    <a:pt x="5845379" y="333757"/>
                  </a:cubicBezTo>
                  <a:cubicBezTo>
                    <a:pt x="5836916" y="340987"/>
                    <a:pt x="5829973" y="348546"/>
                    <a:pt x="5824550" y="356434"/>
                  </a:cubicBezTo>
                  <a:cubicBezTo>
                    <a:pt x="5819784" y="363501"/>
                    <a:pt x="5814608" y="372867"/>
                    <a:pt x="5809020" y="384535"/>
                  </a:cubicBezTo>
                  <a:cubicBezTo>
                    <a:pt x="5803433" y="396202"/>
                    <a:pt x="5798421" y="407706"/>
                    <a:pt x="5793984" y="419044"/>
                  </a:cubicBezTo>
                  <a:lnTo>
                    <a:pt x="5792998" y="421920"/>
                  </a:lnTo>
                  <a:lnTo>
                    <a:pt x="5792998" y="507783"/>
                  </a:lnTo>
                  <a:lnTo>
                    <a:pt x="5755531" y="507783"/>
                  </a:lnTo>
                  <a:lnTo>
                    <a:pt x="5755531" y="363090"/>
                  </a:lnTo>
                  <a:cubicBezTo>
                    <a:pt x="5755531" y="357338"/>
                    <a:pt x="5755202" y="349697"/>
                    <a:pt x="5754545" y="340166"/>
                  </a:cubicBezTo>
                  <a:cubicBezTo>
                    <a:pt x="5753888" y="330634"/>
                    <a:pt x="5751833" y="324143"/>
                    <a:pt x="5748382" y="320692"/>
                  </a:cubicBezTo>
                  <a:cubicBezTo>
                    <a:pt x="5747396" y="319706"/>
                    <a:pt x="5746082" y="319213"/>
                    <a:pt x="5744438" y="319213"/>
                  </a:cubicBezTo>
                  <a:cubicBezTo>
                    <a:pt x="5741480" y="319213"/>
                    <a:pt x="5737660" y="321226"/>
                    <a:pt x="5732976" y="325253"/>
                  </a:cubicBezTo>
                  <a:cubicBezTo>
                    <a:pt x="5728293" y="329279"/>
                    <a:pt x="5723732" y="335852"/>
                    <a:pt x="5719296" y="344972"/>
                  </a:cubicBezTo>
                  <a:cubicBezTo>
                    <a:pt x="5714859" y="354093"/>
                    <a:pt x="5709518" y="366459"/>
                    <a:pt x="5703273" y="382070"/>
                  </a:cubicBezTo>
                  <a:cubicBezTo>
                    <a:pt x="5697029" y="397681"/>
                    <a:pt x="5692674" y="407952"/>
                    <a:pt x="5690209" y="412882"/>
                  </a:cubicBezTo>
                  <a:cubicBezTo>
                    <a:pt x="5687744" y="417155"/>
                    <a:pt x="5684416" y="418428"/>
                    <a:pt x="5680226" y="416703"/>
                  </a:cubicBezTo>
                  <a:cubicBezTo>
                    <a:pt x="5676035" y="414977"/>
                    <a:pt x="5675009" y="411650"/>
                    <a:pt x="5677145" y="406720"/>
                  </a:cubicBezTo>
                  <a:cubicBezTo>
                    <a:pt x="5679117" y="401790"/>
                    <a:pt x="5683225" y="391519"/>
                    <a:pt x="5689469" y="375908"/>
                  </a:cubicBezTo>
                  <a:cubicBezTo>
                    <a:pt x="5695714" y="360296"/>
                    <a:pt x="5700562" y="348998"/>
                    <a:pt x="5704013" y="342014"/>
                  </a:cubicBezTo>
                  <a:cubicBezTo>
                    <a:pt x="5707464" y="335030"/>
                    <a:pt x="5712599" y="326978"/>
                    <a:pt x="5719419" y="317858"/>
                  </a:cubicBezTo>
                  <a:cubicBezTo>
                    <a:pt x="5726239" y="308737"/>
                    <a:pt x="5734578" y="304177"/>
                    <a:pt x="5744438" y="304177"/>
                  </a:cubicBezTo>
                  <a:close/>
                  <a:moveTo>
                    <a:pt x="5612674" y="304177"/>
                  </a:moveTo>
                  <a:cubicBezTo>
                    <a:pt x="5625821" y="304177"/>
                    <a:pt x="5635434" y="308614"/>
                    <a:pt x="5641514" y="317488"/>
                  </a:cubicBezTo>
                  <a:cubicBezTo>
                    <a:pt x="5646773" y="325211"/>
                    <a:pt x="5649032" y="334455"/>
                    <a:pt x="5648293" y="345219"/>
                  </a:cubicBezTo>
                  <a:cubicBezTo>
                    <a:pt x="5647553" y="355982"/>
                    <a:pt x="5645623" y="365801"/>
                    <a:pt x="5642500" y="374675"/>
                  </a:cubicBezTo>
                  <a:cubicBezTo>
                    <a:pt x="5633298" y="399325"/>
                    <a:pt x="5618262" y="422331"/>
                    <a:pt x="5597391" y="443694"/>
                  </a:cubicBezTo>
                  <a:lnTo>
                    <a:pt x="5564999" y="471103"/>
                  </a:lnTo>
                  <a:lnTo>
                    <a:pt x="5571877" y="482641"/>
                  </a:lnTo>
                  <a:lnTo>
                    <a:pt x="5571775" y="482691"/>
                  </a:lnTo>
                  <a:lnTo>
                    <a:pt x="5579521" y="488988"/>
                  </a:lnTo>
                  <a:cubicBezTo>
                    <a:pt x="5584451" y="491576"/>
                    <a:pt x="5589586" y="492911"/>
                    <a:pt x="5594926" y="492993"/>
                  </a:cubicBezTo>
                  <a:cubicBezTo>
                    <a:pt x="5612839" y="492500"/>
                    <a:pt x="5630011" y="485927"/>
                    <a:pt x="5646444" y="473274"/>
                  </a:cubicBezTo>
                  <a:cubicBezTo>
                    <a:pt x="5655483" y="466207"/>
                    <a:pt x="5663699" y="457991"/>
                    <a:pt x="5671094" y="448624"/>
                  </a:cubicBezTo>
                  <a:cubicBezTo>
                    <a:pt x="5681776" y="435149"/>
                    <a:pt x="5691225" y="419291"/>
                    <a:pt x="5699441" y="401050"/>
                  </a:cubicBezTo>
                  <a:cubicBezTo>
                    <a:pt x="5702728" y="396613"/>
                    <a:pt x="5706179" y="395463"/>
                    <a:pt x="5709794" y="397599"/>
                  </a:cubicBezTo>
                  <a:cubicBezTo>
                    <a:pt x="5713409" y="399736"/>
                    <a:pt x="5714477" y="402858"/>
                    <a:pt x="5712998" y="406966"/>
                  </a:cubicBezTo>
                  <a:cubicBezTo>
                    <a:pt x="5704782" y="425700"/>
                    <a:pt x="5694676" y="442708"/>
                    <a:pt x="5682679" y="457991"/>
                  </a:cubicBezTo>
                  <a:cubicBezTo>
                    <a:pt x="5674134" y="468672"/>
                    <a:pt x="5665096" y="477711"/>
                    <a:pt x="5655565" y="485106"/>
                  </a:cubicBezTo>
                  <a:cubicBezTo>
                    <a:pt x="5636338" y="500060"/>
                    <a:pt x="5616125" y="507619"/>
                    <a:pt x="5594926" y="507783"/>
                  </a:cubicBezTo>
                  <a:cubicBezTo>
                    <a:pt x="5594926" y="507783"/>
                    <a:pt x="5594886" y="507783"/>
                    <a:pt x="5594803" y="507783"/>
                  </a:cubicBezTo>
                  <a:cubicBezTo>
                    <a:pt x="5594721" y="507783"/>
                    <a:pt x="5594680" y="507783"/>
                    <a:pt x="5594680" y="507783"/>
                  </a:cubicBezTo>
                  <a:cubicBezTo>
                    <a:pt x="5583259" y="507701"/>
                    <a:pt x="5572824" y="506017"/>
                    <a:pt x="5563375" y="502730"/>
                  </a:cubicBezTo>
                  <a:lnTo>
                    <a:pt x="5548525" y="494152"/>
                  </a:lnTo>
                  <a:lnTo>
                    <a:pt x="5536874" y="499895"/>
                  </a:lnTo>
                  <a:cubicBezTo>
                    <a:pt x="5522906" y="505647"/>
                    <a:pt x="5510664" y="508523"/>
                    <a:pt x="5500146" y="508523"/>
                  </a:cubicBezTo>
                  <a:cubicBezTo>
                    <a:pt x="5479769" y="508523"/>
                    <a:pt x="5465226" y="502196"/>
                    <a:pt x="5456516" y="489543"/>
                  </a:cubicBezTo>
                  <a:cubicBezTo>
                    <a:pt x="5449943" y="480340"/>
                    <a:pt x="5446656" y="467769"/>
                    <a:pt x="5446656" y="451828"/>
                  </a:cubicBezTo>
                  <a:lnTo>
                    <a:pt x="5446656" y="412636"/>
                  </a:lnTo>
                  <a:lnTo>
                    <a:pt x="5446656" y="368020"/>
                  </a:lnTo>
                  <a:cubicBezTo>
                    <a:pt x="5446656" y="362104"/>
                    <a:pt x="5446410" y="356147"/>
                    <a:pt x="5445917" y="350149"/>
                  </a:cubicBezTo>
                  <a:cubicBezTo>
                    <a:pt x="5445424" y="344151"/>
                    <a:pt x="5444191" y="338604"/>
                    <a:pt x="5442219" y="333510"/>
                  </a:cubicBezTo>
                  <a:cubicBezTo>
                    <a:pt x="5438768" y="324143"/>
                    <a:pt x="5432442" y="319542"/>
                    <a:pt x="5423239" y="319706"/>
                  </a:cubicBezTo>
                  <a:cubicBezTo>
                    <a:pt x="5412558" y="319706"/>
                    <a:pt x="5401877" y="323979"/>
                    <a:pt x="5391195" y="332524"/>
                  </a:cubicBezTo>
                  <a:cubicBezTo>
                    <a:pt x="5382814" y="339590"/>
                    <a:pt x="5375748" y="347314"/>
                    <a:pt x="5369996" y="355695"/>
                  </a:cubicBezTo>
                  <a:cubicBezTo>
                    <a:pt x="5365559" y="362432"/>
                    <a:pt x="5360712" y="371183"/>
                    <a:pt x="5355453" y="381947"/>
                  </a:cubicBezTo>
                  <a:cubicBezTo>
                    <a:pt x="5350194" y="392710"/>
                    <a:pt x="5345346" y="403515"/>
                    <a:pt x="5340909" y="414361"/>
                  </a:cubicBezTo>
                  <a:lnTo>
                    <a:pt x="5340909" y="508030"/>
                  </a:lnTo>
                  <a:lnTo>
                    <a:pt x="5303442" y="508030"/>
                  </a:lnTo>
                  <a:lnTo>
                    <a:pt x="5303442" y="377633"/>
                  </a:lnTo>
                  <a:cubicBezTo>
                    <a:pt x="5303442" y="368595"/>
                    <a:pt x="5302949" y="360625"/>
                    <a:pt x="5301963" y="353723"/>
                  </a:cubicBezTo>
                  <a:cubicBezTo>
                    <a:pt x="5300155" y="342384"/>
                    <a:pt x="5297690" y="334085"/>
                    <a:pt x="5294568" y="328827"/>
                  </a:cubicBezTo>
                  <a:cubicBezTo>
                    <a:pt x="5290624" y="323075"/>
                    <a:pt x="5285530" y="320035"/>
                    <a:pt x="5279285" y="319706"/>
                  </a:cubicBezTo>
                  <a:cubicBezTo>
                    <a:pt x="5269097" y="319542"/>
                    <a:pt x="5260593" y="321802"/>
                    <a:pt x="5253773" y="326485"/>
                  </a:cubicBezTo>
                  <a:cubicBezTo>
                    <a:pt x="5246953" y="331168"/>
                    <a:pt x="5240257" y="337783"/>
                    <a:pt x="5233683" y="346328"/>
                  </a:cubicBezTo>
                  <a:cubicBezTo>
                    <a:pt x="5225795" y="356845"/>
                    <a:pt x="5218565" y="368677"/>
                    <a:pt x="5211992" y="381823"/>
                  </a:cubicBezTo>
                  <a:cubicBezTo>
                    <a:pt x="5207719" y="390697"/>
                    <a:pt x="5203118" y="401872"/>
                    <a:pt x="5198188" y="415347"/>
                  </a:cubicBezTo>
                  <a:lnTo>
                    <a:pt x="5198188" y="507783"/>
                  </a:lnTo>
                  <a:lnTo>
                    <a:pt x="5160720" y="507783"/>
                  </a:lnTo>
                  <a:lnTo>
                    <a:pt x="5160720" y="413622"/>
                  </a:lnTo>
                  <a:cubicBezTo>
                    <a:pt x="5160720" y="413622"/>
                    <a:pt x="5160720" y="406021"/>
                    <a:pt x="5160720" y="390821"/>
                  </a:cubicBezTo>
                  <a:cubicBezTo>
                    <a:pt x="5160720" y="375620"/>
                    <a:pt x="5160720" y="368020"/>
                    <a:pt x="5160720" y="368020"/>
                  </a:cubicBezTo>
                  <a:cubicBezTo>
                    <a:pt x="5160720" y="362104"/>
                    <a:pt x="5160474" y="356147"/>
                    <a:pt x="5159981" y="350149"/>
                  </a:cubicBezTo>
                  <a:cubicBezTo>
                    <a:pt x="5159488" y="344151"/>
                    <a:pt x="5158255" y="338604"/>
                    <a:pt x="5156283" y="333510"/>
                  </a:cubicBezTo>
                  <a:cubicBezTo>
                    <a:pt x="5152997" y="324308"/>
                    <a:pt x="5146835" y="319706"/>
                    <a:pt x="5137796" y="319706"/>
                  </a:cubicBezTo>
                  <a:cubicBezTo>
                    <a:pt x="5134674" y="319706"/>
                    <a:pt x="5132373" y="319871"/>
                    <a:pt x="5130894" y="320199"/>
                  </a:cubicBezTo>
                  <a:cubicBezTo>
                    <a:pt x="5122349" y="321350"/>
                    <a:pt x="5113763" y="325581"/>
                    <a:pt x="5105135" y="332894"/>
                  </a:cubicBezTo>
                  <a:cubicBezTo>
                    <a:pt x="5096508" y="340207"/>
                    <a:pt x="5089483" y="347807"/>
                    <a:pt x="5084060" y="355695"/>
                  </a:cubicBezTo>
                  <a:cubicBezTo>
                    <a:pt x="5083896" y="356188"/>
                    <a:pt x="5083485" y="356927"/>
                    <a:pt x="5082827" y="357913"/>
                  </a:cubicBezTo>
                  <a:lnTo>
                    <a:pt x="5070256" y="349779"/>
                  </a:lnTo>
                  <a:cubicBezTo>
                    <a:pt x="5070585" y="349450"/>
                    <a:pt x="5070872" y="349081"/>
                    <a:pt x="5071119" y="348670"/>
                  </a:cubicBezTo>
                  <a:cubicBezTo>
                    <a:pt x="5071365" y="348259"/>
                    <a:pt x="5071571" y="347807"/>
                    <a:pt x="5071735" y="347314"/>
                  </a:cubicBezTo>
                  <a:cubicBezTo>
                    <a:pt x="5077980" y="338276"/>
                    <a:pt x="5086155" y="329443"/>
                    <a:pt x="5096261" y="320816"/>
                  </a:cubicBezTo>
                  <a:cubicBezTo>
                    <a:pt x="5106368" y="312188"/>
                    <a:pt x="5117173" y="307053"/>
                    <a:pt x="5128676" y="305410"/>
                  </a:cubicBezTo>
                  <a:cubicBezTo>
                    <a:pt x="5131634" y="304917"/>
                    <a:pt x="5134510" y="304670"/>
                    <a:pt x="5137303" y="304670"/>
                  </a:cubicBezTo>
                  <a:cubicBezTo>
                    <a:pt x="5162282" y="304670"/>
                    <a:pt x="5179372" y="312065"/>
                    <a:pt x="5188574" y="326855"/>
                  </a:cubicBezTo>
                  <a:cubicBezTo>
                    <a:pt x="5192847" y="333264"/>
                    <a:pt x="5195518" y="340001"/>
                    <a:pt x="5196586" y="347067"/>
                  </a:cubicBezTo>
                  <a:cubicBezTo>
                    <a:pt x="5197654" y="354134"/>
                    <a:pt x="5198188" y="361118"/>
                    <a:pt x="5198188" y="368020"/>
                  </a:cubicBezTo>
                  <a:cubicBezTo>
                    <a:pt x="5198188" y="368020"/>
                    <a:pt x="5198188" y="368800"/>
                    <a:pt x="5198188" y="370361"/>
                  </a:cubicBezTo>
                  <a:cubicBezTo>
                    <a:pt x="5198188" y="371923"/>
                    <a:pt x="5198188" y="373853"/>
                    <a:pt x="5198188" y="376154"/>
                  </a:cubicBezTo>
                  <a:cubicBezTo>
                    <a:pt x="5198352" y="376154"/>
                    <a:pt x="5198476" y="376072"/>
                    <a:pt x="5198558" y="375908"/>
                  </a:cubicBezTo>
                  <a:cubicBezTo>
                    <a:pt x="5198640" y="375743"/>
                    <a:pt x="5198681" y="375579"/>
                    <a:pt x="5198681" y="375415"/>
                  </a:cubicBezTo>
                  <a:cubicBezTo>
                    <a:pt x="5205254" y="361446"/>
                    <a:pt x="5212978" y="348711"/>
                    <a:pt x="5221851" y="337208"/>
                  </a:cubicBezTo>
                  <a:cubicBezTo>
                    <a:pt x="5229739" y="327512"/>
                    <a:pt x="5237874" y="319665"/>
                    <a:pt x="5246255" y="313667"/>
                  </a:cubicBezTo>
                  <a:cubicBezTo>
                    <a:pt x="5254636" y="307669"/>
                    <a:pt x="5265153" y="304670"/>
                    <a:pt x="5277806" y="304670"/>
                  </a:cubicBezTo>
                  <a:cubicBezTo>
                    <a:pt x="5277971" y="304670"/>
                    <a:pt x="5278135" y="304670"/>
                    <a:pt x="5278299" y="304670"/>
                  </a:cubicBezTo>
                  <a:cubicBezTo>
                    <a:pt x="5278464" y="304670"/>
                    <a:pt x="5278710" y="304670"/>
                    <a:pt x="5279039" y="304670"/>
                  </a:cubicBezTo>
                  <a:cubicBezTo>
                    <a:pt x="5297609" y="304999"/>
                    <a:pt x="5311823" y="309929"/>
                    <a:pt x="5321683" y="319460"/>
                  </a:cubicBezTo>
                  <a:cubicBezTo>
                    <a:pt x="5329407" y="327183"/>
                    <a:pt x="5334911" y="337618"/>
                    <a:pt x="5338198" y="350765"/>
                  </a:cubicBezTo>
                  <a:cubicBezTo>
                    <a:pt x="5340006" y="358324"/>
                    <a:pt x="5340909" y="367198"/>
                    <a:pt x="5340909" y="377387"/>
                  </a:cubicBezTo>
                  <a:cubicBezTo>
                    <a:pt x="5347154" y="364733"/>
                    <a:pt x="5352741" y="354709"/>
                    <a:pt x="5357671" y="347314"/>
                  </a:cubicBezTo>
                  <a:cubicBezTo>
                    <a:pt x="5364409" y="337290"/>
                    <a:pt x="5372461" y="328498"/>
                    <a:pt x="5381828" y="320939"/>
                  </a:cubicBezTo>
                  <a:cubicBezTo>
                    <a:pt x="5394975" y="310422"/>
                    <a:pt x="5408696" y="304999"/>
                    <a:pt x="5422993" y="304670"/>
                  </a:cubicBezTo>
                  <a:cubicBezTo>
                    <a:pt x="5447642" y="304506"/>
                    <a:pt x="5464897" y="311901"/>
                    <a:pt x="5474757" y="326855"/>
                  </a:cubicBezTo>
                  <a:cubicBezTo>
                    <a:pt x="5478865" y="333264"/>
                    <a:pt x="5481454" y="340001"/>
                    <a:pt x="5482522" y="347067"/>
                  </a:cubicBezTo>
                  <a:cubicBezTo>
                    <a:pt x="5483590" y="354134"/>
                    <a:pt x="5484124" y="361118"/>
                    <a:pt x="5484124" y="368020"/>
                  </a:cubicBezTo>
                  <a:lnTo>
                    <a:pt x="5484124" y="412636"/>
                  </a:lnTo>
                  <a:lnTo>
                    <a:pt x="5484124" y="451828"/>
                  </a:lnTo>
                  <a:cubicBezTo>
                    <a:pt x="5484124" y="464811"/>
                    <a:pt x="5485439" y="475081"/>
                    <a:pt x="5488068" y="482641"/>
                  </a:cubicBezTo>
                  <a:cubicBezTo>
                    <a:pt x="5490697" y="490035"/>
                    <a:pt x="5494723" y="493733"/>
                    <a:pt x="5500146" y="493733"/>
                  </a:cubicBezTo>
                  <a:cubicBezTo>
                    <a:pt x="5508034" y="493733"/>
                    <a:pt x="5518387" y="491186"/>
                    <a:pt x="5531205" y="486092"/>
                  </a:cubicBezTo>
                  <a:lnTo>
                    <a:pt x="5531205" y="485845"/>
                  </a:lnTo>
                  <a:lnTo>
                    <a:pt x="5534848" y="484078"/>
                  </a:lnTo>
                  <a:lnTo>
                    <a:pt x="5522025" y="467789"/>
                  </a:lnTo>
                  <a:cubicBezTo>
                    <a:pt x="5517958" y="459778"/>
                    <a:pt x="5515144" y="450514"/>
                    <a:pt x="5513583" y="439997"/>
                  </a:cubicBezTo>
                  <a:cubicBezTo>
                    <a:pt x="5510625" y="421427"/>
                    <a:pt x="5512022" y="402858"/>
                    <a:pt x="5517773" y="384288"/>
                  </a:cubicBezTo>
                  <a:cubicBezTo>
                    <a:pt x="5523853" y="364404"/>
                    <a:pt x="5534946" y="346657"/>
                    <a:pt x="5551050" y="331045"/>
                  </a:cubicBezTo>
                  <a:cubicBezTo>
                    <a:pt x="5569948" y="312969"/>
                    <a:pt x="5590489" y="304013"/>
                    <a:pt x="5612674" y="304177"/>
                  </a:cubicBezTo>
                  <a:close/>
                  <a:moveTo>
                    <a:pt x="2153391" y="287908"/>
                  </a:moveTo>
                  <a:cubicBezTo>
                    <a:pt x="2152569" y="288566"/>
                    <a:pt x="2152403" y="289880"/>
                    <a:pt x="2152897" y="291852"/>
                  </a:cubicBezTo>
                  <a:cubicBezTo>
                    <a:pt x="2154869" y="297111"/>
                    <a:pt x="2158074" y="300315"/>
                    <a:pt x="2162511" y="301466"/>
                  </a:cubicBezTo>
                  <a:cubicBezTo>
                    <a:pt x="2164154" y="302123"/>
                    <a:pt x="2167111" y="302780"/>
                    <a:pt x="2171384" y="303438"/>
                  </a:cubicBezTo>
                  <a:cubicBezTo>
                    <a:pt x="2171384" y="303273"/>
                    <a:pt x="2171343" y="303109"/>
                    <a:pt x="2171261" y="302945"/>
                  </a:cubicBezTo>
                  <a:cubicBezTo>
                    <a:pt x="2171178" y="302780"/>
                    <a:pt x="2171139" y="302534"/>
                    <a:pt x="2171139" y="302205"/>
                  </a:cubicBezTo>
                  <a:cubicBezTo>
                    <a:pt x="2169824" y="298590"/>
                    <a:pt x="2167851" y="295385"/>
                    <a:pt x="2165222" y="292592"/>
                  </a:cubicBezTo>
                  <a:lnTo>
                    <a:pt x="2164976" y="292592"/>
                  </a:lnTo>
                  <a:cubicBezTo>
                    <a:pt x="2160373" y="287990"/>
                    <a:pt x="2156513" y="286429"/>
                    <a:pt x="2153391" y="287908"/>
                  </a:cubicBezTo>
                  <a:close/>
                  <a:moveTo>
                    <a:pt x="3614922" y="231461"/>
                  </a:moveTo>
                  <a:cubicBezTo>
                    <a:pt x="3621002" y="231461"/>
                    <a:pt x="3626179" y="233597"/>
                    <a:pt x="3630451" y="237869"/>
                  </a:cubicBezTo>
                  <a:cubicBezTo>
                    <a:pt x="3634724" y="242142"/>
                    <a:pt x="3636860" y="247319"/>
                    <a:pt x="3636860" y="253399"/>
                  </a:cubicBezTo>
                  <a:cubicBezTo>
                    <a:pt x="3636860" y="259479"/>
                    <a:pt x="3634724" y="264697"/>
                    <a:pt x="3630451" y="269051"/>
                  </a:cubicBezTo>
                  <a:cubicBezTo>
                    <a:pt x="3626179" y="273406"/>
                    <a:pt x="3621002" y="275583"/>
                    <a:pt x="3614922" y="275583"/>
                  </a:cubicBezTo>
                  <a:cubicBezTo>
                    <a:pt x="3608842" y="275583"/>
                    <a:pt x="3603624" y="273406"/>
                    <a:pt x="3599270" y="269051"/>
                  </a:cubicBezTo>
                  <a:cubicBezTo>
                    <a:pt x="3594915" y="264697"/>
                    <a:pt x="3592737" y="259479"/>
                    <a:pt x="3592737" y="253399"/>
                  </a:cubicBezTo>
                  <a:cubicBezTo>
                    <a:pt x="3592737" y="247319"/>
                    <a:pt x="3594915" y="242142"/>
                    <a:pt x="3599270" y="237869"/>
                  </a:cubicBezTo>
                  <a:cubicBezTo>
                    <a:pt x="3603624" y="233597"/>
                    <a:pt x="3608842" y="231461"/>
                    <a:pt x="3614922" y="231461"/>
                  </a:cubicBezTo>
                  <a:close/>
                  <a:moveTo>
                    <a:pt x="1777339" y="231461"/>
                  </a:moveTo>
                  <a:cubicBezTo>
                    <a:pt x="1783419" y="231461"/>
                    <a:pt x="1788596" y="233597"/>
                    <a:pt x="1792868" y="237870"/>
                  </a:cubicBezTo>
                  <a:cubicBezTo>
                    <a:pt x="1797140" y="242142"/>
                    <a:pt x="1799277" y="247319"/>
                    <a:pt x="1799277" y="253399"/>
                  </a:cubicBezTo>
                  <a:cubicBezTo>
                    <a:pt x="1799277" y="259479"/>
                    <a:pt x="1797140" y="264697"/>
                    <a:pt x="1792868" y="269051"/>
                  </a:cubicBezTo>
                  <a:cubicBezTo>
                    <a:pt x="1788596" y="273406"/>
                    <a:pt x="1783419" y="275583"/>
                    <a:pt x="1777339" y="275583"/>
                  </a:cubicBezTo>
                  <a:cubicBezTo>
                    <a:pt x="1771259" y="275583"/>
                    <a:pt x="1766041" y="273406"/>
                    <a:pt x="1761686" y="269051"/>
                  </a:cubicBezTo>
                  <a:cubicBezTo>
                    <a:pt x="1757332" y="264697"/>
                    <a:pt x="1755154" y="259479"/>
                    <a:pt x="1755154" y="253399"/>
                  </a:cubicBezTo>
                  <a:cubicBezTo>
                    <a:pt x="1755154" y="247319"/>
                    <a:pt x="1757332" y="242142"/>
                    <a:pt x="1761686" y="237870"/>
                  </a:cubicBezTo>
                  <a:cubicBezTo>
                    <a:pt x="1766041" y="233597"/>
                    <a:pt x="1771259" y="231461"/>
                    <a:pt x="1777339" y="231461"/>
                  </a:cubicBezTo>
                  <a:close/>
                  <a:moveTo>
                    <a:pt x="6514591" y="225791"/>
                  </a:moveTo>
                  <a:lnTo>
                    <a:pt x="6519028" y="229982"/>
                  </a:lnTo>
                  <a:lnTo>
                    <a:pt x="6563398" y="269914"/>
                  </a:lnTo>
                  <a:lnTo>
                    <a:pt x="6554770" y="281992"/>
                  </a:lnTo>
                  <a:lnTo>
                    <a:pt x="6502266" y="253892"/>
                  </a:lnTo>
                  <a:lnTo>
                    <a:pt x="6478110" y="272625"/>
                  </a:lnTo>
                  <a:lnTo>
                    <a:pt x="6467017" y="281253"/>
                  </a:lnTo>
                  <a:lnTo>
                    <a:pt x="6457897" y="269421"/>
                  </a:lnTo>
                  <a:lnTo>
                    <a:pt x="6509661" y="229489"/>
                  </a:lnTo>
                  <a:close/>
                  <a:moveTo>
                    <a:pt x="5609716" y="225791"/>
                  </a:moveTo>
                  <a:lnTo>
                    <a:pt x="5614153" y="229982"/>
                  </a:lnTo>
                  <a:lnTo>
                    <a:pt x="5658523" y="269914"/>
                  </a:lnTo>
                  <a:lnTo>
                    <a:pt x="5649895" y="281992"/>
                  </a:lnTo>
                  <a:lnTo>
                    <a:pt x="5597391" y="253892"/>
                  </a:lnTo>
                  <a:lnTo>
                    <a:pt x="5573235" y="272625"/>
                  </a:lnTo>
                  <a:lnTo>
                    <a:pt x="5562142" y="281253"/>
                  </a:lnTo>
                  <a:lnTo>
                    <a:pt x="5553022" y="269421"/>
                  </a:lnTo>
                  <a:lnTo>
                    <a:pt x="5604786" y="229489"/>
                  </a:lnTo>
                  <a:close/>
                  <a:moveTo>
                    <a:pt x="3761866" y="225791"/>
                  </a:moveTo>
                  <a:lnTo>
                    <a:pt x="3766303" y="229982"/>
                  </a:lnTo>
                  <a:lnTo>
                    <a:pt x="3810673" y="269914"/>
                  </a:lnTo>
                  <a:lnTo>
                    <a:pt x="3802045" y="281992"/>
                  </a:lnTo>
                  <a:lnTo>
                    <a:pt x="3749542" y="253892"/>
                  </a:lnTo>
                  <a:lnTo>
                    <a:pt x="3725385" y="272625"/>
                  </a:lnTo>
                  <a:lnTo>
                    <a:pt x="3714293" y="281253"/>
                  </a:lnTo>
                  <a:lnTo>
                    <a:pt x="3705172" y="269421"/>
                  </a:lnTo>
                  <a:lnTo>
                    <a:pt x="3756936" y="229489"/>
                  </a:lnTo>
                  <a:close/>
                  <a:moveTo>
                    <a:pt x="2663921" y="207797"/>
                  </a:moveTo>
                  <a:lnTo>
                    <a:pt x="2671070" y="215438"/>
                  </a:lnTo>
                  <a:lnTo>
                    <a:pt x="2716918" y="265477"/>
                  </a:lnTo>
                  <a:lnTo>
                    <a:pt x="2707058" y="276569"/>
                  </a:lnTo>
                  <a:lnTo>
                    <a:pt x="2654062" y="239595"/>
                  </a:lnTo>
                  <a:lnTo>
                    <a:pt x="2648392" y="235898"/>
                  </a:lnTo>
                  <a:lnTo>
                    <a:pt x="2651843" y="229982"/>
                  </a:lnTo>
                  <a:lnTo>
                    <a:pt x="2658991" y="216917"/>
                  </a:lnTo>
                  <a:close/>
                  <a:moveTo>
                    <a:pt x="1653588" y="207797"/>
                  </a:moveTo>
                  <a:lnTo>
                    <a:pt x="1658764" y="216917"/>
                  </a:lnTo>
                  <a:lnTo>
                    <a:pt x="1665913" y="229982"/>
                  </a:lnTo>
                  <a:lnTo>
                    <a:pt x="1669118" y="235898"/>
                  </a:lnTo>
                  <a:lnTo>
                    <a:pt x="1663695" y="239595"/>
                  </a:lnTo>
                  <a:lnTo>
                    <a:pt x="1610205" y="276569"/>
                  </a:lnTo>
                  <a:lnTo>
                    <a:pt x="1600592" y="265477"/>
                  </a:lnTo>
                  <a:lnTo>
                    <a:pt x="1646686" y="215438"/>
                  </a:lnTo>
                  <a:close/>
                  <a:moveTo>
                    <a:pt x="3480164" y="203113"/>
                  </a:moveTo>
                  <a:lnTo>
                    <a:pt x="3517631" y="203113"/>
                  </a:lnTo>
                  <a:cubicBezTo>
                    <a:pt x="3517631" y="203113"/>
                    <a:pt x="3517631" y="228256"/>
                    <a:pt x="3517631" y="278541"/>
                  </a:cubicBezTo>
                  <a:cubicBezTo>
                    <a:pt x="3517631" y="284827"/>
                    <a:pt x="3517631" y="290720"/>
                    <a:pt x="3517631" y="296220"/>
                  </a:cubicBezTo>
                  <a:lnTo>
                    <a:pt x="3517631" y="297029"/>
                  </a:lnTo>
                  <a:lnTo>
                    <a:pt x="3549921" y="297029"/>
                  </a:lnTo>
                  <a:lnTo>
                    <a:pt x="3549921" y="312311"/>
                  </a:lnTo>
                  <a:lnTo>
                    <a:pt x="3517631" y="312311"/>
                  </a:lnTo>
                  <a:lnTo>
                    <a:pt x="3517631" y="324505"/>
                  </a:lnTo>
                  <a:cubicBezTo>
                    <a:pt x="3517631" y="344148"/>
                    <a:pt x="3517631" y="353969"/>
                    <a:pt x="3517631" y="353969"/>
                  </a:cubicBezTo>
                  <a:lnTo>
                    <a:pt x="3517631" y="449117"/>
                  </a:lnTo>
                  <a:lnTo>
                    <a:pt x="3517631" y="452568"/>
                  </a:lnTo>
                  <a:cubicBezTo>
                    <a:pt x="3517631" y="458484"/>
                    <a:pt x="3517754" y="464277"/>
                    <a:pt x="3518000" y="469946"/>
                  </a:cubicBezTo>
                  <a:cubicBezTo>
                    <a:pt x="3518247" y="475615"/>
                    <a:pt x="3519192" y="480669"/>
                    <a:pt x="3520835" y="485106"/>
                  </a:cubicBezTo>
                  <a:cubicBezTo>
                    <a:pt x="3522807" y="490200"/>
                    <a:pt x="3525108" y="492747"/>
                    <a:pt x="3527737" y="492747"/>
                  </a:cubicBezTo>
                  <a:cubicBezTo>
                    <a:pt x="3541705" y="492747"/>
                    <a:pt x="3555016" y="484037"/>
                    <a:pt x="3567669" y="466618"/>
                  </a:cubicBezTo>
                  <a:cubicBezTo>
                    <a:pt x="3573092" y="459059"/>
                    <a:pt x="3578597" y="449364"/>
                    <a:pt x="3584185" y="437532"/>
                  </a:cubicBezTo>
                  <a:lnTo>
                    <a:pt x="3596125" y="408916"/>
                  </a:lnTo>
                  <a:lnTo>
                    <a:pt x="3582385" y="404008"/>
                  </a:lnTo>
                  <a:cubicBezTo>
                    <a:pt x="3587808" y="388890"/>
                    <a:pt x="3592409" y="373771"/>
                    <a:pt x="3596188" y="358653"/>
                  </a:cubicBezTo>
                  <a:lnTo>
                    <a:pt x="3596188" y="354216"/>
                  </a:lnTo>
                  <a:lnTo>
                    <a:pt x="3596188" y="304670"/>
                  </a:lnTo>
                  <a:lnTo>
                    <a:pt x="3633656" y="304670"/>
                  </a:lnTo>
                  <a:lnTo>
                    <a:pt x="3633656" y="354216"/>
                  </a:lnTo>
                  <a:lnTo>
                    <a:pt x="3633656" y="428658"/>
                  </a:lnTo>
                  <a:lnTo>
                    <a:pt x="3633656" y="451089"/>
                  </a:lnTo>
                  <a:cubicBezTo>
                    <a:pt x="3633656" y="466372"/>
                    <a:pt x="3635012" y="476766"/>
                    <a:pt x="3637723" y="482271"/>
                  </a:cubicBezTo>
                  <a:cubicBezTo>
                    <a:pt x="3640434" y="487776"/>
                    <a:pt x="3642776" y="491021"/>
                    <a:pt x="3644748" y="492007"/>
                  </a:cubicBezTo>
                  <a:cubicBezTo>
                    <a:pt x="3646063" y="492500"/>
                    <a:pt x="3647378" y="492747"/>
                    <a:pt x="3648692" y="492747"/>
                  </a:cubicBezTo>
                  <a:cubicBezTo>
                    <a:pt x="3656908" y="493076"/>
                    <a:pt x="3667590" y="490528"/>
                    <a:pt x="3680737" y="485106"/>
                  </a:cubicBezTo>
                  <a:lnTo>
                    <a:pt x="3685156" y="482929"/>
                  </a:lnTo>
                  <a:lnTo>
                    <a:pt x="3681216" y="478866"/>
                  </a:lnTo>
                  <a:cubicBezTo>
                    <a:pt x="3673236" y="468729"/>
                    <a:pt x="3668075" y="455772"/>
                    <a:pt x="3665733" y="439997"/>
                  </a:cubicBezTo>
                  <a:cubicBezTo>
                    <a:pt x="3662775" y="421427"/>
                    <a:pt x="3664172" y="402858"/>
                    <a:pt x="3669923" y="384288"/>
                  </a:cubicBezTo>
                  <a:cubicBezTo>
                    <a:pt x="3676003" y="364404"/>
                    <a:pt x="3687096" y="346657"/>
                    <a:pt x="3703201" y="331045"/>
                  </a:cubicBezTo>
                  <a:cubicBezTo>
                    <a:pt x="3722098" y="312969"/>
                    <a:pt x="3742640" y="304013"/>
                    <a:pt x="3764824" y="304177"/>
                  </a:cubicBezTo>
                  <a:cubicBezTo>
                    <a:pt x="3777971" y="304177"/>
                    <a:pt x="3787584" y="308614"/>
                    <a:pt x="3793664" y="317488"/>
                  </a:cubicBezTo>
                  <a:cubicBezTo>
                    <a:pt x="3798923" y="325211"/>
                    <a:pt x="3801183" y="334455"/>
                    <a:pt x="3800443" y="345219"/>
                  </a:cubicBezTo>
                  <a:cubicBezTo>
                    <a:pt x="3799704" y="355982"/>
                    <a:pt x="3797773" y="365801"/>
                    <a:pt x="3794650" y="374675"/>
                  </a:cubicBezTo>
                  <a:cubicBezTo>
                    <a:pt x="3785448" y="399325"/>
                    <a:pt x="3770411" y="422331"/>
                    <a:pt x="3749542" y="443694"/>
                  </a:cubicBezTo>
                  <a:cubicBezTo>
                    <a:pt x="3744365" y="449035"/>
                    <a:pt x="3738839" y="454191"/>
                    <a:pt x="3732965" y="459162"/>
                  </a:cubicBezTo>
                  <a:lnTo>
                    <a:pt x="3715847" y="472325"/>
                  </a:lnTo>
                  <a:lnTo>
                    <a:pt x="3720240" y="479694"/>
                  </a:lnTo>
                  <a:lnTo>
                    <a:pt x="3731671" y="488988"/>
                  </a:lnTo>
                  <a:cubicBezTo>
                    <a:pt x="3736600" y="491576"/>
                    <a:pt x="3741736" y="492911"/>
                    <a:pt x="3747077" y="492993"/>
                  </a:cubicBezTo>
                  <a:cubicBezTo>
                    <a:pt x="3764989" y="492500"/>
                    <a:pt x="3782161" y="485927"/>
                    <a:pt x="3798594" y="473274"/>
                  </a:cubicBezTo>
                  <a:cubicBezTo>
                    <a:pt x="3807632" y="466207"/>
                    <a:pt x="3815849" y="457991"/>
                    <a:pt x="3823244" y="448624"/>
                  </a:cubicBezTo>
                  <a:lnTo>
                    <a:pt x="3844331" y="413235"/>
                  </a:lnTo>
                  <a:lnTo>
                    <a:pt x="3844331" y="408359"/>
                  </a:lnTo>
                  <a:lnTo>
                    <a:pt x="3830527" y="403515"/>
                  </a:lnTo>
                  <a:cubicBezTo>
                    <a:pt x="3833814" y="394641"/>
                    <a:pt x="3836854" y="384781"/>
                    <a:pt x="3839648" y="373936"/>
                  </a:cubicBezTo>
                  <a:cubicBezTo>
                    <a:pt x="3841127" y="368513"/>
                    <a:pt x="3842482" y="363295"/>
                    <a:pt x="3843715" y="358283"/>
                  </a:cubicBezTo>
                  <a:lnTo>
                    <a:pt x="3844331" y="355744"/>
                  </a:lnTo>
                  <a:lnTo>
                    <a:pt x="3844331" y="304670"/>
                  </a:lnTo>
                  <a:lnTo>
                    <a:pt x="3855423" y="304670"/>
                  </a:lnTo>
                  <a:lnTo>
                    <a:pt x="3863065" y="304670"/>
                  </a:lnTo>
                  <a:lnTo>
                    <a:pt x="3882045" y="304670"/>
                  </a:lnTo>
                  <a:cubicBezTo>
                    <a:pt x="3882045" y="304670"/>
                    <a:pt x="3882004" y="327923"/>
                    <a:pt x="3881922" y="374429"/>
                  </a:cubicBezTo>
                  <a:cubicBezTo>
                    <a:pt x="3881840" y="420934"/>
                    <a:pt x="3881799" y="444187"/>
                    <a:pt x="3881799" y="444187"/>
                  </a:cubicBezTo>
                  <a:cubicBezTo>
                    <a:pt x="3881799" y="450267"/>
                    <a:pt x="3882045" y="456348"/>
                    <a:pt x="3882538" y="462428"/>
                  </a:cubicBezTo>
                  <a:cubicBezTo>
                    <a:pt x="3883031" y="468508"/>
                    <a:pt x="3884264" y="474095"/>
                    <a:pt x="3886236" y="479190"/>
                  </a:cubicBezTo>
                  <a:cubicBezTo>
                    <a:pt x="3889851" y="488885"/>
                    <a:pt x="3897903" y="493404"/>
                    <a:pt x="3910392" y="492747"/>
                  </a:cubicBezTo>
                  <a:cubicBezTo>
                    <a:pt x="3910556" y="492747"/>
                    <a:pt x="3910680" y="492747"/>
                    <a:pt x="3910762" y="492747"/>
                  </a:cubicBezTo>
                  <a:cubicBezTo>
                    <a:pt x="3910844" y="492747"/>
                    <a:pt x="3910885" y="492747"/>
                    <a:pt x="3910885" y="492747"/>
                  </a:cubicBezTo>
                  <a:cubicBezTo>
                    <a:pt x="3925018" y="492583"/>
                    <a:pt x="3939643" y="480669"/>
                    <a:pt x="3954762" y="457005"/>
                  </a:cubicBezTo>
                  <a:cubicBezTo>
                    <a:pt x="3961663" y="445830"/>
                    <a:pt x="3969428" y="429562"/>
                    <a:pt x="3978055" y="408199"/>
                  </a:cubicBezTo>
                  <a:lnTo>
                    <a:pt x="3983355" y="394157"/>
                  </a:lnTo>
                  <a:lnTo>
                    <a:pt x="3983355" y="368882"/>
                  </a:lnTo>
                  <a:cubicBezTo>
                    <a:pt x="3983355" y="358940"/>
                    <a:pt x="3983355" y="353969"/>
                    <a:pt x="3983355" y="353969"/>
                  </a:cubicBezTo>
                  <a:lnTo>
                    <a:pt x="3983355" y="304670"/>
                  </a:lnTo>
                  <a:lnTo>
                    <a:pt x="4020823" y="304670"/>
                  </a:lnTo>
                  <a:cubicBezTo>
                    <a:pt x="4020823" y="304670"/>
                    <a:pt x="4020823" y="312887"/>
                    <a:pt x="4020823" y="329320"/>
                  </a:cubicBezTo>
                  <a:cubicBezTo>
                    <a:pt x="4020823" y="345753"/>
                    <a:pt x="4020823" y="353969"/>
                    <a:pt x="4020823" y="353969"/>
                  </a:cubicBezTo>
                  <a:lnTo>
                    <a:pt x="4020823" y="449117"/>
                  </a:lnTo>
                  <a:lnTo>
                    <a:pt x="4020823" y="452568"/>
                  </a:lnTo>
                  <a:cubicBezTo>
                    <a:pt x="4020823" y="458484"/>
                    <a:pt x="4020946" y="464277"/>
                    <a:pt x="4021192" y="469946"/>
                  </a:cubicBezTo>
                  <a:cubicBezTo>
                    <a:pt x="4021439" y="475615"/>
                    <a:pt x="4022384" y="480669"/>
                    <a:pt x="4024027" y="485106"/>
                  </a:cubicBezTo>
                  <a:cubicBezTo>
                    <a:pt x="4025999" y="490200"/>
                    <a:pt x="4028300" y="492747"/>
                    <a:pt x="4030929" y="492747"/>
                  </a:cubicBezTo>
                  <a:cubicBezTo>
                    <a:pt x="4044897" y="492747"/>
                    <a:pt x="4058208" y="484037"/>
                    <a:pt x="4070861" y="466618"/>
                  </a:cubicBezTo>
                  <a:cubicBezTo>
                    <a:pt x="4076284" y="459059"/>
                    <a:pt x="4081789" y="449364"/>
                    <a:pt x="4087377" y="437532"/>
                  </a:cubicBezTo>
                  <a:cubicBezTo>
                    <a:pt x="4092142" y="427343"/>
                    <a:pt x="4096908" y="415922"/>
                    <a:pt x="4101674" y="403269"/>
                  </a:cubicBezTo>
                  <a:lnTo>
                    <a:pt x="4115724" y="408445"/>
                  </a:lnTo>
                  <a:cubicBezTo>
                    <a:pt x="4109972" y="423399"/>
                    <a:pt x="4105042" y="435231"/>
                    <a:pt x="4100934" y="443941"/>
                  </a:cubicBezTo>
                  <a:cubicBezTo>
                    <a:pt x="4095182" y="455937"/>
                    <a:pt x="4089184" y="466372"/>
                    <a:pt x="4082940" y="475246"/>
                  </a:cubicBezTo>
                  <a:cubicBezTo>
                    <a:pt x="4067328" y="496937"/>
                    <a:pt x="4049991" y="507783"/>
                    <a:pt x="4030929" y="507783"/>
                  </a:cubicBezTo>
                  <a:cubicBezTo>
                    <a:pt x="4014660" y="507783"/>
                    <a:pt x="4002253" y="502689"/>
                    <a:pt x="3993708" y="492500"/>
                  </a:cubicBezTo>
                  <a:cubicBezTo>
                    <a:pt x="3988285" y="486420"/>
                    <a:pt x="3985163" y="479847"/>
                    <a:pt x="3984341" y="472781"/>
                  </a:cubicBezTo>
                  <a:cubicBezTo>
                    <a:pt x="3983519" y="465714"/>
                    <a:pt x="3983191" y="458895"/>
                    <a:pt x="3983355" y="452321"/>
                  </a:cubicBezTo>
                  <a:lnTo>
                    <a:pt x="3983355" y="449117"/>
                  </a:lnTo>
                  <a:cubicBezTo>
                    <a:pt x="3983355" y="449117"/>
                    <a:pt x="3983355" y="444187"/>
                    <a:pt x="3983355" y="434327"/>
                  </a:cubicBezTo>
                  <a:lnTo>
                    <a:pt x="3983355" y="433951"/>
                  </a:lnTo>
                  <a:lnTo>
                    <a:pt x="3979134" y="443078"/>
                  </a:lnTo>
                  <a:cubicBezTo>
                    <a:pt x="3974964" y="451623"/>
                    <a:pt x="3970948" y="458895"/>
                    <a:pt x="3967086" y="464893"/>
                  </a:cubicBezTo>
                  <a:cubicBezTo>
                    <a:pt x="3962156" y="472781"/>
                    <a:pt x="3954803" y="481819"/>
                    <a:pt x="3945025" y="492007"/>
                  </a:cubicBezTo>
                  <a:cubicBezTo>
                    <a:pt x="3935247" y="502196"/>
                    <a:pt x="3924032" y="507455"/>
                    <a:pt x="3911378" y="507783"/>
                  </a:cubicBezTo>
                  <a:cubicBezTo>
                    <a:pt x="3911378" y="507783"/>
                    <a:pt x="3911337" y="507783"/>
                    <a:pt x="3911255" y="507783"/>
                  </a:cubicBezTo>
                  <a:cubicBezTo>
                    <a:pt x="3911173" y="507783"/>
                    <a:pt x="3911132" y="507783"/>
                    <a:pt x="3911132" y="507783"/>
                  </a:cubicBezTo>
                  <a:cubicBezTo>
                    <a:pt x="3910803" y="507783"/>
                    <a:pt x="3910474" y="507783"/>
                    <a:pt x="3910146" y="507783"/>
                  </a:cubicBezTo>
                  <a:cubicBezTo>
                    <a:pt x="3909817" y="507783"/>
                    <a:pt x="3909406" y="507783"/>
                    <a:pt x="3908913" y="507783"/>
                  </a:cubicBezTo>
                  <a:cubicBezTo>
                    <a:pt x="3908913" y="507783"/>
                    <a:pt x="3908831" y="507783"/>
                    <a:pt x="3908667" y="507783"/>
                  </a:cubicBezTo>
                  <a:cubicBezTo>
                    <a:pt x="3908502" y="507783"/>
                    <a:pt x="3908338" y="507783"/>
                    <a:pt x="3908174" y="507783"/>
                  </a:cubicBezTo>
                  <a:cubicBezTo>
                    <a:pt x="3880402" y="507783"/>
                    <a:pt x="3862079" y="500388"/>
                    <a:pt x="3853205" y="485599"/>
                  </a:cubicBezTo>
                  <a:cubicBezTo>
                    <a:pt x="3849261" y="479190"/>
                    <a:pt x="3846796" y="472411"/>
                    <a:pt x="3845810" y="465263"/>
                  </a:cubicBezTo>
                  <a:cubicBezTo>
                    <a:pt x="3844824" y="458114"/>
                    <a:pt x="3844331" y="451089"/>
                    <a:pt x="3844331" y="444187"/>
                  </a:cubicBezTo>
                  <a:lnTo>
                    <a:pt x="3844331" y="442000"/>
                  </a:lnTo>
                  <a:lnTo>
                    <a:pt x="3834829" y="457991"/>
                  </a:lnTo>
                  <a:cubicBezTo>
                    <a:pt x="3826284" y="468672"/>
                    <a:pt x="3817246" y="477711"/>
                    <a:pt x="3807715" y="485106"/>
                  </a:cubicBezTo>
                  <a:cubicBezTo>
                    <a:pt x="3788488" y="500060"/>
                    <a:pt x="3768275" y="507619"/>
                    <a:pt x="3747077" y="507783"/>
                  </a:cubicBezTo>
                  <a:cubicBezTo>
                    <a:pt x="3747077" y="507783"/>
                    <a:pt x="3747035" y="507783"/>
                    <a:pt x="3746953" y="507783"/>
                  </a:cubicBezTo>
                  <a:cubicBezTo>
                    <a:pt x="3746871" y="507783"/>
                    <a:pt x="3746830" y="507783"/>
                    <a:pt x="3746830" y="507783"/>
                  </a:cubicBezTo>
                  <a:cubicBezTo>
                    <a:pt x="3729699" y="507660"/>
                    <a:pt x="3714786" y="503932"/>
                    <a:pt x="3702091" y="496598"/>
                  </a:cubicBezTo>
                  <a:lnTo>
                    <a:pt x="3697532" y="493343"/>
                  </a:lnTo>
                  <a:lnTo>
                    <a:pt x="3686160" y="498909"/>
                  </a:lnTo>
                  <a:cubicBezTo>
                    <a:pt x="3671370" y="505154"/>
                    <a:pt x="3658634" y="508112"/>
                    <a:pt x="3647953" y="507783"/>
                  </a:cubicBezTo>
                  <a:cubicBezTo>
                    <a:pt x="3642365" y="507783"/>
                    <a:pt x="3637025" y="507126"/>
                    <a:pt x="3631930" y="505811"/>
                  </a:cubicBezTo>
                  <a:cubicBezTo>
                    <a:pt x="3623878" y="503839"/>
                    <a:pt x="3615908" y="498950"/>
                    <a:pt x="3608020" y="491145"/>
                  </a:cubicBezTo>
                  <a:cubicBezTo>
                    <a:pt x="3600133" y="483339"/>
                    <a:pt x="3596188" y="469987"/>
                    <a:pt x="3596188" y="451089"/>
                  </a:cubicBezTo>
                  <a:lnTo>
                    <a:pt x="3596188" y="446643"/>
                  </a:lnTo>
                  <a:lnTo>
                    <a:pt x="3579748" y="475246"/>
                  </a:lnTo>
                  <a:cubicBezTo>
                    <a:pt x="3564136" y="496937"/>
                    <a:pt x="3546799" y="507783"/>
                    <a:pt x="3527737" y="507783"/>
                  </a:cubicBezTo>
                  <a:cubicBezTo>
                    <a:pt x="3511468" y="507783"/>
                    <a:pt x="3499062" y="502689"/>
                    <a:pt x="3490516" y="492500"/>
                  </a:cubicBezTo>
                  <a:cubicBezTo>
                    <a:pt x="3485094" y="486420"/>
                    <a:pt x="3481971" y="479847"/>
                    <a:pt x="3481150" y="472781"/>
                  </a:cubicBezTo>
                  <a:cubicBezTo>
                    <a:pt x="3480328" y="465714"/>
                    <a:pt x="3479999" y="458895"/>
                    <a:pt x="3480164" y="452321"/>
                  </a:cubicBezTo>
                  <a:lnTo>
                    <a:pt x="3480164" y="449117"/>
                  </a:lnTo>
                  <a:cubicBezTo>
                    <a:pt x="3480164" y="449117"/>
                    <a:pt x="3480164" y="444187"/>
                    <a:pt x="3480164" y="434327"/>
                  </a:cubicBezTo>
                  <a:cubicBezTo>
                    <a:pt x="3480164" y="424467"/>
                    <a:pt x="3480164" y="413580"/>
                    <a:pt x="3480164" y="401666"/>
                  </a:cubicBezTo>
                  <a:lnTo>
                    <a:pt x="3480164" y="370485"/>
                  </a:lnTo>
                  <a:lnTo>
                    <a:pt x="3474002" y="383795"/>
                  </a:lnTo>
                  <a:cubicBezTo>
                    <a:pt x="3471536" y="388561"/>
                    <a:pt x="3469154" y="393368"/>
                    <a:pt x="3466853" y="398215"/>
                  </a:cubicBezTo>
                  <a:cubicBezTo>
                    <a:pt x="3464552" y="403063"/>
                    <a:pt x="3462251" y="407952"/>
                    <a:pt x="3459951" y="412882"/>
                  </a:cubicBezTo>
                  <a:lnTo>
                    <a:pt x="3453296" y="409431"/>
                  </a:lnTo>
                  <a:lnTo>
                    <a:pt x="3446640" y="406227"/>
                  </a:lnTo>
                  <a:cubicBezTo>
                    <a:pt x="3451571" y="396367"/>
                    <a:pt x="3456171" y="386671"/>
                    <a:pt x="3460444" y="377140"/>
                  </a:cubicBezTo>
                  <a:lnTo>
                    <a:pt x="3469318" y="358899"/>
                  </a:lnTo>
                  <a:cubicBezTo>
                    <a:pt x="3473591" y="349861"/>
                    <a:pt x="3477206" y="341727"/>
                    <a:pt x="3480164" y="334496"/>
                  </a:cubicBezTo>
                  <a:lnTo>
                    <a:pt x="3480164" y="312311"/>
                  </a:lnTo>
                  <a:lnTo>
                    <a:pt x="3448858" y="312311"/>
                  </a:lnTo>
                  <a:lnTo>
                    <a:pt x="3448858" y="297029"/>
                  </a:lnTo>
                  <a:lnTo>
                    <a:pt x="3480164" y="297029"/>
                  </a:lnTo>
                  <a:close/>
                  <a:moveTo>
                    <a:pt x="2051415" y="203113"/>
                  </a:moveTo>
                  <a:lnTo>
                    <a:pt x="2088883" y="203113"/>
                  </a:lnTo>
                  <a:cubicBezTo>
                    <a:pt x="2088883" y="203113"/>
                    <a:pt x="2088883" y="228256"/>
                    <a:pt x="2088883" y="278541"/>
                  </a:cubicBezTo>
                  <a:cubicBezTo>
                    <a:pt x="2088883" y="284827"/>
                    <a:pt x="2088883" y="290720"/>
                    <a:pt x="2088883" y="296220"/>
                  </a:cubicBezTo>
                  <a:lnTo>
                    <a:pt x="2088883" y="297029"/>
                  </a:lnTo>
                  <a:lnTo>
                    <a:pt x="2121174" y="297029"/>
                  </a:lnTo>
                  <a:lnTo>
                    <a:pt x="2121174" y="312311"/>
                  </a:lnTo>
                  <a:lnTo>
                    <a:pt x="2088883" y="312311"/>
                  </a:lnTo>
                  <a:lnTo>
                    <a:pt x="2088883" y="324505"/>
                  </a:lnTo>
                  <a:cubicBezTo>
                    <a:pt x="2088883" y="344148"/>
                    <a:pt x="2088883" y="353969"/>
                    <a:pt x="2088883" y="353969"/>
                  </a:cubicBezTo>
                  <a:lnTo>
                    <a:pt x="2088883" y="449117"/>
                  </a:lnTo>
                  <a:lnTo>
                    <a:pt x="2088883" y="452568"/>
                  </a:lnTo>
                  <a:cubicBezTo>
                    <a:pt x="2088883" y="458484"/>
                    <a:pt x="2089006" y="464277"/>
                    <a:pt x="2089252" y="469946"/>
                  </a:cubicBezTo>
                  <a:cubicBezTo>
                    <a:pt x="2089499" y="475615"/>
                    <a:pt x="2090444" y="480669"/>
                    <a:pt x="2092087" y="485106"/>
                  </a:cubicBezTo>
                  <a:cubicBezTo>
                    <a:pt x="2094060" y="490200"/>
                    <a:pt x="2096360" y="492747"/>
                    <a:pt x="2098989" y="492747"/>
                  </a:cubicBezTo>
                  <a:cubicBezTo>
                    <a:pt x="2112957" y="492747"/>
                    <a:pt x="2126269" y="484037"/>
                    <a:pt x="2138921" y="466618"/>
                  </a:cubicBezTo>
                  <a:cubicBezTo>
                    <a:pt x="2144344" y="459059"/>
                    <a:pt x="2149850" y="449364"/>
                    <a:pt x="2155437" y="437532"/>
                  </a:cubicBezTo>
                  <a:cubicBezTo>
                    <a:pt x="2157819" y="432437"/>
                    <a:pt x="2160202" y="427035"/>
                    <a:pt x="2162585" y="421325"/>
                  </a:cubicBezTo>
                  <a:lnTo>
                    <a:pt x="2165199" y="414722"/>
                  </a:lnTo>
                  <a:lnTo>
                    <a:pt x="2152403" y="409924"/>
                  </a:lnTo>
                  <a:cubicBezTo>
                    <a:pt x="2152403" y="409924"/>
                    <a:pt x="2152692" y="409226"/>
                    <a:pt x="2153267" y="407829"/>
                  </a:cubicBezTo>
                  <a:cubicBezTo>
                    <a:pt x="2153842" y="406432"/>
                    <a:pt x="2154130" y="405734"/>
                    <a:pt x="2154130" y="405734"/>
                  </a:cubicBezTo>
                  <a:cubicBezTo>
                    <a:pt x="2161689" y="384371"/>
                    <a:pt x="2166824" y="366664"/>
                    <a:pt x="2169535" y="352614"/>
                  </a:cubicBezTo>
                  <a:cubicBezTo>
                    <a:pt x="2172247" y="338563"/>
                    <a:pt x="2173603" y="327266"/>
                    <a:pt x="2173603" y="318720"/>
                  </a:cubicBezTo>
                  <a:cubicBezTo>
                    <a:pt x="2167358" y="318227"/>
                    <a:pt x="2162264" y="317324"/>
                    <a:pt x="2158319" y="316009"/>
                  </a:cubicBezTo>
                  <a:cubicBezTo>
                    <a:pt x="2148460" y="312887"/>
                    <a:pt x="2141969" y="306313"/>
                    <a:pt x="2138846" y="296289"/>
                  </a:cubicBezTo>
                  <a:cubicBezTo>
                    <a:pt x="2135560" y="286429"/>
                    <a:pt x="2138107" y="279199"/>
                    <a:pt x="2146489" y="274597"/>
                  </a:cubicBezTo>
                  <a:cubicBezTo>
                    <a:pt x="2153391" y="271147"/>
                    <a:pt x="2159387" y="271023"/>
                    <a:pt x="2164482" y="274228"/>
                  </a:cubicBezTo>
                  <a:cubicBezTo>
                    <a:pt x="2169576" y="277432"/>
                    <a:pt x="2173110" y="279856"/>
                    <a:pt x="2175082" y="281499"/>
                  </a:cubicBezTo>
                  <a:cubicBezTo>
                    <a:pt x="2179683" y="285608"/>
                    <a:pt x="2183053" y="290948"/>
                    <a:pt x="2185188" y="297522"/>
                  </a:cubicBezTo>
                  <a:cubicBezTo>
                    <a:pt x="2186010" y="300315"/>
                    <a:pt x="2186667" y="302698"/>
                    <a:pt x="2187161" y="304670"/>
                  </a:cubicBezTo>
                  <a:lnTo>
                    <a:pt x="2208359" y="304670"/>
                  </a:lnTo>
                  <a:cubicBezTo>
                    <a:pt x="2221177" y="304670"/>
                    <a:pt x="2230543" y="305163"/>
                    <a:pt x="2236460" y="306149"/>
                  </a:cubicBezTo>
                  <a:cubicBezTo>
                    <a:pt x="2253879" y="308778"/>
                    <a:pt x="2268340" y="315023"/>
                    <a:pt x="2279843" y="324883"/>
                  </a:cubicBezTo>
                  <a:cubicBezTo>
                    <a:pt x="2288715" y="332771"/>
                    <a:pt x="2294303" y="342055"/>
                    <a:pt x="2296605" y="352737"/>
                  </a:cubicBezTo>
                  <a:cubicBezTo>
                    <a:pt x="2298906" y="363418"/>
                    <a:pt x="2300137" y="373689"/>
                    <a:pt x="2300303" y="383549"/>
                  </a:cubicBezTo>
                  <a:cubicBezTo>
                    <a:pt x="2300303" y="383549"/>
                    <a:pt x="2300303" y="389301"/>
                    <a:pt x="2300303" y="400804"/>
                  </a:cubicBezTo>
                  <a:cubicBezTo>
                    <a:pt x="2300303" y="412307"/>
                    <a:pt x="2300303" y="418058"/>
                    <a:pt x="2300303" y="418058"/>
                  </a:cubicBezTo>
                  <a:cubicBezTo>
                    <a:pt x="2300303" y="418058"/>
                    <a:pt x="2300303" y="423194"/>
                    <a:pt x="2300303" y="433464"/>
                  </a:cubicBezTo>
                  <a:cubicBezTo>
                    <a:pt x="2300303" y="443735"/>
                    <a:pt x="2300303" y="448871"/>
                    <a:pt x="2300303" y="448871"/>
                  </a:cubicBezTo>
                  <a:lnTo>
                    <a:pt x="2300303" y="451582"/>
                  </a:lnTo>
                  <a:cubicBezTo>
                    <a:pt x="2300303" y="457498"/>
                    <a:pt x="2300426" y="463414"/>
                    <a:pt x="2300672" y="469330"/>
                  </a:cubicBezTo>
                  <a:cubicBezTo>
                    <a:pt x="2300918" y="475246"/>
                    <a:pt x="2301945" y="480422"/>
                    <a:pt x="2303753" y="484859"/>
                  </a:cubicBezTo>
                  <a:cubicBezTo>
                    <a:pt x="2305725" y="490118"/>
                    <a:pt x="2308519" y="492747"/>
                    <a:pt x="2312134" y="492747"/>
                  </a:cubicBezTo>
                  <a:cubicBezTo>
                    <a:pt x="2320515" y="492747"/>
                    <a:pt x="2327868" y="489050"/>
                    <a:pt x="2334195" y="481655"/>
                  </a:cubicBezTo>
                  <a:cubicBezTo>
                    <a:pt x="2340522" y="474260"/>
                    <a:pt x="2346480" y="465961"/>
                    <a:pt x="2352067" y="456758"/>
                  </a:cubicBezTo>
                  <a:cubicBezTo>
                    <a:pt x="2355517" y="450843"/>
                    <a:pt x="2358722" y="444639"/>
                    <a:pt x="2361680" y="438148"/>
                  </a:cubicBezTo>
                  <a:lnTo>
                    <a:pt x="2367959" y="423934"/>
                  </a:lnTo>
                  <a:lnTo>
                    <a:pt x="2367959" y="414608"/>
                  </a:lnTo>
                  <a:lnTo>
                    <a:pt x="2367959" y="408359"/>
                  </a:lnTo>
                  <a:lnTo>
                    <a:pt x="2354154" y="403515"/>
                  </a:lnTo>
                  <a:cubicBezTo>
                    <a:pt x="2357441" y="394641"/>
                    <a:pt x="2360481" y="384781"/>
                    <a:pt x="2363275" y="373936"/>
                  </a:cubicBezTo>
                  <a:cubicBezTo>
                    <a:pt x="2364753" y="368513"/>
                    <a:pt x="2366109" y="363295"/>
                    <a:pt x="2367343" y="358283"/>
                  </a:cubicBezTo>
                  <a:lnTo>
                    <a:pt x="2367959" y="355744"/>
                  </a:lnTo>
                  <a:lnTo>
                    <a:pt x="2367959" y="304670"/>
                  </a:lnTo>
                  <a:lnTo>
                    <a:pt x="2379050" y="304670"/>
                  </a:lnTo>
                  <a:lnTo>
                    <a:pt x="2386693" y="304670"/>
                  </a:lnTo>
                  <a:lnTo>
                    <a:pt x="2405673" y="304670"/>
                  </a:lnTo>
                  <a:cubicBezTo>
                    <a:pt x="2405673" y="304670"/>
                    <a:pt x="2405631" y="327923"/>
                    <a:pt x="2405549" y="374429"/>
                  </a:cubicBezTo>
                  <a:cubicBezTo>
                    <a:pt x="2405467" y="420934"/>
                    <a:pt x="2405426" y="444187"/>
                    <a:pt x="2405426" y="444187"/>
                  </a:cubicBezTo>
                  <a:cubicBezTo>
                    <a:pt x="2405426" y="450267"/>
                    <a:pt x="2405673" y="456348"/>
                    <a:pt x="2406166" y="462428"/>
                  </a:cubicBezTo>
                  <a:cubicBezTo>
                    <a:pt x="2406658" y="468508"/>
                    <a:pt x="2407891" y="474095"/>
                    <a:pt x="2409863" y="479190"/>
                  </a:cubicBezTo>
                  <a:cubicBezTo>
                    <a:pt x="2413478" y="488885"/>
                    <a:pt x="2421531" y="493404"/>
                    <a:pt x="2434020" y="492747"/>
                  </a:cubicBezTo>
                  <a:cubicBezTo>
                    <a:pt x="2434184" y="492747"/>
                    <a:pt x="2434307" y="492747"/>
                    <a:pt x="2434389" y="492747"/>
                  </a:cubicBezTo>
                  <a:cubicBezTo>
                    <a:pt x="2434472" y="492747"/>
                    <a:pt x="2434512" y="492747"/>
                    <a:pt x="2434512" y="492747"/>
                  </a:cubicBezTo>
                  <a:cubicBezTo>
                    <a:pt x="2448645" y="492583"/>
                    <a:pt x="2463270" y="480669"/>
                    <a:pt x="2478389" y="457005"/>
                  </a:cubicBezTo>
                  <a:cubicBezTo>
                    <a:pt x="2485290" y="445830"/>
                    <a:pt x="2493055" y="429562"/>
                    <a:pt x="2501683" y="408199"/>
                  </a:cubicBezTo>
                  <a:lnTo>
                    <a:pt x="2506983" y="394157"/>
                  </a:lnTo>
                  <a:lnTo>
                    <a:pt x="2506983" y="368882"/>
                  </a:lnTo>
                  <a:cubicBezTo>
                    <a:pt x="2506983" y="358940"/>
                    <a:pt x="2506983" y="353969"/>
                    <a:pt x="2506983" y="353969"/>
                  </a:cubicBezTo>
                  <a:lnTo>
                    <a:pt x="2506983" y="304670"/>
                  </a:lnTo>
                  <a:lnTo>
                    <a:pt x="2544450" y="304670"/>
                  </a:lnTo>
                  <a:cubicBezTo>
                    <a:pt x="2544450" y="304670"/>
                    <a:pt x="2544450" y="306724"/>
                    <a:pt x="2544450" y="310832"/>
                  </a:cubicBezTo>
                  <a:lnTo>
                    <a:pt x="2544450" y="312747"/>
                  </a:lnTo>
                  <a:lnTo>
                    <a:pt x="2552461" y="306396"/>
                  </a:lnTo>
                  <a:cubicBezTo>
                    <a:pt x="2556652" y="302616"/>
                    <a:pt x="2558993" y="297522"/>
                    <a:pt x="2559486" y="291113"/>
                  </a:cubicBezTo>
                  <a:cubicBezTo>
                    <a:pt x="2559651" y="288812"/>
                    <a:pt x="2558664" y="286347"/>
                    <a:pt x="2556528" y="283718"/>
                  </a:cubicBezTo>
                  <a:cubicBezTo>
                    <a:pt x="2555050" y="281746"/>
                    <a:pt x="2553160" y="280760"/>
                    <a:pt x="2550859" y="280760"/>
                  </a:cubicBezTo>
                  <a:cubicBezTo>
                    <a:pt x="2547079" y="281417"/>
                    <a:pt x="2543299" y="283143"/>
                    <a:pt x="2539520" y="285936"/>
                  </a:cubicBezTo>
                  <a:lnTo>
                    <a:pt x="2530153" y="274351"/>
                  </a:lnTo>
                  <a:cubicBezTo>
                    <a:pt x="2537877" y="268435"/>
                    <a:pt x="2545600" y="265559"/>
                    <a:pt x="2553323" y="265724"/>
                  </a:cubicBezTo>
                  <a:cubicBezTo>
                    <a:pt x="2563348" y="265231"/>
                    <a:pt x="2571728" y="268271"/>
                    <a:pt x="2578466" y="274844"/>
                  </a:cubicBezTo>
                  <a:cubicBezTo>
                    <a:pt x="2583890" y="280431"/>
                    <a:pt x="2586273" y="286265"/>
                    <a:pt x="2585615" y="292345"/>
                  </a:cubicBezTo>
                  <a:cubicBezTo>
                    <a:pt x="2584629" y="302698"/>
                    <a:pt x="2580233" y="310627"/>
                    <a:pt x="2572427" y="316132"/>
                  </a:cubicBezTo>
                  <a:cubicBezTo>
                    <a:pt x="2564622" y="321637"/>
                    <a:pt x="2556939" y="326280"/>
                    <a:pt x="2549380" y="330059"/>
                  </a:cubicBezTo>
                  <a:lnTo>
                    <a:pt x="2544450" y="332524"/>
                  </a:lnTo>
                  <a:lnTo>
                    <a:pt x="2544450" y="340104"/>
                  </a:lnTo>
                  <a:cubicBezTo>
                    <a:pt x="2544450" y="349348"/>
                    <a:pt x="2544450" y="353969"/>
                    <a:pt x="2544450" y="353969"/>
                  </a:cubicBezTo>
                  <a:lnTo>
                    <a:pt x="2544450" y="449117"/>
                  </a:lnTo>
                  <a:lnTo>
                    <a:pt x="2544450" y="452568"/>
                  </a:lnTo>
                  <a:cubicBezTo>
                    <a:pt x="2544450" y="458484"/>
                    <a:pt x="2544573" y="464277"/>
                    <a:pt x="2544820" y="469946"/>
                  </a:cubicBezTo>
                  <a:cubicBezTo>
                    <a:pt x="2545066" y="475615"/>
                    <a:pt x="2546011" y="480669"/>
                    <a:pt x="2547655" y="485106"/>
                  </a:cubicBezTo>
                  <a:cubicBezTo>
                    <a:pt x="2549627" y="490200"/>
                    <a:pt x="2551926" y="492747"/>
                    <a:pt x="2554556" y="492747"/>
                  </a:cubicBezTo>
                  <a:cubicBezTo>
                    <a:pt x="2568524" y="492747"/>
                    <a:pt x="2581835" y="484037"/>
                    <a:pt x="2594489" y="466618"/>
                  </a:cubicBezTo>
                  <a:cubicBezTo>
                    <a:pt x="2597200" y="462839"/>
                    <a:pt x="2599931" y="458525"/>
                    <a:pt x="2602684" y="453677"/>
                  </a:cubicBezTo>
                  <a:lnTo>
                    <a:pt x="2602859" y="453340"/>
                  </a:lnTo>
                  <a:lnTo>
                    <a:pt x="2597737" y="445358"/>
                  </a:lnTo>
                  <a:cubicBezTo>
                    <a:pt x="2593053" y="433403"/>
                    <a:pt x="2590713" y="420441"/>
                    <a:pt x="2590713" y="406473"/>
                  </a:cubicBezTo>
                  <a:cubicBezTo>
                    <a:pt x="2590713" y="378866"/>
                    <a:pt x="2600079" y="355038"/>
                    <a:pt x="2618813" y="334989"/>
                  </a:cubicBezTo>
                  <a:cubicBezTo>
                    <a:pt x="2637547" y="315105"/>
                    <a:pt x="2660470" y="305163"/>
                    <a:pt x="2687586" y="305163"/>
                  </a:cubicBezTo>
                  <a:cubicBezTo>
                    <a:pt x="2705456" y="305163"/>
                    <a:pt x="2721341" y="310848"/>
                    <a:pt x="2735236" y="322218"/>
                  </a:cubicBezTo>
                  <a:lnTo>
                    <a:pt x="2740962" y="327957"/>
                  </a:lnTo>
                  <a:lnTo>
                    <a:pt x="2742554" y="326855"/>
                  </a:lnTo>
                  <a:cubicBezTo>
                    <a:pt x="2747484" y="323404"/>
                    <a:pt x="2752003" y="319789"/>
                    <a:pt x="2756112" y="316009"/>
                  </a:cubicBezTo>
                  <a:cubicBezTo>
                    <a:pt x="2760220" y="312229"/>
                    <a:pt x="2762521" y="307135"/>
                    <a:pt x="2763013" y="300726"/>
                  </a:cubicBezTo>
                  <a:cubicBezTo>
                    <a:pt x="2763178" y="298425"/>
                    <a:pt x="2762274" y="296043"/>
                    <a:pt x="2760302" y="293578"/>
                  </a:cubicBezTo>
                  <a:cubicBezTo>
                    <a:pt x="2758659" y="291770"/>
                    <a:pt x="2756768" y="290702"/>
                    <a:pt x="2754632" y="290373"/>
                  </a:cubicBezTo>
                  <a:cubicBezTo>
                    <a:pt x="2750524" y="291031"/>
                    <a:pt x="2746744" y="292838"/>
                    <a:pt x="2743294" y="295796"/>
                  </a:cubicBezTo>
                  <a:lnTo>
                    <a:pt x="2733927" y="283964"/>
                  </a:lnTo>
                  <a:cubicBezTo>
                    <a:pt x="2741320" y="278048"/>
                    <a:pt x="2749044" y="275173"/>
                    <a:pt x="2757096" y="275337"/>
                  </a:cubicBezTo>
                  <a:cubicBezTo>
                    <a:pt x="2767285" y="275173"/>
                    <a:pt x="2775667" y="278295"/>
                    <a:pt x="2782241" y="284704"/>
                  </a:cubicBezTo>
                  <a:cubicBezTo>
                    <a:pt x="2787498" y="290127"/>
                    <a:pt x="2789799" y="295878"/>
                    <a:pt x="2789141" y="301959"/>
                  </a:cubicBezTo>
                  <a:cubicBezTo>
                    <a:pt x="2788157" y="312311"/>
                    <a:pt x="2783759" y="320240"/>
                    <a:pt x="2775954" y="325746"/>
                  </a:cubicBezTo>
                  <a:cubicBezTo>
                    <a:pt x="2768148" y="331251"/>
                    <a:pt x="2760466" y="335893"/>
                    <a:pt x="2752906" y="339673"/>
                  </a:cubicBezTo>
                  <a:lnTo>
                    <a:pt x="2751741" y="340289"/>
                  </a:lnTo>
                  <a:lnTo>
                    <a:pt x="2760548" y="353230"/>
                  </a:lnTo>
                  <a:cubicBezTo>
                    <a:pt x="2763835" y="350601"/>
                    <a:pt x="2767162" y="347314"/>
                    <a:pt x="2770532" y="343370"/>
                  </a:cubicBezTo>
                  <a:cubicBezTo>
                    <a:pt x="2773900" y="339426"/>
                    <a:pt x="2777064" y="335482"/>
                    <a:pt x="2780021" y="331538"/>
                  </a:cubicBezTo>
                  <a:cubicBezTo>
                    <a:pt x="2781007" y="330224"/>
                    <a:pt x="2782036" y="328909"/>
                    <a:pt x="2783103" y="327594"/>
                  </a:cubicBezTo>
                  <a:cubicBezTo>
                    <a:pt x="2784170" y="326280"/>
                    <a:pt x="2785280" y="324965"/>
                    <a:pt x="2786430" y="323650"/>
                  </a:cubicBezTo>
                  <a:cubicBezTo>
                    <a:pt x="2796455" y="310997"/>
                    <a:pt x="2808122" y="304670"/>
                    <a:pt x="2821432" y="304670"/>
                  </a:cubicBezTo>
                  <a:cubicBezTo>
                    <a:pt x="2821432" y="304670"/>
                    <a:pt x="2821515" y="304670"/>
                    <a:pt x="2821680" y="304670"/>
                  </a:cubicBezTo>
                  <a:cubicBezTo>
                    <a:pt x="2834168" y="304670"/>
                    <a:pt x="2844193" y="307792"/>
                    <a:pt x="2851752" y="314037"/>
                  </a:cubicBezTo>
                  <a:cubicBezTo>
                    <a:pt x="2858817" y="319953"/>
                    <a:pt x="2862968" y="328457"/>
                    <a:pt x="2864201" y="339549"/>
                  </a:cubicBezTo>
                  <a:cubicBezTo>
                    <a:pt x="2865432" y="350642"/>
                    <a:pt x="2866048" y="359803"/>
                    <a:pt x="2866048" y="367034"/>
                  </a:cubicBezTo>
                  <a:cubicBezTo>
                    <a:pt x="2866048" y="367034"/>
                    <a:pt x="2866048" y="367198"/>
                    <a:pt x="2866048" y="367527"/>
                  </a:cubicBezTo>
                  <a:cubicBezTo>
                    <a:pt x="2866048" y="367855"/>
                    <a:pt x="2866048" y="368020"/>
                    <a:pt x="2866048" y="368020"/>
                  </a:cubicBezTo>
                  <a:cubicBezTo>
                    <a:pt x="2866048" y="368020"/>
                    <a:pt x="2866048" y="369170"/>
                    <a:pt x="2866048" y="371471"/>
                  </a:cubicBezTo>
                  <a:cubicBezTo>
                    <a:pt x="2866048" y="373771"/>
                    <a:pt x="2866048" y="376647"/>
                    <a:pt x="2866048" y="380098"/>
                  </a:cubicBezTo>
                  <a:cubicBezTo>
                    <a:pt x="2873115" y="365473"/>
                    <a:pt x="2879030" y="354545"/>
                    <a:pt x="2883797" y="347314"/>
                  </a:cubicBezTo>
                  <a:cubicBezTo>
                    <a:pt x="2890699" y="336961"/>
                    <a:pt x="2898668" y="328169"/>
                    <a:pt x="2907706" y="320939"/>
                  </a:cubicBezTo>
                  <a:cubicBezTo>
                    <a:pt x="2921511" y="309929"/>
                    <a:pt x="2935724" y="304506"/>
                    <a:pt x="2950350" y="304670"/>
                  </a:cubicBezTo>
                  <a:cubicBezTo>
                    <a:pt x="2950350" y="304670"/>
                    <a:pt x="2950391" y="304670"/>
                    <a:pt x="2950473" y="304670"/>
                  </a:cubicBezTo>
                  <a:cubicBezTo>
                    <a:pt x="2950556" y="304670"/>
                    <a:pt x="2950596" y="304670"/>
                    <a:pt x="2950596" y="304670"/>
                  </a:cubicBezTo>
                  <a:cubicBezTo>
                    <a:pt x="2973932" y="305327"/>
                    <a:pt x="2990283" y="312722"/>
                    <a:pt x="2999649" y="326855"/>
                  </a:cubicBezTo>
                  <a:cubicBezTo>
                    <a:pt x="3003758" y="333264"/>
                    <a:pt x="3006386" y="340001"/>
                    <a:pt x="3007538" y="347067"/>
                  </a:cubicBezTo>
                  <a:cubicBezTo>
                    <a:pt x="3008688" y="354134"/>
                    <a:pt x="3009263" y="361118"/>
                    <a:pt x="3009263" y="368020"/>
                  </a:cubicBezTo>
                  <a:lnTo>
                    <a:pt x="3009263" y="407459"/>
                  </a:lnTo>
                  <a:cubicBezTo>
                    <a:pt x="3009263" y="407459"/>
                    <a:pt x="3009263" y="408075"/>
                    <a:pt x="3009263" y="409308"/>
                  </a:cubicBezTo>
                  <a:cubicBezTo>
                    <a:pt x="3009263" y="410540"/>
                    <a:pt x="3009263" y="411157"/>
                    <a:pt x="3009263" y="411157"/>
                  </a:cubicBezTo>
                  <a:lnTo>
                    <a:pt x="3009263" y="435067"/>
                  </a:lnTo>
                  <a:cubicBezTo>
                    <a:pt x="3009263" y="435067"/>
                    <a:pt x="3009263" y="437450"/>
                    <a:pt x="3009263" y="442215"/>
                  </a:cubicBezTo>
                  <a:cubicBezTo>
                    <a:pt x="3009263" y="446981"/>
                    <a:pt x="3009263" y="449364"/>
                    <a:pt x="3009263" y="449364"/>
                  </a:cubicBezTo>
                  <a:lnTo>
                    <a:pt x="3009263" y="452075"/>
                  </a:lnTo>
                  <a:cubicBezTo>
                    <a:pt x="3009263" y="457991"/>
                    <a:pt x="3009345" y="463866"/>
                    <a:pt x="3009510" y="469699"/>
                  </a:cubicBezTo>
                  <a:cubicBezTo>
                    <a:pt x="3009674" y="475533"/>
                    <a:pt x="3010741" y="480669"/>
                    <a:pt x="3012714" y="485106"/>
                  </a:cubicBezTo>
                  <a:cubicBezTo>
                    <a:pt x="3014686" y="490364"/>
                    <a:pt x="3017397" y="492993"/>
                    <a:pt x="3020848" y="492993"/>
                  </a:cubicBezTo>
                  <a:cubicBezTo>
                    <a:pt x="3027423" y="492993"/>
                    <a:pt x="3034159" y="489953"/>
                    <a:pt x="3041062" y="483873"/>
                  </a:cubicBezTo>
                  <a:cubicBezTo>
                    <a:pt x="3044841" y="480258"/>
                    <a:pt x="3048374" y="476026"/>
                    <a:pt x="3051661" y="471178"/>
                  </a:cubicBezTo>
                  <a:cubicBezTo>
                    <a:pt x="3054947" y="466331"/>
                    <a:pt x="3057986" y="461606"/>
                    <a:pt x="3060781" y="457005"/>
                  </a:cubicBezTo>
                  <a:lnTo>
                    <a:pt x="3066651" y="445925"/>
                  </a:lnTo>
                  <a:lnTo>
                    <a:pt x="3063476" y="440058"/>
                  </a:lnTo>
                  <a:cubicBezTo>
                    <a:pt x="3059778" y="429089"/>
                    <a:pt x="3057929" y="417401"/>
                    <a:pt x="3057929" y="404994"/>
                  </a:cubicBezTo>
                  <a:cubicBezTo>
                    <a:pt x="3057929" y="381166"/>
                    <a:pt x="3066311" y="359474"/>
                    <a:pt x="3083073" y="339919"/>
                  </a:cubicBezTo>
                  <a:cubicBezTo>
                    <a:pt x="3102629" y="317241"/>
                    <a:pt x="3127360" y="305574"/>
                    <a:pt x="3157268" y="304917"/>
                  </a:cubicBezTo>
                  <a:cubicBezTo>
                    <a:pt x="3173044" y="304588"/>
                    <a:pt x="3185616" y="308737"/>
                    <a:pt x="3194982" y="317365"/>
                  </a:cubicBezTo>
                  <a:lnTo>
                    <a:pt x="3203857" y="327375"/>
                  </a:lnTo>
                  <a:lnTo>
                    <a:pt x="3203857" y="304670"/>
                  </a:lnTo>
                  <a:lnTo>
                    <a:pt x="3241570" y="304670"/>
                  </a:lnTo>
                  <a:lnTo>
                    <a:pt x="3241570" y="488557"/>
                  </a:lnTo>
                  <a:cubicBezTo>
                    <a:pt x="3251923" y="474753"/>
                    <a:pt x="3261537" y="461072"/>
                    <a:pt x="3270409" y="447515"/>
                  </a:cubicBezTo>
                  <a:cubicBezTo>
                    <a:pt x="3279283" y="433957"/>
                    <a:pt x="3287171" y="418634"/>
                    <a:pt x="3294074" y="401543"/>
                  </a:cubicBezTo>
                  <a:lnTo>
                    <a:pt x="3308123" y="407213"/>
                  </a:lnTo>
                  <a:cubicBezTo>
                    <a:pt x="3299906" y="427425"/>
                    <a:pt x="3290294" y="445461"/>
                    <a:pt x="3279283" y="461319"/>
                  </a:cubicBezTo>
                  <a:cubicBezTo>
                    <a:pt x="3268275" y="477177"/>
                    <a:pt x="3256770" y="492911"/>
                    <a:pt x="3244775" y="508523"/>
                  </a:cubicBezTo>
                  <a:cubicBezTo>
                    <a:pt x="3243952" y="509344"/>
                    <a:pt x="3242884" y="510741"/>
                    <a:pt x="3241570" y="512713"/>
                  </a:cubicBezTo>
                  <a:lnTo>
                    <a:pt x="3241570" y="640891"/>
                  </a:lnTo>
                  <a:cubicBezTo>
                    <a:pt x="3241570" y="668499"/>
                    <a:pt x="3238529" y="695531"/>
                    <a:pt x="3232451" y="721989"/>
                  </a:cubicBezTo>
                  <a:cubicBezTo>
                    <a:pt x="3229326" y="735135"/>
                    <a:pt x="3226123" y="745776"/>
                    <a:pt x="3222837" y="753910"/>
                  </a:cubicBezTo>
                  <a:cubicBezTo>
                    <a:pt x="3219549" y="762044"/>
                    <a:pt x="3217002" y="768001"/>
                    <a:pt x="3215195" y="771781"/>
                  </a:cubicBezTo>
                  <a:cubicBezTo>
                    <a:pt x="3205171" y="790350"/>
                    <a:pt x="3191613" y="802922"/>
                    <a:pt x="3174522" y="809495"/>
                  </a:cubicBezTo>
                  <a:cubicBezTo>
                    <a:pt x="3167950" y="811631"/>
                    <a:pt x="3162279" y="812617"/>
                    <a:pt x="3157515" y="812453"/>
                  </a:cubicBezTo>
                  <a:cubicBezTo>
                    <a:pt x="3145847" y="812453"/>
                    <a:pt x="3136316" y="806866"/>
                    <a:pt x="3128921" y="795691"/>
                  </a:cubicBezTo>
                  <a:cubicBezTo>
                    <a:pt x="3120540" y="783366"/>
                    <a:pt x="3117746" y="764304"/>
                    <a:pt x="3120540" y="738504"/>
                  </a:cubicBezTo>
                  <a:cubicBezTo>
                    <a:pt x="3122513" y="717798"/>
                    <a:pt x="3128428" y="692327"/>
                    <a:pt x="3138288" y="662090"/>
                  </a:cubicBezTo>
                  <a:cubicBezTo>
                    <a:pt x="3146997" y="635797"/>
                    <a:pt x="3159567" y="608682"/>
                    <a:pt x="3176001" y="580746"/>
                  </a:cubicBezTo>
                  <a:cubicBezTo>
                    <a:pt x="3183889" y="567271"/>
                    <a:pt x="3193175" y="552974"/>
                    <a:pt x="3203857" y="537856"/>
                  </a:cubicBezTo>
                  <a:lnTo>
                    <a:pt x="3203857" y="483376"/>
                  </a:lnTo>
                  <a:lnTo>
                    <a:pt x="3202933" y="484489"/>
                  </a:lnTo>
                  <a:cubicBezTo>
                    <a:pt x="3198945" y="488680"/>
                    <a:pt x="3194901" y="492336"/>
                    <a:pt x="3190792" y="495458"/>
                  </a:cubicBezTo>
                  <a:cubicBezTo>
                    <a:pt x="3179288" y="503675"/>
                    <a:pt x="3166882" y="507701"/>
                    <a:pt x="3153571" y="507537"/>
                  </a:cubicBezTo>
                  <a:cubicBezTo>
                    <a:pt x="3123168" y="507372"/>
                    <a:pt x="3098683" y="495130"/>
                    <a:pt x="3080115" y="470809"/>
                  </a:cubicBezTo>
                  <a:lnTo>
                    <a:pt x="3075231" y="461782"/>
                  </a:lnTo>
                  <a:lnTo>
                    <a:pt x="3073598" y="464893"/>
                  </a:lnTo>
                  <a:cubicBezTo>
                    <a:pt x="3070476" y="469823"/>
                    <a:pt x="3067066" y="474958"/>
                    <a:pt x="3063369" y="480299"/>
                  </a:cubicBezTo>
                  <a:cubicBezTo>
                    <a:pt x="3059670" y="485640"/>
                    <a:pt x="3055604" y="490446"/>
                    <a:pt x="3051168" y="494719"/>
                  </a:cubicBezTo>
                  <a:cubicBezTo>
                    <a:pt x="3041637" y="503428"/>
                    <a:pt x="3031612" y="507783"/>
                    <a:pt x="3021095" y="507783"/>
                  </a:cubicBezTo>
                  <a:cubicBezTo>
                    <a:pt x="3003841" y="507783"/>
                    <a:pt x="2990857" y="502771"/>
                    <a:pt x="2982147" y="492747"/>
                  </a:cubicBezTo>
                  <a:cubicBezTo>
                    <a:pt x="2976724" y="486502"/>
                    <a:pt x="2973603" y="479765"/>
                    <a:pt x="2972781" y="472534"/>
                  </a:cubicBezTo>
                  <a:cubicBezTo>
                    <a:pt x="2971960" y="465304"/>
                    <a:pt x="2971548" y="458484"/>
                    <a:pt x="2971548" y="452075"/>
                  </a:cubicBezTo>
                  <a:cubicBezTo>
                    <a:pt x="2971548" y="452075"/>
                    <a:pt x="2971548" y="451623"/>
                    <a:pt x="2971548" y="450719"/>
                  </a:cubicBezTo>
                  <a:cubicBezTo>
                    <a:pt x="2971548" y="449815"/>
                    <a:pt x="2971548" y="449364"/>
                    <a:pt x="2971548" y="449364"/>
                  </a:cubicBezTo>
                  <a:lnTo>
                    <a:pt x="2971548" y="432602"/>
                  </a:lnTo>
                  <a:cubicBezTo>
                    <a:pt x="2971548" y="432602"/>
                    <a:pt x="2971548" y="429028"/>
                    <a:pt x="2971548" y="421879"/>
                  </a:cubicBezTo>
                  <a:cubicBezTo>
                    <a:pt x="2971548" y="414731"/>
                    <a:pt x="2971548" y="411157"/>
                    <a:pt x="2971548" y="411157"/>
                  </a:cubicBezTo>
                  <a:lnTo>
                    <a:pt x="2971548" y="394148"/>
                  </a:lnTo>
                  <a:cubicBezTo>
                    <a:pt x="2971548" y="394148"/>
                    <a:pt x="2971548" y="389794"/>
                    <a:pt x="2971548" y="381084"/>
                  </a:cubicBezTo>
                  <a:cubicBezTo>
                    <a:pt x="2971548" y="372374"/>
                    <a:pt x="2971548" y="368020"/>
                    <a:pt x="2971548" y="368020"/>
                  </a:cubicBezTo>
                  <a:cubicBezTo>
                    <a:pt x="2971548" y="352737"/>
                    <a:pt x="2970152" y="341234"/>
                    <a:pt x="2967359" y="333510"/>
                  </a:cubicBezTo>
                  <a:cubicBezTo>
                    <a:pt x="2964073" y="324308"/>
                    <a:pt x="2958320" y="319706"/>
                    <a:pt x="2950103" y="319706"/>
                  </a:cubicBezTo>
                  <a:cubicBezTo>
                    <a:pt x="2938929" y="319542"/>
                    <a:pt x="2927919" y="323815"/>
                    <a:pt x="2917073" y="332524"/>
                  </a:cubicBezTo>
                  <a:cubicBezTo>
                    <a:pt x="2909187" y="338933"/>
                    <a:pt x="2902284" y="346657"/>
                    <a:pt x="2896368" y="355695"/>
                  </a:cubicBezTo>
                  <a:cubicBezTo>
                    <a:pt x="2891601" y="362597"/>
                    <a:pt x="2886466" y="371881"/>
                    <a:pt x="2880961" y="383549"/>
                  </a:cubicBezTo>
                  <a:cubicBezTo>
                    <a:pt x="2875457" y="395216"/>
                    <a:pt x="2870486" y="406720"/>
                    <a:pt x="2866048" y="418058"/>
                  </a:cubicBezTo>
                  <a:lnTo>
                    <a:pt x="2866048" y="507537"/>
                  </a:lnTo>
                  <a:lnTo>
                    <a:pt x="2828582" y="507537"/>
                  </a:lnTo>
                  <a:cubicBezTo>
                    <a:pt x="2828582" y="507537"/>
                    <a:pt x="2828582" y="502648"/>
                    <a:pt x="2828582" y="492870"/>
                  </a:cubicBezTo>
                  <a:cubicBezTo>
                    <a:pt x="2828582" y="483092"/>
                    <a:pt x="2828582" y="472370"/>
                    <a:pt x="2828582" y="460702"/>
                  </a:cubicBezTo>
                  <a:cubicBezTo>
                    <a:pt x="2828582" y="449035"/>
                    <a:pt x="2828582" y="438271"/>
                    <a:pt x="2828582" y="428411"/>
                  </a:cubicBezTo>
                  <a:cubicBezTo>
                    <a:pt x="2828582" y="418551"/>
                    <a:pt x="2828582" y="413622"/>
                    <a:pt x="2828582" y="413622"/>
                  </a:cubicBezTo>
                  <a:cubicBezTo>
                    <a:pt x="2828582" y="413622"/>
                    <a:pt x="2828582" y="406021"/>
                    <a:pt x="2828582" y="390821"/>
                  </a:cubicBezTo>
                  <a:cubicBezTo>
                    <a:pt x="2828582" y="375620"/>
                    <a:pt x="2828582" y="368020"/>
                    <a:pt x="2828582" y="368020"/>
                  </a:cubicBezTo>
                  <a:lnTo>
                    <a:pt x="2828582" y="367034"/>
                  </a:lnTo>
                  <a:cubicBezTo>
                    <a:pt x="2828582" y="361611"/>
                    <a:pt x="2828418" y="353928"/>
                    <a:pt x="2828088" y="343986"/>
                  </a:cubicBezTo>
                  <a:cubicBezTo>
                    <a:pt x="2827759" y="334044"/>
                    <a:pt x="2826691" y="327019"/>
                    <a:pt x="2824884" y="322911"/>
                  </a:cubicBezTo>
                  <a:cubicBezTo>
                    <a:pt x="2823570" y="320610"/>
                    <a:pt x="2822500" y="319460"/>
                    <a:pt x="2821680" y="319460"/>
                  </a:cubicBezTo>
                  <a:cubicBezTo>
                    <a:pt x="2813135" y="319789"/>
                    <a:pt x="2805165" y="324308"/>
                    <a:pt x="2797770" y="333017"/>
                  </a:cubicBezTo>
                  <a:cubicBezTo>
                    <a:pt x="2796783" y="334332"/>
                    <a:pt x="2795797" y="335605"/>
                    <a:pt x="2794812" y="336838"/>
                  </a:cubicBezTo>
                  <a:cubicBezTo>
                    <a:pt x="2793826" y="338070"/>
                    <a:pt x="2792839" y="339344"/>
                    <a:pt x="2791853" y="340659"/>
                  </a:cubicBezTo>
                  <a:cubicBezTo>
                    <a:pt x="2788073" y="345424"/>
                    <a:pt x="2784089" y="350231"/>
                    <a:pt x="2779897" y="355079"/>
                  </a:cubicBezTo>
                  <a:cubicBezTo>
                    <a:pt x="2775708" y="359926"/>
                    <a:pt x="2771312" y="363994"/>
                    <a:pt x="2766711" y="367280"/>
                  </a:cubicBezTo>
                  <a:cubicBezTo>
                    <a:pt x="2771147" y="380427"/>
                    <a:pt x="2773366" y="393491"/>
                    <a:pt x="2773366" y="406473"/>
                  </a:cubicBezTo>
                  <a:cubicBezTo>
                    <a:pt x="2773366" y="434409"/>
                    <a:pt x="2765067" y="458155"/>
                    <a:pt x="2748471" y="477711"/>
                  </a:cubicBezTo>
                  <a:cubicBezTo>
                    <a:pt x="2731873" y="497759"/>
                    <a:pt x="2711577" y="507783"/>
                    <a:pt x="2687586" y="507783"/>
                  </a:cubicBezTo>
                  <a:cubicBezTo>
                    <a:pt x="2660306" y="507783"/>
                    <a:pt x="2637382" y="497923"/>
                    <a:pt x="2618813" y="478204"/>
                  </a:cubicBezTo>
                  <a:lnTo>
                    <a:pt x="2611710" y="467134"/>
                  </a:lnTo>
                  <a:lnTo>
                    <a:pt x="2606566" y="475246"/>
                  </a:lnTo>
                  <a:cubicBezTo>
                    <a:pt x="2590955" y="496937"/>
                    <a:pt x="2573618" y="507783"/>
                    <a:pt x="2554556" y="507783"/>
                  </a:cubicBezTo>
                  <a:cubicBezTo>
                    <a:pt x="2538286" y="507783"/>
                    <a:pt x="2525880" y="502689"/>
                    <a:pt x="2517335" y="492500"/>
                  </a:cubicBezTo>
                  <a:cubicBezTo>
                    <a:pt x="2511913" y="486420"/>
                    <a:pt x="2508789" y="479847"/>
                    <a:pt x="2507968" y="472781"/>
                  </a:cubicBezTo>
                  <a:cubicBezTo>
                    <a:pt x="2507147" y="465714"/>
                    <a:pt x="2506819" y="458895"/>
                    <a:pt x="2506983" y="452321"/>
                  </a:cubicBezTo>
                  <a:lnTo>
                    <a:pt x="2506983" y="449117"/>
                  </a:lnTo>
                  <a:cubicBezTo>
                    <a:pt x="2506983" y="449117"/>
                    <a:pt x="2506983" y="444187"/>
                    <a:pt x="2506983" y="434327"/>
                  </a:cubicBezTo>
                  <a:lnTo>
                    <a:pt x="2506983" y="433951"/>
                  </a:lnTo>
                  <a:lnTo>
                    <a:pt x="2502762" y="443078"/>
                  </a:lnTo>
                  <a:cubicBezTo>
                    <a:pt x="2498592" y="451623"/>
                    <a:pt x="2494575" y="458895"/>
                    <a:pt x="2490713" y="464893"/>
                  </a:cubicBezTo>
                  <a:cubicBezTo>
                    <a:pt x="2485784" y="472781"/>
                    <a:pt x="2478430" y="481819"/>
                    <a:pt x="2468652" y="492007"/>
                  </a:cubicBezTo>
                  <a:cubicBezTo>
                    <a:pt x="2458874" y="502196"/>
                    <a:pt x="2447659" y="507455"/>
                    <a:pt x="2435006" y="507783"/>
                  </a:cubicBezTo>
                  <a:cubicBezTo>
                    <a:pt x="2435006" y="507783"/>
                    <a:pt x="2434965" y="507783"/>
                    <a:pt x="2434883" y="507783"/>
                  </a:cubicBezTo>
                  <a:cubicBezTo>
                    <a:pt x="2434801" y="507783"/>
                    <a:pt x="2434758" y="507783"/>
                    <a:pt x="2434758" y="507783"/>
                  </a:cubicBezTo>
                  <a:cubicBezTo>
                    <a:pt x="2434430" y="507783"/>
                    <a:pt x="2434101" y="507783"/>
                    <a:pt x="2433772" y="507783"/>
                  </a:cubicBezTo>
                  <a:cubicBezTo>
                    <a:pt x="2433445" y="507783"/>
                    <a:pt x="2433033" y="507783"/>
                    <a:pt x="2432541" y="507783"/>
                  </a:cubicBezTo>
                  <a:cubicBezTo>
                    <a:pt x="2432541" y="507783"/>
                    <a:pt x="2432459" y="507783"/>
                    <a:pt x="2432294" y="507783"/>
                  </a:cubicBezTo>
                  <a:cubicBezTo>
                    <a:pt x="2432130" y="507783"/>
                    <a:pt x="2431965" y="507783"/>
                    <a:pt x="2431800" y="507783"/>
                  </a:cubicBezTo>
                  <a:cubicBezTo>
                    <a:pt x="2404029" y="507783"/>
                    <a:pt x="2385706" y="500388"/>
                    <a:pt x="2376832" y="485599"/>
                  </a:cubicBezTo>
                  <a:cubicBezTo>
                    <a:pt x="2372889" y="479190"/>
                    <a:pt x="2370424" y="472411"/>
                    <a:pt x="2369438" y="465263"/>
                  </a:cubicBezTo>
                  <a:lnTo>
                    <a:pt x="2368862" y="457065"/>
                  </a:lnTo>
                  <a:lnTo>
                    <a:pt x="2364884" y="464646"/>
                  </a:lnTo>
                  <a:cubicBezTo>
                    <a:pt x="2359954" y="472534"/>
                    <a:pt x="2353012" y="481819"/>
                    <a:pt x="2344055" y="492500"/>
                  </a:cubicBezTo>
                  <a:cubicBezTo>
                    <a:pt x="2335099" y="503182"/>
                    <a:pt x="2323555" y="508194"/>
                    <a:pt x="2309423" y="507537"/>
                  </a:cubicBezTo>
                  <a:cubicBezTo>
                    <a:pt x="2293482" y="507044"/>
                    <a:pt x="2281405" y="501949"/>
                    <a:pt x="2273188" y="492254"/>
                  </a:cubicBezTo>
                  <a:cubicBezTo>
                    <a:pt x="2267765" y="486174"/>
                    <a:pt x="2264683" y="479477"/>
                    <a:pt x="2263943" y="472164"/>
                  </a:cubicBezTo>
                  <a:cubicBezTo>
                    <a:pt x="2263204" y="464852"/>
                    <a:pt x="2262835" y="457991"/>
                    <a:pt x="2262835" y="451582"/>
                  </a:cubicBezTo>
                  <a:cubicBezTo>
                    <a:pt x="2262835" y="451582"/>
                    <a:pt x="2262835" y="451130"/>
                    <a:pt x="2262835" y="450226"/>
                  </a:cubicBezTo>
                  <a:cubicBezTo>
                    <a:pt x="2262835" y="449322"/>
                    <a:pt x="2262835" y="448871"/>
                    <a:pt x="2262835" y="448871"/>
                  </a:cubicBezTo>
                  <a:cubicBezTo>
                    <a:pt x="2262835" y="448871"/>
                    <a:pt x="2262835" y="443735"/>
                    <a:pt x="2262835" y="433464"/>
                  </a:cubicBezTo>
                  <a:cubicBezTo>
                    <a:pt x="2262835" y="423194"/>
                    <a:pt x="2262835" y="418058"/>
                    <a:pt x="2262835" y="418058"/>
                  </a:cubicBezTo>
                  <a:lnTo>
                    <a:pt x="2262835" y="383795"/>
                  </a:lnTo>
                  <a:cubicBezTo>
                    <a:pt x="2262670" y="374922"/>
                    <a:pt x="2261889" y="366130"/>
                    <a:pt x="2260493" y="357420"/>
                  </a:cubicBezTo>
                  <a:cubicBezTo>
                    <a:pt x="2259096" y="348711"/>
                    <a:pt x="2255851" y="341398"/>
                    <a:pt x="2250756" y="335482"/>
                  </a:cubicBezTo>
                  <a:cubicBezTo>
                    <a:pt x="2243854" y="327594"/>
                    <a:pt x="2235145" y="322664"/>
                    <a:pt x="2224628" y="320692"/>
                  </a:cubicBezTo>
                  <a:cubicBezTo>
                    <a:pt x="2220848" y="320035"/>
                    <a:pt x="2216329" y="319706"/>
                    <a:pt x="2211071" y="319706"/>
                  </a:cubicBezTo>
                  <a:cubicBezTo>
                    <a:pt x="2209262" y="319706"/>
                    <a:pt x="2201704" y="319706"/>
                    <a:pt x="2188393" y="319706"/>
                  </a:cubicBezTo>
                  <a:cubicBezTo>
                    <a:pt x="2188516" y="336591"/>
                    <a:pt x="2184710" y="357913"/>
                    <a:pt x="2176977" y="383672"/>
                  </a:cubicBezTo>
                  <a:lnTo>
                    <a:pt x="2170389" y="403511"/>
                  </a:lnTo>
                  <a:lnTo>
                    <a:pt x="2183783" y="408445"/>
                  </a:lnTo>
                  <a:cubicBezTo>
                    <a:pt x="2178032" y="423399"/>
                    <a:pt x="2173102" y="435231"/>
                    <a:pt x="2168993" y="443941"/>
                  </a:cubicBezTo>
                  <a:cubicBezTo>
                    <a:pt x="2163242" y="455937"/>
                    <a:pt x="2157244" y="466372"/>
                    <a:pt x="2151000" y="475246"/>
                  </a:cubicBezTo>
                  <a:cubicBezTo>
                    <a:pt x="2135388" y="496937"/>
                    <a:pt x="2118052" y="507783"/>
                    <a:pt x="2098989" y="507783"/>
                  </a:cubicBezTo>
                  <a:cubicBezTo>
                    <a:pt x="2082720" y="507783"/>
                    <a:pt x="2070313" y="502689"/>
                    <a:pt x="2061768" y="492500"/>
                  </a:cubicBezTo>
                  <a:cubicBezTo>
                    <a:pt x="2056345" y="486420"/>
                    <a:pt x="2053222" y="479847"/>
                    <a:pt x="2052401" y="472781"/>
                  </a:cubicBezTo>
                  <a:cubicBezTo>
                    <a:pt x="2051580" y="465714"/>
                    <a:pt x="2051251" y="458895"/>
                    <a:pt x="2051415" y="452321"/>
                  </a:cubicBezTo>
                  <a:lnTo>
                    <a:pt x="2051415" y="449117"/>
                  </a:lnTo>
                  <a:cubicBezTo>
                    <a:pt x="2051415" y="449117"/>
                    <a:pt x="2051415" y="444187"/>
                    <a:pt x="2051415" y="434327"/>
                  </a:cubicBezTo>
                  <a:cubicBezTo>
                    <a:pt x="2051415" y="424467"/>
                    <a:pt x="2051415" y="413580"/>
                    <a:pt x="2051415" y="401666"/>
                  </a:cubicBezTo>
                  <a:lnTo>
                    <a:pt x="2051415" y="370485"/>
                  </a:lnTo>
                  <a:lnTo>
                    <a:pt x="2045253" y="383795"/>
                  </a:lnTo>
                  <a:cubicBezTo>
                    <a:pt x="2042788" y="388561"/>
                    <a:pt x="2040405" y="393368"/>
                    <a:pt x="2038104" y="398215"/>
                  </a:cubicBezTo>
                  <a:cubicBezTo>
                    <a:pt x="2035803" y="403063"/>
                    <a:pt x="2033502" y="407952"/>
                    <a:pt x="2031202" y="412882"/>
                  </a:cubicBezTo>
                  <a:lnTo>
                    <a:pt x="2024547" y="409431"/>
                  </a:lnTo>
                  <a:lnTo>
                    <a:pt x="2017891" y="406227"/>
                  </a:lnTo>
                  <a:cubicBezTo>
                    <a:pt x="2022822" y="396367"/>
                    <a:pt x="2027423" y="386671"/>
                    <a:pt x="2031696" y="377140"/>
                  </a:cubicBezTo>
                  <a:lnTo>
                    <a:pt x="2040568" y="358899"/>
                  </a:lnTo>
                  <a:cubicBezTo>
                    <a:pt x="2044842" y="349861"/>
                    <a:pt x="2048457" y="341727"/>
                    <a:pt x="2051415" y="334496"/>
                  </a:cubicBezTo>
                  <a:lnTo>
                    <a:pt x="2051415" y="312311"/>
                  </a:lnTo>
                  <a:lnTo>
                    <a:pt x="2020110" y="312311"/>
                  </a:lnTo>
                  <a:lnTo>
                    <a:pt x="2020110" y="297029"/>
                  </a:lnTo>
                  <a:lnTo>
                    <a:pt x="2051415" y="297029"/>
                  </a:lnTo>
                  <a:close/>
                  <a:moveTo>
                    <a:pt x="5683665" y="171808"/>
                  </a:moveTo>
                  <a:lnTo>
                    <a:pt x="5688842" y="180929"/>
                  </a:lnTo>
                  <a:lnTo>
                    <a:pt x="5695990" y="193993"/>
                  </a:lnTo>
                  <a:lnTo>
                    <a:pt x="5699194" y="199909"/>
                  </a:lnTo>
                  <a:lnTo>
                    <a:pt x="5693772" y="203606"/>
                  </a:lnTo>
                  <a:lnTo>
                    <a:pt x="5640282" y="240581"/>
                  </a:lnTo>
                  <a:lnTo>
                    <a:pt x="5630668" y="229489"/>
                  </a:lnTo>
                  <a:lnTo>
                    <a:pt x="5676763" y="179450"/>
                  </a:lnTo>
                  <a:close/>
                  <a:moveTo>
                    <a:pt x="3796129" y="154061"/>
                  </a:moveTo>
                  <a:cubicBezTo>
                    <a:pt x="3818971" y="154061"/>
                    <a:pt x="3830392" y="164085"/>
                    <a:pt x="3830392" y="184133"/>
                  </a:cubicBezTo>
                  <a:cubicBezTo>
                    <a:pt x="3830392" y="195143"/>
                    <a:pt x="3827065" y="204798"/>
                    <a:pt x="3820409" y="213097"/>
                  </a:cubicBezTo>
                  <a:cubicBezTo>
                    <a:pt x="3813754" y="221395"/>
                    <a:pt x="3807386" y="228503"/>
                    <a:pt x="3801306" y="234419"/>
                  </a:cubicBezTo>
                  <a:lnTo>
                    <a:pt x="3797855" y="237869"/>
                  </a:lnTo>
                  <a:lnTo>
                    <a:pt x="3786516" y="228256"/>
                  </a:lnTo>
                  <a:lnTo>
                    <a:pt x="3788981" y="224559"/>
                  </a:lnTo>
                  <a:cubicBezTo>
                    <a:pt x="3792925" y="219300"/>
                    <a:pt x="3796828" y="213302"/>
                    <a:pt x="3800690" y="206564"/>
                  </a:cubicBezTo>
                  <a:cubicBezTo>
                    <a:pt x="3804551" y="199827"/>
                    <a:pt x="3806482" y="192350"/>
                    <a:pt x="3806482" y="184133"/>
                  </a:cubicBezTo>
                  <a:cubicBezTo>
                    <a:pt x="3806482" y="174109"/>
                    <a:pt x="3803031" y="169097"/>
                    <a:pt x="3796129" y="169097"/>
                  </a:cubicBezTo>
                  <a:cubicBezTo>
                    <a:pt x="3785777" y="169097"/>
                    <a:pt x="3780518" y="173698"/>
                    <a:pt x="3780354" y="182901"/>
                  </a:cubicBezTo>
                  <a:lnTo>
                    <a:pt x="3765317" y="182408"/>
                  </a:lnTo>
                  <a:cubicBezTo>
                    <a:pt x="3765482" y="174027"/>
                    <a:pt x="3768892" y="167207"/>
                    <a:pt x="3775547" y="161949"/>
                  </a:cubicBezTo>
                  <a:cubicBezTo>
                    <a:pt x="3782202" y="156690"/>
                    <a:pt x="3789063" y="154061"/>
                    <a:pt x="3796129" y="154061"/>
                  </a:cubicBezTo>
                  <a:close/>
                  <a:moveTo>
                    <a:pt x="4383140" y="15530"/>
                  </a:moveTo>
                  <a:cubicBezTo>
                    <a:pt x="4377553" y="15530"/>
                    <a:pt x="4372089" y="18857"/>
                    <a:pt x="4366748" y="25513"/>
                  </a:cubicBezTo>
                  <a:cubicBezTo>
                    <a:pt x="4361407" y="32168"/>
                    <a:pt x="4357340" y="39440"/>
                    <a:pt x="4354547" y="47328"/>
                  </a:cubicBezTo>
                  <a:cubicBezTo>
                    <a:pt x="4347645" y="65568"/>
                    <a:pt x="4342879" y="85699"/>
                    <a:pt x="4340250" y="107719"/>
                  </a:cubicBezTo>
                  <a:cubicBezTo>
                    <a:pt x="4338114" y="125631"/>
                    <a:pt x="4337045" y="146912"/>
                    <a:pt x="4337045" y="171562"/>
                  </a:cubicBezTo>
                  <a:lnTo>
                    <a:pt x="4337045" y="251427"/>
                  </a:lnTo>
                  <a:cubicBezTo>
                    <a:pt x="4338360" y="248798"/>
                    <a:pt x="4339716" y="246127"/>
                    <a:pt x="4341113" y="243416"/>
                  </a:cubicBezTo>
                  <a:cubicBezTo>
                    <a:pt x="4342509" y="240704"/>
                    <a:pt x="4343947" y="238034"/>
                    <a:pt x="4345426" y="235405"/>
                  </a:cubicBezTo>
                  <a:cubicBezTo>
                    <a:pt x="4359065" y="209933"/>
                    <a:pt x="4371596" y="184339"/>
                    <a:pt x="4383017" y="158621"/>
                  </a:cubicBezTo>
                  <a:cubicBezTo>
                    <a:pt x="4394438" y="132903"/>
                    <a:pt x="4401874" y="104351"/>
                    <a:pt x="4405325" y="72963"/>
                  </a:cubicBezTo>
                  <a:cubicBezTo>
                    <a:pt x="4407790" y="50779"/>
                    <a:pt x="4405900" y="35085"/>
                    <a:pt x="4399655" y="25882"/>
                  </a:cubicBezTo>
                  <a:cubicBezTo>
                    <a:pt x="4395219" y="18981"/>
                    <a:pt x="4389713" y="15530"/>
                    <a:pt x="4383140" y="15530"/>
                  </a:cubicBezTo>
                  <a:close/>
                  <a:moveTo>
                    <a:pt x="4380922" y="447"/>
                  </a:moveTo>
                  <a:cubicBezTo>
                    <a:pt x="4393123" y="-755"/>
                    <a:pt x="4403476" y="4930"/>
                    <a:pt x="4411980" y="17502"/>
                  </a:cubicBezTo>
                  <a:cubicBezTo>
                    <a:pt x="4420197" y="29498"/>
                    <a:pt x="4422990" y="48478"/>
                    <a:pt x="4420361" y="74442"/>
                  </a:cubicBezTo>
                  <a:cubicBezTo>
                    <a:pt x="4416746" y="107308"/>
                    <a:pt x="4409022" y="136929"/>
                    <a:pt x="4397190" y="163304"/>
                  </a:cubicBezTo>
                  <a:cubicBezTo>
                    <a:pt x="4385359" y="189679"/>
                    <a:pt x="4372459" y="216013"/>
                    <a:pt x="4358491" y="242306"/>
                  </a:cubicBezTo>
                  <a:cubicBezTo>
                    <a:pt x="4354875" y="249208"/>
                    <a:pt x="4351260" y="256110"/>
                    <a:pt x="4347645" y="263012"/>
                  </a:cubicBezTo>
                  <a:cubicBezTo>
                    <a:pt x="4344029" y="269914"/>
                    <a:pt x="4340496" y="276898"/>
                    <a:pt x="4337045" y="283964"/>
                  </a:cubicBezTo>
                  <a:lnTo>
                    <a:pt x="4337045" y="341152"/>
                  </a:lnTo>
                  <a:lnTo>
                    <a:pt x="4337045" y="377765"/>
                  </a:lnTo>
                  <a:lnTo>
                    <a:pt x="4341513" y="368543"/>
                  </a:lnTo>
                  <a:cubicBezTo>
                    <a:pt x="4345847" y="360060"/>
                    <a:pt x="4350027" y="352819"/>
                    <a:pt x="4354054" y="346821"/>
                  </a:cubicBezTo>
                  <a:cubicBezTo>
                    <a:pt x="4358491" y="340412"/>
                    <a:pt x="4366378" y="331744"/>
                    <a:pt x="4377717" y="320816"/>
                  </a:cubicBezTo>
                  <a:cubicBezTo>
                    <a:pt x="4389056" y="309888"/>
                    <a:pt x="4402942" y="304259"/>
                    <a:pt x="4419375" y="303931"/>
                  </a:cubicBezTo>
                  <a:cubicBezTo>
                    <a:pt x="4419375" y="303931"/>
                    <a:pt x="4419416" y="303931"/>
                    <a:pt x="4419498" y="303931"/>
                  </a:cubicBezTo>
                  <a:cubicBezTo>
                    <a:pt x="4419580" y="303931"/>
                    <a:pt x="4419622" y="303931"/>
                    <a:pt x="4419622" y="303931"/>
                  </a:cubicBezTo>
                  <a:cubicBezTo>
                    <a:pt x="4444107" y="303766"/>
                    <a:pt x="4461362" y="311161"/>
                    <a:pt x="4471386" y="326115"/>
                  </a:cubicBezTo>
                  <a:cubicBezTo>
                    <a:pt x="4475658" y="332689"/>
                    <a:pt x="4478288" y="339508"/>
                    <a:pt x="4479274" y="346574"/>
                  </a:cubicBezTo>
                  <a:cubicBezTo>
                    <a:pt x="4480260" y="353641"/>
                    <a:pt x="4480753" y="360625"/>
                    <a:pt x="4480753" y="367527"/>
                  </a:cubicBezTo>
                  <a:cubicBezTo>
                    <a:pt x="4480753" y="367527"/>
                    <a:pt x="4480753" y="373525"/>
                    <a:pt x="4480753" y="385521"/>
                  </a:cubicBezTo>
                  <a:cubicBezTo>
                    <a:pt x="4480753" y="397517"/>
                    <a:pt x="4480753" y="403515"/>
                    <a:pt x="4480753" y="403515"/>
                  </a:cubicBezTo>
                  <a:cubicBezTo>
                    <a:pt x="4480753" y="403515"/>
                    <a:pt x="4480753" y="408568"/>
                    <a:pt x="4480753" y="418675"/>
                  </a:cubicBezTo>
                  <a:cubicBezTo>
                    <a:pt x="4480753" y="428781"/>
                    <a:pt x="4480753" y="433834"/>
                    <a:pt x="4480753" y="433834"/>
                  </a:cubicBezTo>
                  <a:cubicBezTo>
                    <a:pt x="4480753" y="433834"/>
                    <a:pt x="4480753" y="436381"/>
                    <a:pt x="4480753" y="441476"/>
                  </a:cubicBezTo>
                  <a:cubicBezTo>
                    <a:pt x="4480753" y="446570"/>
                    <a:pt x="4480753" y="449117"/>
                    <a:pt x="4480753" y="449117"/>
                  </a:cubicBezTo>
                  <a:lnTo>
                    <a:pt x="4480753" y="452568"/>
                  </a:lnTo>
                  <a:cubicBezTo>
                    <a:pt x="4480753" y="458484"/>
                    <a:pt x="4480917" y="464277"/>
                    <a:pt x="4481246" y="469946"/>
                  </a:cubicBezTo>
                  <a:cubicBezTo>
                    <a:pt x="4481574" y="475615"/>
                    <a:pt x="4482560" y="480669"/>
                    <a:pt x="4484204" y="485106"/>
                  </a:cubicBezTo>
                  <a:cubicBezTo>
                    <a:pt x="4486340" y="490200"/>
                    <a:pt x="4488558" y="492747"/>
                    <a:pt x="4490859" y="492747"/>
                  </a:cubicBezTo>
                  <a:cubicBezTo>
                    <a:pt x="4505156" y="492747"/>
                    <a:pt x="4518467" y="484037"/>
                    <a:pt x="4530792" y="466618"/>
                  </a:cubicBezTo>
                  <a:cubicBezTo>
                    <a:pt x="4533503" y="463003"/>
                    <a:pt x="4536256" y="458771"/>
                    <a:pt x="4539049" y="453924"/>
                  </a:cubicBezTo>
                  <a:lnTo>
                    <a:pt x="4542148" y="447951"/>
                  </a:lnTo>
                  <a:lnTo>
                    <a:pt x="4540650" y="445050"/>
                  </a:lnTo>
                  <a:cubicBezTo>
                    <a:pt x="4535926" y="433136"/>
                    <a:pt x="4533564" y="420277"/>
                    <a:pt x="4533564" y="406473"/>
                  </a:cubicBezTo>
                  <a:cubicBezTo>
                    <a:pt x="4533564" y="378373"/>
                    <a:pt x="4543013" y="354545"/>
                    <a:pt x="4561911" y="334989"/>
                  </a:cubicBezTo>
                  <a:cubicBezTo>
                    <a:pt x="4580809" y="315105"/>
                    <a:pt x="4603733" y="305163"/>
                    <a:pt x="4630683" y="305163"/>
                  </a:cubicBezTo>
                  <a:cubicBezTo>
                    <a:pt x="4654840" y="305163"/>
                    <a:pt x="4675135" y="315187"/>
                    <a:pt x="4691568" y="335236"/>
                  </a:cubicBezTo>
                  <a:cubicBezTo>
                    <a:pt x="4698306" y="342959"/>
                    <a:pt x="4703810" y="352162"/>
                    <a:pt x="4708083" y="362843"/>
                  </a:cubicBezTo>
                  <a:cubicBezTo>
                    <a:pt x="4718272" y="362350"/>
                    <a:pt x="4728789" y="359803"/>
                    <a:pt x="4739635" y="355202"/>
                  </a:cubicBezTo>
                  <a:cubicBezTo>
                    <a:pt x="4750481" y="350601"/>
                    <a:pt x="4760998" y="345424"/>
                    <a:pt x="4771186" y="339673"/>
                  </a:cubicBezTo>
                  <a:cubicBezTo>
                    <a:pt x="4776938" y="332442"/>
                    <a:pt x="4783182" y="326280"/>
                    <a:pt x="4789920" y="321185"/>
                  </a:cubicBezTo>
                  <a:cubicBezTo>
                    <a:pt x="4803888" y="310668"/>
                    <a:pt x="4819828" y="305327"/>
                    <a:pt x="4837740" y="305163"/>
                  </a:cubicBezTo>
                  <a:cubicBezTo>
                    <a:pt x="4838069" y="305163"/>
                    <a:pt x="4838398" y="305163"/>
                    <a:pt x="4838726" y="305163"/>
                  </a:cubicBezTo>
                  <a:cubicBezTo>
                    <a:pt x="4839055" y="305163"/>
                    <a:pt x="4839302" y="305163"/>
                    <a:pt x="4839466" y="305163"/>
                  </a:cubicBezTo>
                  <a:cubicBezTo>
                    <a:pt x="4849654" y="305163"/>
                    <a:pt x="4859103" y="307299"/>
                    <a:pt x="4867813" y="311572"/>
                  </a:cubicBezTo>
                  <a:cubicBezTo>
                    <a:pt x="4876030" y="315680"/>
                    <a:pt x="4883835" y="322171"/>
                    <a:pt x="4891230" y="331045"/>
                  </a:cubicBezTo>
                  <a:lnTo>
                    <a:pt x="4879644" y="340412"/>
                  </a:lnTo>
                  <a:cubicBezTo>
                    <a:pt x="4874058" y="333346"/>
                    <a:pt x="4867895" y="328169"/>
                    <a:pt x="4861157" y="324883"/>
                  </a:cubicBezTo>
                  <a:cubicBezTo>
                    <a:pt x="4854255" y="321432"/>
                    <a:pt x="4847025" y="319871"/>
                    <a:pt x="4839466" y="320199"/>
                  </a:cubicBezTo>
                  <a:cubicBezTo>
                    <a:pt x="4829442" y="320199"/>
                    <a:pt x="4820321" y="324308"/>
                    <a:pt x="4812104" y="332524"/>
                  </a:cubicBezTo>
                  <a:cubicBezTo>
                    <a:pt x="4803231" y="341398"/>
                    <a:pt x="4796329" y="353148"/>
                    <a:pt x="4791399" y="367773"/>
                  </a:cubicBezTo>
                  <a:cubicBezTo>
                    <a:pt x="4786633" y="383056"/>
                    <a:pt x="4784661" y="398421"/>
                    <a:pt x="4785483" y="413868"/>
                  </a:cubicBezTo>
                  <a:cubicBezTo>
                    <a:pt x="4786633" y="430301"/>
                    <a:pt x="4790331" y="444927"/>
                    <a:pt x="4796575" y="457744"/>
                  </a:cubicBezTo>
                  <a:cubicBezTo>
                    <a:pt x="4802656" y="469576"/>
                    <a:pt x="4809476" y="478450"/>
                    <a:pt x="4817034" y="484366"/>
                  </a:cubicBezTo>
                  <a:cubicBezTo>
                    <a:pt x="4824922" y="490118"/>
                    <a:pt x="4833303" y="492993"/>
                    <a:pt x="4842177" y="492993"/>
                  </a:cubicBezTo>
                  <a:cubicBezTo>
                    <a:pt x="4854666" y="492993"/>
                    <a:pt x="4865266" y="489625"/>
                    <a:pt x="4873975" y="482887"/>
                  </a:cubicBezTo>
                  <a:cubicBezTo>
                    <a:pt x="4882685" y="476149"/>
                    <a:pt x="4889011" y="470234"/>
                    <a:pt x="4892955" y="465139"/>
                  </a:cubicBezTo>
                  <a:cubicBezTo>
                    <a:pt x="4896571" y="460702"/>
                    <a:pt x="4900268" y="455197"/>
                    <a:pt x="4904048" y="448624"/>
                  </a:cubicBezTo>
                  <a:lnTo>
                    <a:pt x="4916865" y="456019"/>
                  </a:lnTo>
                  <a:cubicBezTo>
                    <a:pt x="4913086" y="463085"/>
                    <a:pt x="4909060" y="469248"/>
                    <a:pt x="4904787" y="474506"/>
                  </a:cubicBezTo>
                  <a:cubicBezTo>
                    <a:pt x="4887039" y="496855"/>
                    <a:pt x="4866170" y="508030"/>
                    <a:pt x="4842177" y="508030"/>
                  </a:cubicBezTo>
                  <a:cubicBezTo>
                    <a:pt x="4826401" y="508030"/>
                    <a:pt x="4811776" y="504250"/>
                    <a:pt x="4798301" y="496691"/>
                  </a:cubicBezTo>
                  <a:cubicBezTo>
                    <a:pt x="4785812" y="489460"/>
                    <a:pt x="4774801" y="479025"/>
                    <a:pt x="4765270" y="465386"/>
                  </a:cubicBezTo>
                  <a:cubicBezTo>
                    <a:pt x="4755739" y="451253"/>
                    <a:pt x="4749988" y="434492"/>
                    <a:pt x="4748016" y="415100"/>
                  </a:cubicBezTo>
                  <a:cubicBezTo>
                    <a:pt x="4746865" y="397188"/>
                    <a:pt x="4749659" y="380262"/>
                    <a:pt x="4756396" y="364322"/>
                  </a:cubicBezTo>
                  <a:cubicBezTo>
                    <a:pt x="4740292" y="371881"/>
                    <a:pt x="4725749" y="376318"/>
                    <a:pt x="4712767" y="377633"/>
                  </a:cubicBezTo>
                  <a:cubicBezTo>
                    <a:pt x="4715232" y="386671"/>
                    <a:pt x="4716464" y="396285"/>
                    <a:pt x="4716464" y="406473"/>
                  </a:cubicBezTo>
                  <a:cubicBezTo>
                    <a:pt x="4716464" y="433916"/>
                    <a:pt x="4708165" y="457662"/>
                    <a:pt x="4691568" y="477711"/>
                  </a:cubicBezTo>
                  <a:cubicBezTo>
                    <a:pt x="4674970" y="497759"/>
                    <a:pt x="4654676" y="507783"/>
                    <a:pt x="4630683" y="507783"/>
                  </a:cubicBezTo>
                  <a:cubicBezTo>
                    <a:pt x="4603733" y="507783"/>
                    <a:pt x="4580809" y="497841"/>
                    <a:pt x="4561911" y="477957"/>
                  </a:cubicBezTo>
                  <a:lnTo>
                    <a:pt x="4550564" y="463552"/>
                  </a:lnTo>
                  <a:lnTo>
                    <a:pt x="4542870" y="475246"/>
                  </a:lnTo>
                  <a:cubicBezTo>
                    <a:pt x="4527587" y="496937"/>
                    <a:pt x="4510250" y="507783"/>
                    <a:pt x="4490859" y="507783"/>
                  </a:cubicBezTo>
                  <a:cubicBezTo>
                    <a:pt x="4474755" y="507783"/>
                    <a:pt x="4462348" y="502689"/>
                    <a:pt x="4453638" y="492500"/>
                  </a:cubicBezTo>
                  <a:cubicBezTo>
                    <a:pt x="4448380" y="486420"/>
                    <a:pt x="4445339" y="479847"/>
                    <a:pt x="4444518" y="472781"/>
                  </a:cubicBezTo>
                  <a:cubicBezTo>
                    <a:pt x="4443696" y="465714"/>
                    <a:pt x="4443285" y="458895"/>
                    <a:pt x="4443285" y="452321"/>
                  </a:cubicBezTo>
                  <a:cubicBezTo>
                    <a:pt x="4443285" y="452321"/>
                    <a:pt x="4443285" y="451787"/>
                    <a:pt x="4443285" y="450719"/>
                  </a:cubicBezTo>
                  <a:cubicBezTo>
                    <a:pt x="4443285" y="449651"/>
                    <a:pt x="4443285" y="449117"/>
                    <a:pt x="4443285" y="449117"/>
                  </a:cubicBezTo>
                  <a:cubicBezTo>
                    <a:pt x="4443285" y="449117"/>
                    <a:pt x="4443285" y="446570"/>
                    <a:pt x="4443285" y="441476"/>
                  </a:cubicBezTo>
                  <a:cubicBezTo>
                    <a:pt x="4443285" y="436381"/>
                    <a:pt x="4443285" y="433834"/>
                    <a:pt x="4443285" y="433834"/>
                  </a:cubicBezTo>
                  <a:cubicBezTo>
                    <a:pt x="4443285" y="433834"/>
                    <a:pt x="4443285" y="428781"/>
                    <a:pt x="4443285" y="418675"/>
                  </a:cubicBezTo>
                  <a:cubicBezTo>
                    <a:pt x="4443285" y="408568"/>
                    <a:pt x="4443285" y="403515"/>
                    <a:pt x="4443285" y="403515"/>
                  </a:cubicBezTo>
                  <a:cubicBezTo>
                    <a:pt x="4443285" y="403515"/>
                    <a:pt x="4443285" y="397517"/>
                    <a:pt x="4443285" y="385521"/>
                  </a:cubicBezTo>
                  <a:cubicBezTo>
                    <a:pt x="4443285" y="373525"/>
                    <a:pt x="4443285" y="367527"/>
                    <a:pt x="4443285" y="367527"/>
                  </a:cubicBezTo>
                  <a:cubicBezTo>
                    <a:pt x="4443285" y="361611"/>
                    <a:pt x="4443039" y="355654"/>
                    <a:pt x="4442546" y="349656"/>
                  </a:cubicBezTo>
                  <a:cubicBezTo>
                    <a:pt x="4442053" y="343658"/>
                    <a:pt x="4440820" y="338111"/>
                    <a:pt x="4438848" y="333017"/>
                  </a:cubicBezTo>
                  <a:cubicBezTo>
                    <a:pt x="4435562" y="323650"/>
                    <a:pt x="4429153" y="318967"/>
                    <a:pt x="4419622" y="318967"/>
                  </a:cubicBezTo>
                  <a:cubicBezTo>
                    <a:pt x="4406639" y="319131"/>
                    <a:pt x="4395465" y="323856"/>
                    <a:pt x="4386098" y="333140"/>
                  </a:cubicBezTo>
                  <a:cubicBezTo>
                    <a:pt x="4376731" y="342425"/>
                    <a:pt x="4370158" y="349779"/>
                    <a:pt x="4366378" y="355202"/>
                  </a:cubicBezTo>
                  <a:cubicBezTo>
                    <a:pt x="4358984" y="366376"/>
                    <a:pt x="4350767" y="382522"/>
                    <a:pt x="4341729" y="403638"/>
                  </a:cubicBezTo>
                  <a:lnTo>
                    <a:pt x="4337045" y="415347"/>
                  </a:lnTo>
                  <a:lnTo>
                    <a:pt x="4337045" y="507783"/>
                  </a:lnTo>
                  <a:lnTo>
                    <a:pt x="4299331" y="507783"/>
                  </a:lnTo>
                  <a:lnTo>
                    <a:pt x="4299331" y="362597"/>
                  </a:lnTo>
                  <a:cubicBezTo>
                    <a:pt x="4295716" y="369827"/>
                    <a:pt x="4292060" y="377181"/>
                    <a:pt x="4288362" y="384658"/>
                  </a:cubicBezTo>
                  <a:cubicBezTo>
                    <a:pt x="4284665" y="392135"/>
                    <a:pt x="4280844" y="399818"/>
                    <a:pt x="4276900" y="407706"/>
                  </a:cubicBezTo>
                  <a:lnTo>
                    <a:pt x="4263836" y="401050"/>
                  </a:lnTo>
                  <a:cubicBezTo>
                    <a:pt x="4270081" y="388232"/>
                    <a:pt x="4276161" y="375784"/>
                    <a:pt x="4282077" y="363706"/>
                  </a:cubicBezTo>
                  <a:cubicBezTo>
                    <a:pt x="4287993" y="351628"/>
                    <a:pt x="4293744" y="339755"/>
                    <a:pt x="4299331" y="328087"/>
                  </a:cubicBezTo>
                  <a:lnTo>
                    <a:pt x="4299331" y="173534"/>
                  </a:lnTo>
                  <a:cubicBezTo>
                    <a:pt x="4299331" y="149213"/>
                    <a:pt x="4300975" y="127193"/>
                    <a:pt x="4304261" y="107473"/>
                  </a:cubicBezTo>
                  <a:cubicBezTo>
                    <a:pt x="4308205" y="84631"/>
                    <a:pt x="4315354" y="63186"/>
                    <a:pt x="4325706" y="43137"/>
                  </a:cubicBezTo>
                  <a:cubicBezTo>
                    <a:pt x="4333430" y="28840"/>
                    <a:pt x="4344687" y="17173"/>
                    <a:pt x="4359477" y="8135"/>
                  </a:cubicBezTo>
                  <a:cubicBezTo>
                    <a:pt x="4359970" y="7806"/>
                    <a:pt x="4362845" y="6409"/>
                    <a:pt x="4368104" y="3944"/>
                  </a:cubicBezTo>
                  <a:cubicBezTo>
                    <a:pt x="4372582" y="2013"/>
                    <a:pt x="4376855" y="848"/>
                    <a:pt x="4380922" y="447"/>
                  </a:cubicBezTo>
                  <a:close/>
                  <a:moveTo>
                    <a:pt x="1219071" y="0"/>
                  </a:moveTo>
                  <a:lnTo>
                    <a:pt x="1219317" y="0"/>
                  </a:lnTo>
                  <a:lnTo>
                    <a:pt x="1221782" y="0"/>
                  </a:lnTo>
                  <a:cubicBezTo>
                    <a:pt x="1225891" y="0"/>
                    <a:pt x="1230040" y="0"/>
                    <a:pt x="1234230" y="0"/>
                  </a:cubicBezTo>
                  <a:cubicBezTo>
                    <a:pt x="1238421" y="0"/>
                    <a:pt x="1242570" y="0"/>
                    <a:pt x="1246679" y="0"/>
                  </a:cubicBezTo>
                  <a:lnTo>
                    <a:pt x="1246679" y="7642"/>
                  </a:lnTo>
                  <a:lnTo>
                    <a:pt x="1246679" y="362597"/>
                  </a:lnTo>
                  <a:lnTo>
                    <a:pt x="1246925" y="385521"/>
                  </a:lnTo>
                  <a:cubicBezTo>
                    <a:pt x="1246925" y="404090"/>
                    <a:pt x="1246679" y="420195"/>
                    <a:pt x="1246186" y="433834"/>
                  </a:cubicBezTo>
                  <a:cubicBezTo>
                    <a:pt x="1245692" y="447474"/>
                    <a:pt x="1243721" y="459963"/>
                    <a:pt x="1240269" y="471302"/>
                  </a:cubicBezTo>
                  <a:cubicBezTo>
                    <a:pt x="1252101" y="452239"/>
                    <a:pt x="1261345" y="424015"/>
                    <a:pt x="1268000" y="386630"/>
                  </a:cubicBezTo>
                  <a:cubicBezTo>
                    <a:pt x="1274656" y="349245"/>
                    <a:pt x="1280612" y="311490"/>
                    <a:pt x="1285871" y="273365"/>
                  </a:cubicBezTo>
                  <a:lnTo>
                    <a:pt x="1286857" y="266956"/>
                  </a:lnTo>
                  <a:cubicBezTo>
                    <a:pt x="1290637" y="238527"/>
                    <a:pt x="1294704" y="210139"/>
                    <a:pt x="1299059" y="181791"/>
                  </a:cubicBezTo>
                  <a:cubicBezTo>
                    <a:pt x="1303414" y="153444"/>
                    <a:pt x="1308714" y="127193"/>
                    <a:pt x="1314958" y="103036"/>
                  </a:cubicBezTo>
                  <a:cubicBezTo>
                    <a:pt x="1326954" y="56859"/>
                    <a:pt x="1342401" y="25554"/>
                    <a:pt x="1361300" y="9121"/>
                  </a:cubicBezTo>
                  <a:lnTo>
                    <a:pt x="1361792" y="8874"/>
                  </a:lnTo>
                  <a:cubicBezTo>
                    <a:pt x="1365408" y="5916"/>
                    <a:pt x="1368201" y="3862"/>
                    <a:pt x="1370174" y="2712"/>
                  </a:cubicBezTo>
                  <a:cubicBezTo>
                    <a:pt x="1370502" y="2547"/>
                    <a:pt x="1371488" y="1972"/>
                    <a:pt x="1373131" y="986"/>
                  </a:cubicBezTo>
                  <a:lnTo>
                    <a:pt x="1374857" y="0"/>
                  </a:lnTo>
                  <a:cubicBezTo>
                    <a:pt x="1379787" y="0"/>
                    <a:pt x="1384717" y="0"/>
                    <a:pt x="1389647" y="0"/>
                  </a:cubicBezTo>
                  <a:cubicBezTo>
                    <a:pt x="1394577" y="0"/>
                    <a:pt x="1399507" y="0"/>
                    <a:pt x="1404436" y="0"/>
                  </a:cubicBezTo>
                  <a:lnTo>
                    <a:pt x="1404436" y="7642"/>
                  </a:lnTo>
                  <a:lnTo>
                    <a:pt x="1404436" y="415100"/>
                  </a:lnTo>
                  <a:cubicBezTo>
                    <a:pt x="1404436" y="465221"/>
                    <a:pt x="1416351" y="491104"/>
                    <a:pt x="1440178" y="492747"/>
                  </a:cubicBezTo>
                  <a:cubicBezTo>
                    <a:pt x="1459241" y="493569"/>
                    <a:pt x="1476413" y="483627"/>
                    <a:pt x="1491696" y="462921"/>
                  </a:cubicBezTo>
                  <a:cubicBezTo>
                    <a:pt x="1494449" y="459347"/>
                    <a:pt x="1497145" y="455392"/>
                    <a:pt x="1499784" y="451058"/>
                  </a:cubicBezTo>
                  <a:lnTo>
                    <a:pt x="1503580" y="444130"/>
                  </a:lnTo>
                  <a:lnTo>
                    <a:pt x="1501377" y="440058"/>
                  </a:lnTo>
                  <a:cubicBezTo>
                    <a:pt x="1497679" y="429089"/>
                    <a:pt x="1495830" y="417401"/>
                    <a:pt x="1495830" y="404994"/>
                  </a:cubicBezTo>
                  <a:cubicBezTo>
                    <a:pt x="1495830" y="381166"/>
                    <a:pt x="1504212" y="359474"/>
                    <a:pt x="1520973" y="339919"/>
                  </a:cubicBezTo>
                  <a:cubicBezTo>
                    <a:pt x="1540529" y="317241"/>
                    <a:pt x="1565261" y="305574"/>
                    <a:pt x="1595169" y="304917"/>
                  </a:cubicBezTo>
                  <a:cubicBezTo>
                    <a:pt x="1610945" y="304588"/>
                    <a:pt x="1623516" y="308737"/>
                    <a:pt x="1632883" y="317365"/>
                  </a:cubicBezTo>
                  <a:lnTo>
                    <a:pt x="1644468" y="330433"/>
                  </a:lnTo>
                  <a:lnTo>
                    <a:pt x="1644468" y="304670"/>
                  </a:lnTo>
                  <a:lnTo>
                    <a:pt x="1681936" y="304670"/>
                  </a:lnTo>
                  <a:cubicBezTo>
                    <a:pt x="1681936" y="304670"/>
                    <a:pt x="1681936" y="312887"/>
                    <a:pt x="1681936" y="329320"/>
                  </a:cubicBezTo>
                  <a:cubicBezTo>
                    <a:pt x="1681936" y="345753"/>
                    <a:pt x="1681936" y="353969"/>
                    <a:pt x="1681936" y="353969"/>
                  </a:cubicBezTo>
                  <a:lnTo>
                    <a:pt x="1681936" y="449117"/>
                  </a:lnTo>
                  <a:lnTo>
                    <a:pt x="1681936" y="452568"/>
                  </a:lnTo>
                  <a:cubicBezTo>
                    <a:pt x="1681936" y="458484"/>
                    <a:pt x="1682059" y="464277"/>
                    <a:pt x="1682304" y="469946"/>
                  </a:cubicBezTo>
                  <a:cubicBezTo>
                    <a:pt x="1682551" y="475615"/>
                    <a:pt x="1683497" y="480669"/>
                    <a:pt x="1685140" y="485106"/>
                  </a:cubicBezTo>
                  <a:cubicBezTo>
                    <a:pt x="1687111" y="490200"/>
                    <a:pt x="1689412" y="492747"/>
                    <a:pt x="1692042" y="492747"/>
                  </a:cubicBezTo>
                  <a:cubicBezTo>
                    <a:pt x="1706010" y="492747"/>
                    <a:pt x="1719320" y="484037"/>
                    <a:pt x="1731974" y="466618"/>
                  </a:cubicBezTo>
                  <a:cubicBezTo>
                    <a:pt x="1737398" y="459059"/>
                    <a:pt x="1742903" y="449364"/>
                    <a:pt x="1748489" y="437532"/>
                  </a:cubicBezTo>
                  <a:cubicBezTo>
                    <a:pt x="1750872" y="432437"/>
                    <a:pt x="1753255" y="427035"/>
                    <a:pt x="1755638" y="421325"/>
                  </a:cubicBezTo>
                  <a:lnTo>
                    <a:pt x="1758605" y="413830"/>
                  </a:lnTo>
                  <a:lnTo>
                    <a:pt x="1758605" y="408359"/>
                  </a:lnTo>
                  <a:lnTo>
                    <a:pt x="1744801" y="403515"/>
                  </a:lnTo>
                  <a:cubicBezTo>
                    <a:pt x="1748088" y="394641"/>
                    <a:pt x="1751128" y="384781"/>
                    <a:pt x="1753922" y="373936"/>
                  </a:cubicBezTo>
                  <a:cubicBezTo>
                    <a:pt x="1755401" y="368513"/>
                    <a:pt x="1756756" y="363295"/>
                    <a:pt x="1757988" y="358283"/>
                  </a:cubicBezTo>
                  <a:lnTo>
                    <a:pt x="1758605" y="355744"/>
                  </a:lnTo>
                  <a:lnTo>
                    <a:pt x="1758605" y="354901"/>
                  </a:lnTo>
                  <a:cubicBezTo>
                    <a:pt x="1758605" y="354280"/>
                    <a:pt x="1758605" y="353969"/>
                    <a:pt x="1758605" y="353969"/>
                  </a:cubicBezTo>
                  <a:lnTo>
                    <a:pt x="1758605" y="304670"/>
                  </a:lnTo>
                  <a:lnTo>
                    <a:pt x="1769697" y="304670"/>
                  </a:lnTo>
                  <a:lnTo>
                    <a:pt x="1777339" y="304670"/>
                  </a:lnTo>
                  <a:lnTo>
                    <a:pt x="1796072" y="304670"/>
                  </a:lnTo>
                  <a:cubicBezTo>
                    <a:pt x="1796072" y="304670"/>
                    <a:pt x="1796072" y="312887"/>
                    <a:pt x="1796072" y="329320"/>
                  </a:cubicBezTo>
                  <a:cubicBezTo>
                    <a:pt x="1796072" y="345753"/>
                    <a:pt x="1796072" y="353969"/>
                    <a:pt x="1796072" y="353969"/>
                  </a:cubicBezTo>
                  <a:lnTo>
                    <a:pt x="1796072" y="449117"/>
                  </a:lnTo>
                  <a:lnTo>
                    <a:pt x="1796072" y="452568"/>
                  </a:lnTo>
                  <a:cubicBezTo>
                    <a:pt x="1796072" y="458484"/>
                    <a:pt x="1796196" y="464277"/>
                    <a:pt x="1796442" y="469946"/>
                  </a:cubicBezTo>
                  <a:cubicBezTo>
                    <a:pt x="1796689" y="475615"/>
                    <a:pt x="1797634" y="480669"/>
                    <a:pt x="1799277" y="485106"/>
                  </a:cubicBezTo>
                  <a:cubicBezTo>
                    <a:pt x="1801249" y="490200"/>
                    <a:pt x="1803549" y="492747"/>
                    <a:pt x="1806179" y="492747"/>
                  </a:cubicBezTo>
                  <a:cubicBezTo>
                    <a:pt x="1820147" y="492747"/>
                    <a:pt x="1833458" y="484037"/>
                    <a:pt x="1846111" y="466618"/>
                  </a:cubicBezTo>
                  <a:cubicBezTo>
                    <a:pt x="1851534" y="459059"/>
                    <a:pt x="1857040" y="449364"/>
                    <a:pt x="1862626" y="437532"/>
                  </a:cubicBezTo>
                  <a:cubicBezTo>
                    <a:pt x="1867392" y="427343"/>
                    <a:pt x="1872157" y="415922"/>
                    <a:pt x="1876923" y="403269"/>
                  </a:cubicBezTo>
                  <a:cubicBezTo>
                    <a:pt x="1877581" y="401954"/>
                    <a:pt x="1880251" y="402201"/>
                    <a:pt x="1884935" y="404008"/>
                  </a:cubicBezTo>
                  <a:cubicBezTo>
                    <a:pt x="1889618" y="405816"/>
                    <a:pt x="1891631" y="407295"/>
                    <a:pt x="1890973" y="408445"/>
                  </a:cubicBezTo>
                  <a:cubicBezTo>
                    <a:pt x="1885222" y="423399"/>
                    <a:pt x="1880292" y="435231"/>
                    <a:pt x="1876184" y="443941"/>
                  </a:cubicBezTo>
                  <a:cubicBezTo>
                    <a:pt x="1870433" y="455937"/>
                    <a:pt x="1864434" y="466372"/>
                    <a:pt x="1858190" y="475246"/>
                  </a:cubicBezTo>
                  <a:cubicBezTo>
                    <a:pt x="1842578" y="496937"/>
                    <a:pt x="1825241" y="507783"/>
                    <a:pt x="1806179" y="507783"/>
                  </a:cubicBezTo>
                  <a:cubicBezTo>
                    <a:pt x="1789911" y="507783"/>
                    <a:pt x="1777503" y="502689"/>
                    <a:pt x="1768958" y="492500"/>
                  </a:cubicBezTo>
                  <a:cubicBezTo>
                    <a:pt x="1763535" y="486420"/>
                    <a:pt x="1760412" y="479847"/>
                    <a:pt x="1759591" y="472781"/>
                  </a:cubicBezTo>
                  <a:cubicBezTo>
                    <a:pt x="1758769" y="465714"/>
                    <a:pt x="1758442" y="458895"/>
                    <a:pt x="1758605" y="452321"/>
                  </a:cubicBezTo>
                  <a:lnTo>
                    <a:pt x="1758605" y="450511"/>
                  </a:lnTo>
                  <a:lnTo>
                    <a:pt x="1753234" y="460764"/>
                  </a:lnTo>
                  <a:cubicBezTo>
                    <a:pt x="1750236" y="465982"/>
                    <a:pt x="1747175" y="470809"/>
                    <a:pt x="1744052" y="475246"/>
                  </a:cubicBezTo>
                  <a:cubicBezTo>
                    <a:pt x="1728441" y="496937"/>
                    <a:pt x="1711104" y="507783"/>
                    <a:pt x="1692042" y="507783"/>
                  </a:cubicBezTo>
                  <a:cubicBezTo>
                    <a:pt x="1675773" y="507783"/>
                    <a:pt x="1663366" y="502689"/>
                    <a:pt x="1654820" y="492500"/>
                  </a:cubicBezTo>
                  <a:lnTo>
                    <a:pt x="1647310" y="476689"/>
                  </a:lnTo>
                  <a:lnTo>
                    <a:pt x="1640833" y="484489"/>
                  </a:lnTo>
                  <a:cubicBezTo>
                    <a:pt x="1636847" y="488680"/>
                    <a:pt x="1632801" y="492336"/>
                    <a:pt x="1628693" y="495458"/>
                  </a:cubicBezTo>
                  <a:cubicBezTo>
                    <a:pt x="1617189" y="503675"/>
                    <a:pt x="1604782" y="507701"/>
                    <a:pt x="1591471" y="507537"/>
                  </a:cubicBezTo>
                  <a:cubicBezTo>
                    <a:pt x="1561070" y="507372"/>
                    <a:pt x="1536585" y="495130"/>
                    <a:pt x="1518015" y="470809"/>
                  </a:cubicBezTo>
                  <a:lnTo>
                    <a:pt x="1511999" y="459690"/>
                  </a:lnTo>
                  <a:lnTo>
                    <a:pt x="1503775" y="472041"/>
                  </a:lnTo>
                  <a:cubicBezTo>
                    <a:pt x="1485205" y="496527"/>
                    <a:pt x="1463760" y="508441"/>
                    <a:pt x="1439439" y="507783"/>
                  </a:cubicBezTo>
                  <a:cubicBezTo>
                    <a:pt x="1439439" y="507783"/>
                    <a:pt x="1439398" y="507783"/>
                    <a:pt x="1439316" y="507783"/>
                  </a:cubicBezTo>
                  <a:cubicBezTo>
                    <a:pt x="1439234" y="507783"/>
                    <a:pt x="1439192" y="507783"/>
                    <a:pt x="1439192" y="507783"/>
                  </a:cubicBezTo>
                  <a:cubicBezTo>
                    <a:pt x="1387264" y="505647"/>
                    <a:pt x="1361300" y="474753"/>
                    <a:pt x="1361300" y="415100"/>
                  </a:cubicBezTo>
                  <a:lnTo>
                    <a:pt x="1361300" y="31305"/>
                  </a:lnTo>
                  <a:cubicBezTo>
                    <a:pt x="1344538" y="53161"/>
                    <a:pt x="1331967" y="86808"/>
                    <a:pt x="1323586" y="132246"/>
                  </a:cubicBezTo>
                  <a:cubicBezTo>
                    <a:pt x="1315205" y="177683"/>
                    <a:pt x="1307892" y="223244"/>
                    <a:pt x="1301647" y="268928"/>
                  </a:cubicBezTo>
                  <a:lnTo>
                    <a:pt x="1300662" y="275337"/>
                  </a:lnTo>
                  <a:cubicBezTo>
                    <a:pt x="1297046" y="302123"/>
                    <a:pt x="1293020" y="329648"/>
                    <a:pt x="1288583" y="357913"/>
                  </a:cubicBezTo>
                  <a:cubicBezTo>
                    <a:pt x="1284146" y="386178"/>
                    <a:pt x="1278723" y="411157"/>
                    <a:pt x="1272314" y="432848"/>
                  </a:cubicBezTo>
                  <a:cubicBezTo>
                    <a:pt x="1265413" y="456183"/>
                    <a:pt x="1257524" y="473849"/>
                    <a:pt x="1248651" y="485845"/>
                  </a:cubicBezTo>
                  <a:cubicBezTo>
                    <a:pt x="1237640" y="500470"/>
                    <a:pt x="1224823" y="507783"/>
                    <a:pt x="1210197" y="507783"/>
                  </a:cubicBezTo>
                  <a:cubicBezTo>
                    <a:pt x="1200995" y="507783"/>
                    <a:pt x="1194093" y="507701"/>
                    <a:pt x="1189492" y="507537"/>
                  </a:cubicBezTo>
                  <a:cubicBezTo>
                    <a:pt x="1197543" y="489460"/>
                    <a:pt x="1201980" y="471589"/>
                    <a:pt x="1202802" y="453924"/>
                  </a:cubicBezTo>
                  <a:cubicBezTo>
                    <a:pt x="1203624" y="436258"/>
                    <a:pt x="1204034" y="417648"/>
                    <a:pt x="1204034" y="398092"/>
                  </a:cubicBezTo>
                  <a:lnTo>
                    <a:pt x="1204034" y="362597"/>
                  </a:lnTo>
                  <a:cubicBezTo>
                    <a:pt x="1204034" y="343206"/>
                    <a:pt x="1204034" y="320569"/>
                    <a:pt x="1204034" y="294687"/>
                  </a:cubicBezTo>
                  <a:cubicBezTo>
                    <a:pt x="1204034" y="268805"/>
                    <a:pt x="1204034" y="241649"/>
                    <a:pt x="1204034" y="213220"/>
                  </a:cubicBezTo>
                  <a:cubicBezTo>
                    <a:pt x="1204034" y="186105"/>
                    <a:pt x="1204034" y="157840"/>
                    <a:pt x="1204034" y="128425"/>
                  </a:cubicBezTo>
                  <a:cubicBezTo>
                    <a:pt x="1204034" y="99010"/>
                    <a:pt x="1204034" y="69759"/>
                    <a:pt x="1204034" y="40672"/>
                  </a:cubicBezTo>
                  <a:cubicBezTo>
                    <a:pt x="1192696" y="60721"/>
                    <a:pt x="1184150" y="85617"/>
                    <a:pt x="1178399" y="115361"/>
                  </a:cubicBezTo>
                  <a:cubicBezTo>
                    <a:pt x="1172647" y="145105"/>
                    <a:pt x="1167800" y="175752"/>
                    <a:pt x="1163855" y="207304"/>
                  </a:cubicBezTo>
                  <a:lnTo>
                    <a:pt x="1160158" y="238362"/>
                  </a:lnTo>
                  <a:cubicBezTo>
                    <a:pt x="1155557" y="275994"/>
                    <a:pt x="1150216" y="312928"/>
                    <a:pt x="1144136" y="349163"/>
                  </a:cubicBezTo>
                  <a:cubicBezTo>
                    <a:pt x="1138056" y="385398"/>
                    <a:pt x="1128442" y="415511"/>
                    <a:pt x="1115296" y="439504"/>
                  </a:cubicBezTo>
                  <a:cubicBezTo>
                    <a:pt x="1105107" y="458073"/>
                    <a:pt x="1090810" y="473849"/>
                    <a:pt x="1072405" y="486831"/>
                  </a:cubicBezTo>
                  <a:cubicBezTo>
                    <a:pt x="1052193" y="500799"/>
                    <a:pt x="1031815" y="507783"/>
                    <a:pt x="1011274" y="507783"/>
                  </a:cubicBezTo>
                  <a:cubicBezTo>
                    <a:pt x="981859" y="507290"/>
                    <a:pt x="957784" y="497266"/>
                    <a:pt x="939050" y="477711"/>
                  </a:cubicBezTo>
                  <a:cubicBezTo>
                    <a:pt x="920810" y="458977"/>
                    <a:pt x="911690" y="435642"/>
                    <a:pt x="911690" y="407706"/>
                  </a:cubicBezTo>
                  <a:cubicBezTo>
                    <a:pt x="911525" y="380920"/>
                    <a:pt x="919249" y="357831"/>
                    <a:pt x="934861" y="338440"/>
                  </a:cubicBezTo>
                  <a:cubicBezTo>
                    <a:pt x="952115" y="316748"/>
                    <a:pt x="975121" y="305738"/>
                    <a:pt x="1003879" y="305410"/>
                  </a:cubicBezTo>
                  <a:cubicBezTo>
                    <a:pt x="1026064" y="305410"/>
                    <a:pt x="1044058" y="313626"/>
                    <a:pt x="1057863" y="330059"/>
                  </a:cubicBezTo>
                  <a:cubicBezTo>
                    <a:pt x="1075775" y="351751"/>
                    <a:pt x="1081936" y="377469"/>
                    <a:pt x="1076349" y="407213"/>
                  </a:cubicBezTo>
                  <a:lnTo>
                    <a:pt x="1061560" y="404255"/>
                  </a:lnTo>
                  <a:cubicBezTo>
                    <a:pt x="1066325" y="379112"/>
                    <a:pt x="1061231" y="357503"/>
                    <a:pt x="1046277" y="339426"/>
                  </a:cubicBezTo>
                  <a:cubicBezTo>
                    <a:pt x="1035595" y="326773"/>
                    <a:pt x="1021792" y="320446"/>
                    <a:pt x="1004865" y="320446"/>
                  </a:cubicBezTo>
                  <a:cubicBezTo>
                    <a:pt x="984653" y="320775"/>
                    <a:pt x="969288" y="330182"/>
                    <a:pt x="958770" y="348670"/>
                  </a:cubicBezTo>
                  <a:cubicBezTo>
                    <a:pt x="948253" y="367157"/>
                    <a:pt x="943077" y="386836"/>
                    <a:pt x="943241" y="407706"/>
                  </a:cubicBezTo>
                  <a:cubicBezTo>
                    <a:pt x="943405" y="432027"/>
                    <a:pt x="949814" y="452157"/>
                    <a:pt x="962468" y="468097"/>
                  </a:cubicBezTo>
                  <a:cubicBezTo>
                    <a:pt x="975286" y="484366"/>
                    <a:pt x="991637" y="492583"/>
                    <a:pt x="1011521" y="492747"/>
                  </a:cubicBezTo>
                  <a:cubicBezTo>
                    <a:pt x="1030090" y="493076"/>
                    <a:pt x="1047797" y="486790"/>
                    <a:pt x="1064640" y="473890"/>
                  </a:cubicBezTo>
                  <a:cubicBezTo>
                    <a:pt x="1081485" y="460990"/>
                    <a:pt x="1094015" y="447145"/>
                    <a:pt x="1102231" y="432355"/>
                  </a:cubicBezTo>
                  <a:cubicBezTo>
                    <a:pt x="1114721" y="409678"/>
                    <a:pt x="1123923" y="380591"/>
                    <a:pt x="1129839" y="345096"/>
                  </a:cubicBezTo>
                  <a:cubicBezTo>
                    <a:pt x="1135755" y="309600"/>
                    <a:pt x="1140931" y="273365"/>
                    <a:pt x="1145369" y="236391"/>
                  </a:cubicBezTo>
                  <a:lnTo>
                    <a:pt x="1149066" y="205332"/>
                  </a:lnTo>
                  <a:cubicBezTo>
                    <a:pt x="1151531" y="184791"/>
                    <a:pt x="1154447" y="164126"/>
                    <a:pt x="1157816" y="143338"/>
                  </a:cubicBezTo>
                  <a:cubicBezTo>
                    <a:pt x="1161185" y="122550"/>
                    <a:pt x="1165417" y="103036"/>
                    <a:pt x="1170511" y="84795"/>
                  </a:cubicBezTo>
                  <a:cubicBezTo>
                    <a:pt x="1181685" y="45684"/>
                    <a:pt x="1197133" y="18077"/>
                    <a:pt x="1216852" y="19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5000"/>
                </a:lnSpc>
              </a:pPr>
              <a:endParaRPr lang="vi-VN" sz="4000" b="1" cap="none" spc="-16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1DC549-2183-2A71-7908-BB094E168A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7566" y="4423845"/>
              <a:ext cx="8368230" cy="3876396"/>
            </a:xfrm>
            <a:custGeom>
              <a:avLst/>
              <a:gdLst/>
              <a:ahLst/>
              <a:cxnLst/>
              <a:rect l="l" t="t" r="r" b="b"/>
              <a:pathLst>
                <a:path w="8368230" h="3876396">
                  <a:moveTo>
                    <a:pt x="5495330" y="3832273"/>
                  </a:moveTo>
                  <a:cubicBezTo>
                    <a:pt x="5501410" y="3832273"/>
                    <a:pt x="5506586" y="3834410"/>
                    <a:pt x="5510860" y="3838682"/>
                  </a:cubicBezTo>
                  <a:cubicBezTo>
                    <a:pt x="5515132" y="3842955"/>
                    <a:pt x="5517268" y="3848131"/>
                    <a:pt x="5517268" y="3854211"/>
                  </a:cubicBezTo>
                  <a:cubicBezTo>
                    <a:pt x="5517268" y="3860292"/>
                    <a:pt x="5515132" y="3865509"/>
                    <a:pt x="5510860" y="3869864"/>
                  </a:cubicBezTo>
                  <a:cubicBezTo>
                    <a:pt x="5506586" y="3874219"/>
                    <a:pt x="5501410" y="3876396"/>
                    <a:pt x="5495330" y="3876396"/>
                  </a:cubicBezTo>
                  <a:cubicBezTo>
                    <a:pt x="5489250" y="3876396"/>
                    <a:pt x="5484074" y="3874219"/>
                    <a:pt x="5479800" y="3869864"/>
                  </a:cubicBezTo>
                  <a:cubicBezTo>
                    <a:pt x="5475528" y="3865509"/>
                    <a:pt x="5473392" y="3860292"/>
                    <a:pt x="5473392" y="3854211"/>
                  </a:cubicBezTo>
                  <a:cubicBezTo>
                    <a:pt x="5473392" y="3848131"/>
                    <a:pt x="5475528" y="3842955"/>
                    <a:pt x="5479800" y="3838682"/>
                  </a:cubicBezTo>
                  <a:cubicBezTo>
                    <a:pt x="5484074" y="3834410"/>
                    <a:pt x="5489250" y="3832273"/>
                    <a:pt x="5495330" y="3832273"/>
                  </a:cubicBezTo>
                  <a:close/>
                  <a:moveTo>
                    <a:pt x="5491140" y="3615356"/>
                  </a:moveTo>
                  <a:cubicBezTo>
                    <a:pt x="5472898" y="3616014"/>
                    <a:pt x="5457698" y="3625709"/>
                    <a:pt x="5445538" y="3644443"/>
                  </a:cubicBezTo>
                  <a:cubicBezTo>
                    <a:pt x="5434528" y="3661697"/>
                    <a:pt x="5429022" y="3680431"/>
                    <a:pt x="5429022" y="3700644"/>
                  </a:cubicBezTo>
                  <a:lnTo>
                    <a:pt x="5429274" y="3702733"/>
                  </a:lnTo>
                  <a:lnTo>
                    <a:pt x="5432906" y="3704095"/>
                  </a:lnTo>
                  <a:lnTo>
                    <a:pt x="5430228" y="3710631"/>
                  </a:lnTo>
                  <a:lnTo>
                    <a:pt x="5432720" y="3731271"/>
                  </a:lnTo>
                  <a:cubicBezTo>
                    <a:pt x="5435185" y="3740844"/>
                    <a:pt x="5438882" y="3749779"/>
                    <a:pt x="5443812" y="3758078"/>
                  </a:cubicBezTo>
                  <a:cubicBezTo>
                    <a:pt x="5447920" y="3765308"/>
                    <a:pt x="5453754" y="3772128"/>
                    <a:pt x="5461313" y="3778537"/>
                  </a:cubicBezTo>
                  <a:cubicBezTo>
                    <a:pt x="5468872" y="3784946"/>
                    <a:pt x="5477582" y="3788232"/>
                    <a:pt x="5487442" y="3788397"/>
                  </a:cubicBezTo>
                  <a:cubicBezTo>
                    <a:pt x="5498780" y="3788725"/>
                    <a:pt x="5508518" y="3785316"/>
                    <a:pt x="5516652" y="3778167"/>
                  </a:cubicBezTo>
                  <a:cubicBezTo>
                    <a:pt x="5524786" y="3771019"/>
                    <a:pt x="5531318" y="3763994"/>
                    <a:pt x="5536248" y="3757092"/>
                  </a:cubicBezTo>
                  <a:lnTo>
                    <a:pt x="5540288" y="3749963"/>
                  </a:lnTo>
                  <a:lnTo>
                    <a:pt x="5540192" y="3747971"/>
                  </a:lnTo>
                  <a:lnTo>
                    <a:pt x="5540192" y="3744767"/>
                  </a:lnTo>
                  <a:cubicBezTo>
                    <a:pt x="5540192" y="3744767"/>
                    <a:pt x="5540192" y="3739837"/>
                    <a:pt x="5540192" y="3729977"/>
                  </a:cubicBezTo>
                  <a:cubicBezTo>
                    <a:pt x="5540192" y="3720117"/>
                    <a:pt x="5540192" y="3709230"/>
                    <a:pt x="5540192" y="3697316"/>
                  </a:cubicBezTo>
                  <a:cubicBezTo>
                    <a:pt x="5540192" y="3685402"/>
                    <a:pt x="5540192" y="3674474"/>
                    <a:pt x="5540192" y="3664532"/>
                  </a:cubicBezTo>
                  <a:cubicBezTo>
                    <a:pt x="5540192" y="3662047"/>
                    <a:pt x="5540192" y="3659872"/>
                    <a:pt x="5540192" y="3658008"/>
                  </a:cubicBezTo>
                  <a:lnTo>
                    <a:pt x="5540192" y="3654124"/>
                  </a:lnTo>
                  <a:lnTo>
                    <a:pt x="5536002" y="3643457"/>
                  </a:lnTo>
                  <a:cubicBezTo>
                    <a:pt x="5532715" y="3638198"/>
                    <a:pt x="5527416" y="3632200"/>
                    <a:pt x="5520103" y="3625462"/>
                  </a:cubicBezTo>
                  <a:cubicBezTo>
                    <a:pt x="5512790" y="3618725"/>
                    <a:pt x="5503136" y="3615356"/>
                    <a:pt x="5491140" y="3615356"/>
                  </a:cubicBezTo>
                  <a:close/>
                  <a:moveTo>
                    <a:pt x="7337194" y="3615110"/>
                  </a:moveTo>
                  <a:cubicBezTo>
                    <a:pt x="7332594" y="3615110"/>
                    <a:pt x="7327498" y="3616671"/>
                    <a:pt x="7321910" y="3619793"/>
                  </a:cubicBezTo>
                  <a:cubicBezTo>
                    <a:pt x="7299890" y="3631461"/>
                    <a:pt x="7285266" y="3652906"/>
                    <a:pt x="7278034" y="3684129"/>
                  </a:cubicBezTo>
                  <a:cubicBezTo>
                    <a:pt x="7275406" y="3695468"/>
                    <a:pt x="7274132" y="3707710"/>
                    <a:pt x="7274214" y="3720857"/>
                  </a:cubicBezTo>
                  <a:cubicBezTo>
                    <a:pt x="7274296" y="3734003"/>
                    <a:pt x="7276228" y="3745753"/>
                    <a:pt x="7280006" y="3756106"/>
                  </a:cubicBezTo>
                  <a:cubicBezTo>
                    <a:pt x="7290688" y="3748547"/>
                    <a:pt x="7301124" y="3739673"/>
                    <a:pt x="7311312" y="3729484"/>
                  </a:cubicBezTo>
                  <a:cubicBezTo>
                    <a:pt x="7330868" y="3709271"/>
                    <a:pt x="7344754" y="3687908"/>
                    <a:pt x="7352970" y="3665395"/>
                  </a:cubicBezTo>
                  <a:cubicBezTo>
                    <a:pt x="7360858" y="3643539"/>
                    <a:pt x="7360776" y="3628749"/>
                    <a:pt x="7352722" y="3621026"/>
                  </a:cubicBezTo>
                  <a:cubicBezTo>
                    <a:pt x="7348944" y="3617575"/>
                    <a:pt x="7344590" y="3615603"/>
                    <a:pt x="7339658" y="3615110"/>
                  </a:cubicBezTo>
                  <a:cubicBezTo>
                    <a:pt x="7339166" y="3615110"/>
                    <a:pt x="7338714" y="3615110"/>
                    <a:pt x="7338302" y="3615110"/>
                  </a:cubicBezTo>
                  <a:cubicBezTo>
                    <a:pt x="7337892" y="3615110"/>
                    <a:pt x="7337522" y="3615110"/>
                    <a:pt x="7337194" y="3615110"/>
                  </a:cubicBezTo>
                  <a:close/>
                  <a:moveTo>
                    <a:pt x="7987708" y="3600320"/>
                  </a:moveTo>
                  <a:lnTo>
                    <a:pt x="7998800" y="3600320"/>
                  </a:lnTo>
                  <a:lnTo>
                    <a:pt x="8006442" y="3600320"/>
                  </a:lnTo>
                  <a:lnTo>
                    <a:pt x="8025422" y="3600320"/>
                  </a:lnTo>
                  <a:cubicBezTo>
                    <a:pt x="8025422" y="3600320"/>
                    <a:pt x="8025382" y="3623573"/>
                    <a:pt x="8025298" y="3670078"/>
                  </a:cubicBezTo>
                  <a:cubicBezTo>
                    <a:pt x="8025216" y="3716584"/>
                    <a:pt x="8025174" y="3739837"/>
                    <a:pt x="8025174" y="3739837"/>
                  </a:cubicBezTo>
                  <a:cubicBezTo>
                    <a:pt x="8025174" y="3745917"/>
                    <a:pt x="8025422" y="3751997"/>
                    <a:pt x="8025914" y="3758078"/>
                  </a:cubicBezTo>
                  <a:cubicBezTo>
                    <a:pt x="8026408" y="3764158"/>
                    <a:pt x="8027640" y="3769745"/>
                    <a:pt x="8029612" y="3774839"/>
                  </a:cubicBezTo>
                  <a:cubicBezTo>
                    <a:pt x="8033228" y="3784535"/>
                    <a:pt x="8041280" y="3789054"/>
                    <a:pt x="8053770" y="3788397"/>
                  </a:cubicBezTo>
                  <a:cubicBezTo>
                    <a:pt x="8053934" y="3788397"/>
                    <a:pt x="8054056" y="3788397"/>
                    <a:pt x="8054138" y="3788397"/>
                  </a:cubicBezTo>
                  <a:cubicBezTo>
                    <a:pt x="8054222" y="3788397"/>
                    <a:pt x="8054262" y="3788397"/>
                    <a:pt x="8054262" y="3788397"/>
                  </a:cubicBezTo>
                  <a:cubicBezTo>
                    <a:pt x="8068394" y="3788232"/>
                    <a:pt x="8083020" y="3776318"/>
                    <a:pt x="8098138" y="3752655"/>
                  </a:cubicBezTo>
                  <a:cubicBezTo>
                    <a:pt x="8105040" y="3741480"/>
                    <a:pt x="8112804" y="3725212"/>
                    <a:pt x="8121432" y="3703848"/>
                  </a:cubicBezTo>
                  <a:lnTo>
                    <a:pt x="8126732" y="3689807"/>
                  </a:lnTo>
                  <a:lnTo>
                    <a:pt x="8126732" y="3664532"/>
                  </a:lnTo>
                  <a:cubicBezTo>
                    <a:pt x="8126732" y="3654590"/>
                    <a:pt x="8126732" y="3649619"/>
                    <a:pt x="8126732" y="3649619"/>
                  </a:cubicBezTo>
                  <a:lnTo>
                    <a:pt x="8126732" y="3600320"/>
                  </a:lnTo>
                  <a:lnTo>
                    <a:pt x="8164198" y="3600320"/>
                  </a:lnTo>
                  <a:cubicBezTo>
                    <a:pt x="8164198" y="3600320"/>
                    <a:pt x="8164198" y="3608536"/>
                    <a:pt x="8164198" y="3624969"/>
                  </a:cubicBezTo>
                  <a:cubicBezTo>
                    <a:pt x="8164198" y="3641403"/>
                    <a:pt x="8164198" y="3649619"/>
                    <a:pt x="8164198" y="3649619"/>
                  </a:cubicBezTo>
                  <a:lnTo>
                    <a:pt x="8164198" y="3744767"/>
                  </a:lnTo>
                  <a:lnTo>
                    <a:pt x="8164198" y="3748218"/>
                  </a:lnTo>
                  <a:cubicBezTo>
                    <a:pt x="8164198" y="3754134"/>
                    <a:pt x="8164322" y="3759926"/>
                    <a:pt x="8164570" y="3765596"/>
                  </a:cubicBezTo>
                  <a:cubicBezTo>
                    <a:pt x="8164816" y="3771265"/>
                    <a:pt x="8165762" y="3776318"/>
                    <a:pt x="8167404" y="3780755"/>
                  </a:cubicBezTo>
                  <a:cubicBezTo>
                    <a:pt x="8169376" y="3785850"/>
                    <a:pt x="8171676" y="3788397"/>
                    <a:pt x="8174306" y="3788397"/>
                  </a:cubicBezTo>
                  <a:cubicBezTo>
                    <a:pt x="8188274" y="3788397"/>
                    <a:pt x="8201584" y="3779687"/>
                    <a:pt x="8214238" y="3762268"/>
                  </a:cubicBezTo>
                  <a:cubicBezTo>
                    <a:pt x="8219662" y="3754709"/>
                    <a:pt x="8225166" y="3745013"/>
                    <a:pt x="8230754" y="3733181"/>
                  </a:cubicBezTo>
                  <a:cubicBezTo>
                    <a:pt x="8235520" y="3722993"/>
                    <a:pt x="8240284" y="3711572"/>
                    <a:pt x="8245050" y="3698918"/>
                  </a:cubicBezTo>
                  <a:lnTo>
                    <a:pt x="8259100" y="3704095"/>
                  </a:lnTo>
                  <a:cubicBezTo>
                    <a:pt x="8253350" y="3719049"/>
                    <a:pt x="8248418" y="3730881"/>
                    <a:pt x="8244310" y="3739590"/>
                  </a:cubicBezTo>
                  <a:cubicBezTo>
                    <a:pt x="8238558" y="3751587"/>
                    <a:pt x="8232562" y="3762022"/>
                    <a:pt x="8226316" y="3770895"/>
                  </a:cubicBezTo>
                  <a:cubicBezTo>
                    <a:pt x="8210706" y="3792587"/>
                    <a:pt x="8193368" y="3803433"/>
                    <a:pt x="8174306" y="3803433"/>
                  </a:cubicBezTo>
                  <a:cubicBezTo>
                    <a:pt x="8158038" y="3803433"/>
                    <a:pt x="8145630" y="3798339"/>
                    <a:pt x="8137084" y="3788150"/>
                  </a:cubicBezTo>
                  <a:cubicBezTo>
                    <a:pt x="8131662" y="3782070"/>
                    <a:pt x="8128540" y="3775497"/>
                    <a:pt x="8127718" y="3768430"/>
                  </a:cubicBezTo>
                  <a:cubicBezTo>
                    <a:pt x="8126896" y="3761364"/>
                    <a:pt x="8126568" y="3754545"/>
                    <a:pt x="8126732" y="3747971"/>
                  </a:cubicBezTo>
                  <a:lnTo>
                    <a:pt x="8126732" y="3744767"/>
                  </a:lnTo>
                  <a:cubicBezTo>
                    <a:pt x="8126732" y="3744767"/>
                    <a:pt x="8126732" y="3739837"/>
                    <a:pt x="8126732" y="3729977"/>
                  </a:cubicBezTo>
                  <a:lnTo>
                    <a:pt x="8126732" y="3729601"/>
                  </a:lnTo>
                  <a:lnTo>
                    <a:pt x="8122510" y="3738728"/>
                  </a:lnTo>
                  <a:cubicBezTo>
                    <a:pt x="8118342" y="3747273"/>
                    <a:pt x="8114326" y="3754545"/>
                    <a:pt x="8110462" y="3760543"/>
                  </a:cubicBezTo>
                  <a:cubicBezTo>
                    <a:pt x="8105534" y="3768430"/>
                    <a:pt x="8098180" y="3777469"/>
                    <a:pt x="8088402" y="3787657"/>
                  </a:cubicBezTo>
                  <a:cubicBezTo>
                    <a:pt x="8078624" y="3797846"/>
                    <a:pt x="8067408" y="3803105"/>
                    <a:pt x="8054754" y="3803433"/>
                  </a:cubicBezTo>
                  <a:cubicBezTo>
                    <a:pt x="8054754" y="3803433"/>
                    <a:pt x="8054714" y="3803433"/>
                    <a:pt x="8054632" y="3803433"/>
                  </a:cubicBezTo>
                  <a:cubicBezTo>
                    <a:pt x="8054550" y="3803433"/>
                    <a:pt x="8054508" y="3803433"/>
                    <a:pt x="8054508" y="3803433"/>
                  </a:cubicBezTo>
                  <a:cubicBezTo>
                    <a:pt x="8054180" y="3803433"/>
                    <a:pt x="8053852" y="3803433"/>
                    <a:pt x="8053522" y="3803433"/>
                  </a:cubicBezTo>
                  <a:cubicBezTo>
                    <a:pt x="8053194" y="3803433"/>
                    <a:pt x="8052782" y="3803433"/>
                    <a:pt x="8052290" y="3803433"/>
                  </a:cubicBezTo>
                  <a:cubicBezTo>
                    <a:pt x="8052290" y="3803433"/>
                    <a:pt x="8052208" y="3803433"/>
                    <a:pt x="8052044" y="3803433"/>
                  </a:cubicBezTo>
                  <a:cubicBezTo>
                    <a:pt x="8051880" y="3803433"/>
                    <a:pt x="8051714" y="3803433"/>
                    <a:pt x="8051550" y="3803433"/>
                  </a:cubicBezTo>
                  <a:cubicBezTo>
                    <a:pt x="8023778" y="3803433"/>
                    <a:pt x="8005456" y="3796038"/>
                    <a:pt x="7996582" y="3781248"/>
                  </a:cubicBezTo>
                  <a:cubicBezTo>
                    <a:pt x="7992638" y="3774839"/>
                    <a:pt x="7990172" y="3768061"/>
                    <a:pt x="7989186" y="3760912"/>
                  </a:cubicBezTo>
                  <a:cubicBezTo>
                    <a:pt x="7988200" y="3753764"/>
                    <a:pt x="7987708" y="3746739"/>
                    <a:pt x="7987708" y="3739837"/>
                  </a:cubicBezTo>
                  <a:cubicBezTo>
                    <a:pt x="7987708" y="3739837"/>
                    <a:pt x="7987708" y="3729977"/>
                    <a:pt x="7987708" y="3710257"/>
                  </a:cubicBezTo>
                  <a:lnTo>
                    <a:pt x="7987708" y="3704009"/>
                  </a:lnTo>
                  <a:lnTo>
                    <a:pt x="7973904" y="3699165"/>
                  </a:lnTo>
                  <a:cubicBezTo>
                    <a:pt x="7977190" y="3690291"/>
                    <a:pt x="7980230" y="3680431"/>
                    <a:pt x="7983024" y="3669585"/>
                  </a:cubicBezTo>
                  <a:cubicBezTo>
                    <a:pt x="7984502" y="3664162"/>
                    <a:pt x="7985858" y="3658945"/>
                    <a:pt x="7987092" y="3653933"/>
                  </a:cubicBezTo>
                  <a:lnTo>
                    <a:pt x="7987708" y="3651394"/>
                  </a:lnTo>
                  <a:close/>
                  <a:moveTo>
                    <a:pt x="5706340" y="3599827"/>
                  </a:moveTo>
                  <a:cubicBezTo>
                    <a:pt x="5721788" y="3599827"/>
                    <a:pt x="5733455" y="3603853"/>
                    <a:pt x="5741343" y="3611905"/>
                  </a:cubicBezTo>
                  <a:cubicBezTo>
                    <a:pt x="5747588" y="3618150"/>
                    <a:pt x="5751408" y="3625504"/>
                    <a:pt x="5752805" y="3633967"/>
                  </a:cubicBezTo>
                  <a:cubicBezTo>
                    <a:pt x="5754202" y="3642430"/>
                    <a:pt x="5754900" y="3650687"/>
                    <a:pt x="5754900" y="3658740"/>
                  </a:cubicBezTo>
                  <a:lnTo>
                    <a:pt x="5754900" y="3670369"/>
                  </a:lnTo>
                  <a:lnTo>
                    <a:pt x="5765684" y="3650728"/>
                  </a:lnTo>
                  <a:cubicBezTo>
                    <a:pt x="5769588" y="3644402"/>
                    <a:pt x="5773716" y="3638445"/>
                    <a:pt x="5778071" y="3632857"/>
                  </a:cubicBezTo>
                  <a:cubicBezTo>
                    <a:pt x="5784480" y="3624476"/>
                    <a:pt x="5792039" y="3616958"/>
                    <a:pt x="5800748" y="3610303"/>
                  </a:cubicBezTo>
                  <a:cubicBezTo>
                    <a:pt x="5809458" y="3603648"/>
                    <a:pt x="5820550" y="3600320"/>
                    <a:pt x="5834026" y="3600320"/>
                  </a:cubicBezTo>
                  <a:cubicBezTo>
                    <a:pt x="5834190" y="3600320"/>
                    <a:pt x="5834396" y="3600320"/>
                    <a:pt x="5834642" y="3600320"/>
                  </a:cubicBezTo>
                  <a:cubicBezTo>
                    <a:pt x="5834888" y="3600320"/>
                    <a:pt x="5835094" y="3600320"/>
                    <a:pt x="5835258" y="3600320"/>
                  </a:cubicBezTo>
                  <a:cubicBezTo>
                    <a:pt x="5853828" y="3600649"/>
                    <a:pt x="5868042" y="3605579"/>
                    <a:pt x="5877902" y="3615110"/>
                  </a:cubicBezTo>
                  <a:cubicBezTo>
                    <a:pt x="5885626" y="3622505"/>
                    <a:pt x="5891130" y="3632940"/>
                    <a:pt x="5894417" y="3646415"/>
                  </a:cubicBezTo>
                  <a:cubicBezTo>
                    <a:pt x="5896389" y="3654303"/>
                    <a:pt x="5897375" y="3663259"/>
                    <a:pt x="5897375" y="3673283"/>
                  </a:cubicBezTo>
                  <a:lnTo>
                    <a:pt x="5897375" y="3673529"/>
                  </a:lnTo>
                  <a:cubicBezTo>
                    <a:pt x="5903620" y="3660547"/>
                    <a:pt x="5909206" y="3650441"/>
                    <a:pt x="5914136" y="3643210"/>
                  </a:cubicBezTo>
                  <a:cubicBezTo>
                    <a:pt x="5920052" y="3634336"/>
                    <a:pt x="5928064" y="3625545"/>
                    <a:pt x="5938170" y="3616835"/>
                  </a:cubicBezTo>
                  <a:cubicBezTo>
                    <a:pt x="5948276" y="3608126"/>
                    <a:pt x="5959164" y="3602949"/>
                    <a:pt x="5970831" y="3601306"/>
                  </a:cubicBezTo>
                  <a:cubicBezTo>
                    <a:pt x="5974446" y="3600813"/>
                    <a:pt x="5977897" y="3600566"/>
                    <a:pt x="5981184" y="3600566"/>
                  </a:cubicBezTo>
                  <a:cubicBezTo>
                    <a:pt x="5981184" y="3600566"/>
                    <a:pt x="5981225" y="3600566"/>
                    <a:pt x="5981307" y="3600566"/>
                  </a:cubicBezTo>
                  <a:cubicBezTo>
                    <a:pt x="5981390" y="3600566"/>
                    <a:pt x="5981430" y="3600566"/>
                    <a:pt x="5981430" y="3600566"/>
                  </a:cubicBezTo>
                  <a:cubicBezTo>
                    <a:pt x="6004930" y="3601224"/>
                    <a:pt x="6021445" y="3608619"/>
                    <a:pt x="6030976" y="3622751"/>
                  </a:cubicBezTo>
                  <a:cubicBezTo>
                    <a:pt x="6035084" y="3629160"/>
                    <a:pt x="6037714" y="3635939"/>
                    <a:pt x="6038864" y="3643087"/>
                  </a:cubicBezTo>
                  <a:cubicBezTo>
                    <a:pt x="6040014" y="3650235"/>
                    <a:pt x="6040590" y="3657261"/>
                    <a:pt x="6040590" y="3664162"/>
                  </a:cubicBezTo>
                  <a:cubicBezTo>
                    <a:pt x="6040590" y="3664162"/>
                    <a:pt x="6040590" y="3670900"/>
                    <a:pt x="6040590" y="3684375"/>
                  </a:cubicBezTo>
                  <a:cubicBezTo>
                    <a:pt x="6040590" y="3697850"/>
                    <a:pt x="6040590" y="3704588"/>
                    <a:pt x="6040590" y="3704588"/>
                  </a:cubicBezTo>
                  <a:lnTo>
                    <a:pt x="6040590" y="3707299"/>
                  </a:lnTo>
                  <a:cubicBezTo>
                    <a:pt x="6040590" y="3707299"/>
                    <a:pt x="6040590" y="3710257"/>
                    <a:pt x="6040590" y="3716173"/>
                  </a:cubicBezTo>
                  <a:cubicBezTo>
                    <a:pt x="6040590" y="3722089"/>
                    <a:pt x="6040590" y="3725047"/>
                    <a:pt x="6040590" y="3725047"/>
                  </a:cubicBezTo>
                  <a:lnTo>
                    <a:pt x="6040590" y="3743041"/>
                  </a:lnTo>
                  <a:lnTo>
                    <a:pt x="6040590" y="3745260"/>
                  </a:lnTo>
                  <a:lnTo>
                    <a:pt x="6040590" y="3747971"/>
                  </a:lnTo>
                  <a:cubicBezTo>
                    <a:pt x="6040590" y="3753887"/>
                    <a:pt x="6040712" y="3759803"/>
                    <a:pt x="6040959" y="3765719"/>
                  </a:cubicBezTo>
                  <a:cubicBezTo>
                    <a:pt x="6041206" y="3771635"/>
                    <a:pt x="6042233" y="3776811"/>
                    <a:pt x="6044040" y="3781248"/>
                  </a:cubicBezTo>
                  <a:cubicBezTo>
                    <a:pt x="6045520" y="3785521"/>
                    <a:pt x="6047574" y="3787986"/>
                    <a:pt x="6050202" y="3788643"/>
                  </a:cubicBezTo>
                  <a:cubicBezTo>
                    <a:pt x="6066472" y="3789629"/>
                    <a:pt x="6080522" y="3779030"/>
                    <a:pt x="6092354" y="3756845"/>
                  </a:cubicBezTo>
                  <a:cubicBezTo>
                    <a:pt x="6104186" y="3734660"/>
                    <a:pt x="6113142" y="3714612"/>
                    <a:pt x="6119222" y="3696700"/>
                  </a:cubicBezTo>
                  <a:lnTo>
                    <a:pt x="6133272" y="3701630"/>
                  </a:lnTo>
                  <a:cubicBezTo>
                    <a:pt x="6122755" y="3732853"/>
                    <a:pt x="6111252" y="3757010"/>
                    <a:pt x="6098762" y="3774100"/>
                  </a:cubicBezTo>
                  <a:cubicBezTo>
                    <a:pt x="6084302" y="3793655"/>
                    <a:pt x="6068690" y="3803433"/>
                    <a:pt x="6051928" y="3803433"/>
                  </a:cubicBezTo>
                  <a:lnTo>
                    <a:pt x="6051928" y="3803680"/>
                  </a:lnTo>
                  <a:cubicBezTo>
                    <a:pt x="6034838" y="3803680"/>
                    <a:pt x="6021938" y="3798668"/>
                    <a:pt x="6013228" y="3788643"/>
                  </a:cubicBezTo>
                  <a:cubicBezTo>
                    <a:pt x="6007970" y="3782563"/>
                    <a:pt x="6004930" y="3775949"/>
                    <a:pt x="6004108" y="3768800"/>
                  </a:cubicBezTo>
                  <a:cubicBezTo>
                    <a:pt x="6003286" y="3761652"/>
                    <a:pt x="6002876" y="3754709"/>
                    <a:pt x="6002876" y="3747971"/>
                  </a:cubicBezTo>
                  <a:lnTo>
                    <a:pt x="6002876" y="3745260"/>
                  </a:lnTo>
                  <a:lnTo>
                    <a:pt x="6002876" y="3741316"/>
                  </a:lnTo>
                  <a:cubicBezTo>
                    <a:pt x="6002876" y="3741316"/>
                    <a:pt x="6002876" y="3738604"/>
                    <a:pt x="6002876" y="3733181"/>
                  </a:cubicBezTo>
                  <a:cubicBezTo>
                    <a:pt x="6002876" y="3727759"/>
                    <a:pt x="6002876" y="3725047"/>
                    <a:pt x="6002876" y="3725047"/>
                  </a:cubicBezTo>
                  <a:lnTo>
                    <a:pt x="6002876" y="3705820"/>
                  </a:lnTo>
                  <a:cubicBezTo>
                    <a:pt x="6002876" y="3705820"/>
                    <a:pt x="6002876" y="3705615"/>
                    <a:pt x="6002876" y="3705204"/>
                  </a:cubicBezTo>
                  <a:cubicBezTo>
                    <a:pt x="6002876" y="3704793"/>
                    <a:pt x="6002876" y="3704588"/>
                    <a:pt x="6002876" y="3704588"/>
                  </a:cubicBezTo>
                  <a:cubicBezTo>
                    <a:pt x="6002876" y="3704588"/>
                    <a:pt x="6002876" y="3697850"/>
                    <a:pt x="6002876" y="3684375"/>
                  </a:cubicBezTo>
                  <a:cubicBezTo>
                    <a:pt x="6002876" y="3670900"/>
                    <a:pt x="6002876" y="3664162"/>
                    <a:pt x="6002876" y="3664162"/>
                  </a:cubicBezTo>
                  <a:cubicBezTo>
                    <a:pt x="6002876" y="3658247"/>
                    <a:pt x="6002629" y="3652249"/>
                    <a:pt x="6002136" y="3646168"/>
                  </a:cubicBezTo>
                  <a:cubicBezTo>
                    <a:pt x="6001643" y="3640088"/>
                    <a:pt x="6000493" y="3634501"/>
                    <a:pt x="5998685" y="3629406"/>
                  </a:cubicBezTo>
                  <a:cubicBezTo>
                    <a:pt x="5995234" y="3620861"/>
                    <a:pt x="5989482" y="3616260"/>
                    <a:pt x="5981430" y="3615603"/>
                  </a:cubicBezTo>
                  <a:cubicBezTo>
                    <a:pt x="5977815" y="3615603"/>
                    <a:pt x="5975021" y="3615767"/>
                    <a:pt x="5973050" y="3616096"/>
                  </a:cubicBezTo>
                  <a:cubicBezTo>
                    <a:pt x="5964340" y="3617410"/>
                    <a:pt x="5955754" y="3621683"/>
                    <a:pt x="5947290" y="3628913"/>
                  </a:cubicBezTo>
                  <a:cubicBezTo>
                    <a:pt x="5938828" y="3636144"/>
                    <a:pt x="5931884" y="3643703"/>
                    <a:pt x="5926462" y="3651591"/>
                  </a:cubicBezTo>
                  <a:cubicBezTo>
                    <a:pt x="5921860" y="3658329"/>
                    <a:pt x="5916972" y="3667120"/>
                    <a:pt x="5911795" y="3677966"/>
                  </a:cubicBezTo>
                  <a:cubicBezTo>
                    <a:pt x="5906618" y="3688812"/>
                    <a:pt x="5901812" y="3699658"/>
                    <a:pt x="5897375" y="3710504"/>
                  </a:cubicBezTo>
                  <a:lnTo>
                    <a:pt x="5897375" y="3802694"/>
                  </a:lnTo>
                  <a:lnTo>
                    <a:pt x="5859661" y="3802694"/>
                  </a:lnTo>
                  <a:lnTo>
                    <a:pt x="5859661" y="3673283"/>
                  </a:lnTo>
                  <a:cubicBezTo>
                    <a:pt x="5859661" y="3664409"/>
                    <a:pt x="5859168" y="3656357"/>
                    <a:pt x="5858182" y="3649126"/>
                  </a:cubicBezTo>
                  <a:cubicBezTo>
                    <a:pt x="5856703" y="3638280"/>
                    <a:pt x="5854238" y="3630064"/>
                    <a:pt x="5850787" y="3624476"/>
                  </a:cubicBezTo>
                  <a:cubicBezTo>
                    <a:pt x="5846679" y="3618232"/>
                    <a:pt x="5841092" y="3615110"/>
                    <a:pt x="5834026" y="3615110"/>
                  </a:cubicBezTo>
                  <a:cubicBezTo>
                    <a:pt x="5824166" y="3615110"/>
                    <a:pt x="5815949" y="3617534"/>
                    <a:pt x="5809376" y="3622381"/>
                  </a:cubicBezTo>
                  <a:cubicBezTo>
                    <a:pt x="5802802" y="3627229"/>
                    <a:pt x="5796312" y="3633761"/>
                    <a:pt x="5789903" y="3641978"/>
                  </a:cubicBezTo>
                  <a:cubicBezTo>
                    <a:pt x="5781358" y="3652824"/>
                    <a:pt x="5774127" y="3664655"/>
                    <a:pt x="5768211" y="3677473"/>
                  </a:cubicBezTo>
                  <a:lnTo>
                    <a:pt x="5754900" y="3709324"/>
                  </a:lnTo>
                  <a:lnTo>
                    <a:pt x="5754900" y="3803433"/>
                  </a:lnTo>
                  <a:lnTo>
                    <a:pt x="5717433" y="3803433"/>
                  </a:lnTo>
                  <a:lnTo>
                    <a:pt x="5717433" y="3658740"/>
                  </a:lnTo>
                  <a:cubicBezTo>
                    <a:pt x="5717433" y="3652988"/>
                    <a:pt x="5717104" y="3645347"/>
                    <a:pt x="5716447" y="3635815"/>
                  </a:cubicBezTo>
                  <a:cubicBezTo>
                    <a:pt x="5715790" y="3626284"/>
                    <a:pt x="5713736" y="3619793"/>
                    <a:pt x="5710284" y="3616342"/>
                  </a:cubicBezTo>
                  <a:cubicBezTo>
                    <a:pt x="5709298" y="3615356"/>
                    <a:pt x="5707984" y="3614863"/>
                    <a:pt x="5706340" y="3614863"/>
                  </a:cubicBezTo>
                  <a:cubicBezTo>
                    <a:pt x="5703382" y="3614863"/>
                    <a:pt x="5699562" y="3616876"/>
                    <a:pt x="5694878" y="3620902"/>
                  </a:cubicBezTo>
                  <a:cubicBezTo>
                    <a:pt x="5690195" y="3624928"/>
                    <a:pt x="5685635" y="3631502"/>
                    <a:pt x="5681198" y="3640622"/>
                  </a:cubicBezTo>
                  <a:cubicBezTo>
                    <a:pt x="5676761" y="3649742"/>
                    <a:pt x="5671420" y="3662108"/>
                    <a:pt x="5665176" y="3677720"/>
                  </a:cubicBezTo>
                  <a:cubicBezTo>
                    <a:pt x="5658930" y="3693331"/>
                    <a:pt x="5654576" y="3703602"/>
                    <a:pt x="5652112" y="3708532"/>
                  </a:cubicBezTo>
                  <a:cubicBezTo>
                    <a:pt x="5649646" y="3712805"/>
                    <a:pt x="5646318" y="3714078"/>
                    <a:pt x="5642128" y="3712353"/>
                  </a:cubicBezTo>
                  <a:cubicBezTo>
                    <a:pt x="5637938" y="3710627"/>
                    <a:pt x="5636910" y="3707299"/>
                    <a:pt x="5639047" y="3702369"/>
                  </a:cubicBezTo>
                  <a:cubicBezTo>
                    <a:pt x="5641019" y="3697439"/>
                    <a:pt x="5645127" y="3687169"/>
                    <a:pt x="5651372" y="3671557"/>
                  </a:cubicBezTo>
                  <a:cubicBezTo>
                    <a:pt x="5657616" y="3655946"/>
                    <a:pt x="5662464" y="3644648"/>
                    <a:pt x="5665915" y="3637664"/>
                  </a:cubicBezTo>
                  <a:cubicBezTo>
                    <a:pt x="5669366" y="3630680"/>
                    <a:pt x="5674501" y="3622628"/>
                    <a:pt x="5681321" y="3613507"/>
                  </a:cubicBezTo>
                  <a:cubicBezTo>
                    <a:pt x="5688140" y="3604387"/>
                    <a:pt x="5696480" y="3599827"/>
                    <a:pt x="5706340" y="3599827"/>
                  </a:cubicBezTo>
                  <a:close/>
                  <a:moveTo>
                    <a:pt x="7333742" y="3521441"/>
                  </a:moveTo>
                  <a:lnTo>
                    <a:pt x="7338180" y="3525631"/>
                  </a:lnTo>
                  <a:lnTo>
                    <a:pt x="7382550" y="3565564"/>
                  </a:lnTo>
                  <a:lnTo>
                    <a:pt x="7373922" y="3577642"/>
                  </a:lnTo>
                  <a:lnTo>
                    <a:pt x="7321418" y="3549542"/>
                  </a:lnTo>
                  <a:lnTo>
                    <a:pt x="7297262" y="3568275"/>
                  </a:lnTo>
                  <a:lnTo>
                    <a:pt x="7286170" y="3576903"/>
                  </a:lnTo>
                  <a:lnTo>
                    <a:pt x="7277048" y="3565071"/>
                  </a:lnTo>
                  <a:lnTo>
                    <a:pt x="7328814" y="3525138"/>
                  </a:lnTo>
                  <a:close/>
                  <a:moveTo>
                    <a:pt x="8121062" y="3503447"/>
                  </a:moveTo>
                  <a:lnTo>
                    <a:pt x="8126238" y="3512567"/>
                  </a:lnTo>
                  <a:lnTo>
                    <a:pt x="8133386" y="3525631"/>
                  </a:lnTo>
                  <a:lnTo>
                    <a:pt x="8136592" y="3531547"/>
                  </a:lnTo>
                  <a:lnTo>
                    <a:pt x="8131168" y="3535245"/>
                  </a:lnTo>
                  <a:lnTo>
                    <a:pt x="8077678" y="3572219"/>
                  </a:lnTo>
                  <a:lnTo>
                    <a:pt x="8068066" y="3561127"/>
                  </a:lnTo>
                  <a:lnTo>
                    <a:pt x="8114160" y="3511088"/>
                  </a:lnTo>
                  <a:close/>
                  <a:moveTo>
                    <a:pt x="7724948" y="3322087"/>
                  </a:moveTo>
                  <a:cubicBezTo>
                    <a:pt x="7707734" y="3321799"/>
                    <a:pt x="7690788" y="3322929"/>
                    <a:pt x="7674108" y="3325476"/>
                  </a:cubicBezTo>
                  <a:cubicBezTo>
                    <a:pt x="7660304" y="3327777"/>
                    <a:pt x="7645268" y="3331967"/>
                    <a:pt x="7629000" y="3338047"/>
                  </a:cubicBezTo>
                  <a:cubicBezTo>
                    <a:pt x="7612730" y="3344128"/>
                    <a:pt x="7599666" y="3353823"/>
                    <a:pt x="7589806" y="3367134"/>
                  </a:cubicBezTo>
                  <a:cubicBezTo>
                    <a:pt x="7581918" y="3377980"/>
                    <a:pt x="7577810" y="3389730"/>
                    <a:pt x="7577482" y="3402383"/>
                  </a:cubicBezTo>
                  <a:cubicBezTo>
                    <a:pt x="7577482" y="3412407"/>
                    <a:pt x="7579454" y="3422103"/>
                    <a:pt x="7583398" y="3431470"/>
                  </a:cubicBezTo>
                  <a:cubicBezTo>
                    <a:pt x="7588656" y="3443959"/>
                    <a:pt x="7597202" y="3454969"/>
                    <a:pt x="7609034" y="3464500"/>
                  </a:cubicBezTo>
                  <a:cubicBezTo>
                    <a:pt x="7622838" y="3475346"/>
                    <a:pt x="7639516" y="3483480"/>
                    <a:pt x="7659072" y="3488903"/>
                  </a:cubicBezTo>
                  <a:cubicBezTo>
                    <a:pt x="7672054" y="3492519"/>
                    <a:pt x="7686270" y="3493669"/>
                    <a:pt x="7701716" y="3492354"/>
                  </a:cubicBezTo>
                  <a:cubicBezTo>
                    <a:pt x="7714040" y="3459324"/>
                    <a:pt x="7731870" y="3429005"/>
                    <a:pt x="7755206" y="3401397"/>
                  </a:cubicBezTo>
                  <a:cubicBezTo>
                    <a:pt x="7776240" y="3377405"/>
                    <a:pt x="7800972" y="3356288"/>
                    <a:pt x="7829402" y="3338047"/>
                  </a:cubicBezTo>
                  <a:cubicBezTo>
                    <a:pt x="7827758" y="3337883"/>
                    <a:pt x="7826362" y="3337554"/>
                    <a:pt x="7825210" y="3337061"/>
                  </a:cubicBezTo>
                  <a:cubicBezTo>
                    <a:pt x="7817488" y="3335418"/>
                    <a:pt x="7809600" y="3333734"/>
                    <a:pt x="7801546" y="3332008"/>
                  </a:cubicBezTo>
                  <a:cubicBezTo>
                    <a:pt x="7793494" y="3330283"/>
                    <a:pt x="7785524" y="3328681"/>
                    <a:pt x="7777638" y="3327202"/>
                  </a:cubicBezTo>
                  <a:lnTo>
                    <a:pt x="7777390" y="3327202"/>
                  </a:lnTo>
                  <a:cubicBezTo>
                    <a:pt x="7759642" y="3324079"/>
                    <a:pt x="7742162" y="3322375"/>
                    <a:pt x="7724948" y="3322087"/>
                  </a:cubicBezTo>
                  <a:close/>
                  <a:moveTo>
                    <a:pt x="6878692" y="3311179"/>
                  </a:moveTo>
                  <a:cubicBezTo>
                    <a:pt x="6873105" y="3311179"/>
                    <a:pt x="6867640" y="3314507"/>
                    <a:pt x="6862300" y="3321162"/>
                  </a:cubicBezTo>
                  <a:cubicBezTo>
                    <a:pt x="6856960" y="3327818"/>
                    <a:pt x="6852892" y="3335090"/>
                    <a:pt x="6850098" y="3342977"/>
                  </a:cubicBezTo>
                  <a:cubicBezTo>
                    <a:pt x="6843196" y="3361218"/>
                    <a:pt x="6838430" y="3381349"/>
                    <a:pt x="6835801" y="3403369"/>
                  </a:cubicBezTo>
                  <a:cubicBezTo>
                    <a:pt x="6833666" y="3421281"/>
                    <a:pt x="6832597" y="3442562"/>
                    <a:pt x="6832597" y="3467212"/>
                  </a:cubicBezTo>
                  <a:lnTo>
                    <a:pt x="6832597" y="3547077"/>
                  </a:lnTo>
                  <a:cubicBezTo>
                    <a:pt x="6833912" y="3544447"/>
                    <a:pt x="6835268" y="3541777"/>
                    <a:pt x="6836664" y="3539065"/>
                  </a:cubicBezTo>
                  <a:cubicBezTo>
                    <a:pt x="6838061" y="3536354"/>
                    <a:pt x="6839498" y="3533684"/>
                    <a:pt x="6840978" y="3531054"/>
                  </a:cubicBezTo>
                  <a:cubicBezTo>
                    <a:pt x="6854618" y="3505583"/>
                    <a:pt x="6867148" y="3479989"/>
                    <a:pt x="6878568" y="3454271"/>
                  </a:cubicBezTo>
                  <a:cubicBezTo>
                    <a:pt x="6889990" y="3428553"/>
                    <a:pt x="6897426" y="3400000"/>
                    <a:pt x="6900876" y="3368613"/>
                  </a:cubicBezTo>
                  <a:cubicBezTo>
                    <a:pt x="6903342" y="3346428"/>
                    <a:pt x="6901452" y="3330735"/>
                    <a:pt x="6895207" y="3321532"/>
                  </a:cubicBezTo>
                  <a:cubicBezTo>
                    <a:pt x="6890770" y="3314630"/>
                    <a:pt x="6885265" y="3311179"/>
                    <a:pt x="6878692" y="3311179"/>
                  </a:cubicBezTo>
                  <a:close/>
                  <a:moveTo>
                    <a:pt x="5240392" y="3311179"/>
                  </a:moveTo>
                  <a:cubicBezTo>
                    <a:pt x="5234805" y="3311179"/>
                    <a:pt x="5229340" y="3314507"/>
                    <a:pt x="5224000" y="3321162"/>
                  </a:cubicBezTo>
                  <a:cubicBezTo>
                    <a:pt x="5218660" y="3327818"/>
                    <a:pt x="5214592" y="3335090"/>
                    <a:pt x="5211798" y="3342977"/>
                  </a:cubicBezTo>
                  <a:cubicBezTo>
                    <a:pt x="5204896" y="3361218"/>
                    <a:pt x="5200130" y="3381349"/>
                    <a:pt x="5197501" y="3403369"/>
                  </a:cubicBezTo>
                  <a:cubicBezTo>
                    <a:pt x="5195366" y="3421281"/>
                    <a:pt x="5194297" y="3442562"/>
                    <a:pt x="5194297" y="3467212"/>
                  </a:cubicBezTo>
                  <a:lnTo>
                    <a:pt x="5194297" y="3547077"/>
                  </a:lnTo>
                  <a:cubicBezTo>
                    <a:pt x="5195612" y="3544447"/>
                    <a:pt x="5196968" y="3541777"/>
                    <a:pt x="5198364" y="3539065"/>
                  </a:cubicBezTo>
                  <a:cubicBezTo>
                    <a:pt x="5199761" y="3536354"/>
                    <a:pt x="5201198" y="3533684"/>
                    <a:pt x="5202678" y="3531054"/>
                  </a:cubicBezTo>
                  <a:cubicBezTo>
                    <a:pt x="5216318" y="3505583"/>
                    <a:pt x="5228848" y="3479989"/>
                    <a:pt x="5240269" y="3454271"/>
                  </a:cubicBezTo>
                  <a:cubicBezTo>
                    <a:pt x="5251690" y="3428553"/>
                    <a:pt x="5259126" y="3400000"/>
                    <a:pt x="5262577" y="3368613"/>
                  </a:cubicBezTo>
                  <a:cubicBezTo>
                    <a:pt x="5265042" y="3346428"/>
                    <a:pt x="5263152" y="3330735"/>
                    <a:pt x="5256907" y="3321532"/>
                  </a:cubicBezTo>
                  <a:cubicBezTo>
                    <a:pt x="5252470" y="3314630"/>
                    <a:pt x="5246965" y="3311179"/>
                    <a:pt x="5240392" y="3311179"/>
                  </a:cubicBezTo>
                  <a:close/>
                  <a:moveTo>
                    <a:pt x="7938846" y="3310933"/>
                  </a:moveTo>
                  <a:cubicBezTo>
                    <a:pt x="7929150" y="3310933"/>
                    <a:pt x="7920442" y="3312494"/>
                    <a:pt x="7912718" y="3315616"/>
                  </a:cubicBezTo>
                  <a:cubicBezTo>
                    <a:pt x="7904666" y="3319067"/>
                    <a:pt x="7896038" y="3323176"/>
                    <a:pt x="7886834" y="3327941"/>
                  </a:cubicBezTo>
                  <a:cubicBezTo>
                    <a:pt x="7901460" y="3330242"/>
                    <a:pt x="7914854" y="3331146"/>
                    <a:pt x="7927014" y="3330653"/>
                  </a:cubicBezTo>
                  <a:cubicBezTo>
                    <a:pt x="7936052" y="3330160"/>
                    <a:pt x="7942790" y="3328599"/>
                    <a:pt x="7947226" y="3325969"/>
                  </a:cubicBezTo>
                  <a:cubicBezTo>
                    <a:pt x="7950842" y="3324326"/>
                    <a:pt x="7952978" y="3322107"/>
                    <a:pt x="7953636" y="3319314"/>
                  </a:cubicBezTo>
                  <a:cubicBezTo>
                    <a:pt x="7953800" y="3318821"/>
                    <a:pt x="7953882" y="3318081"/>
                    <a:pt x="7953882" y="3317095"/>
                  </a:cubicBezTo>
                  <a:cubicBezTo>
                    <a:pt x="7953882" y="3316767"/>
                    <a:pt x="7953842" y="3316397"/>
                    <a:pt x="7953758" y="3315986"/>
                  </a:cubicBezTo>
                  <a:cubicBezTo>
                    <a:pt x="7953676" y="3315575"/>
                    <a:pt x="7953554" y="3315123"/>
                    <a:pt x="7953390" y="3314630"/>
                  </a:cubicBezTo>
                  <a:cubicBezTo>
                    <a:pt x="7952896" y="3312165"/>
                    <a:pt x="7948048" y="3310933"/>
                    <a:pt x="7938846" y="3310933"/>
                  </a:cubicBezTo>
                  <a:close/>
                  <a:moveTo>
                    <a:pt x="7725318" y="3296020"/>
                  </a:moveTo>
                  <a:cubicBezTo>
                    <a:pt x="7743436" y="3296349"/>
                    <a:pt x="7761778" y="3298362"/>
                    <a:pt x="7780348" y="3302059"/>
                  </a:cubicBezTo>
                  <a:cubicBezTo>
                    <a:pt x="7788566" y="3303702"/>
                    <a:pt x="7796700" y="3305592"/>
                    <a:pt x="7804752" y="3307728"/>
                  </a:cubicBezTo>
                  <a:cubicBezTo>
                    <a:pt x="7812804" y="3309865"/>
                    <a:pt x="7820774" y="3312001"/>
                    <a:pt x="7828662" y="3314137"/>
                  </a:cubicBezTo>
                  <a:cubicBezTo>
                    <a:pt x="7833098" y="3315288"/>
                    <a:pt x="7837494" y="3316479"/>
                    <a:pt x="7841850" y="3317711"/>
                  </a:cubicBezTo>
                  <a:cubicBezTo>
                    <a:pt x="7846204" y="3318944"/>
                    <a:pt x="7850600" y="3320053"/>
                    <a:pt x="7855036" y="3321039"/>
                  </a:cubicBezTo>
                  <a:cubicBezTo>
                    <a:pt x="7855530" y="3321204"/>
                    <a:pt x="7856022" y="3321368"/>
                    <a:pt x="7856516" y="3321532"/>
                  </a:cubicBezTo>
                  <a:cubicBezTo>
                    <a:pt x="7857008" y="3321697"/>
                    <a:pt x="7857502" y="3321779"/>
                    <a:pt x="7857994" y="3321779"/>
                  </a:cubicBezTo>
                  <a:cubicBezTo>
                    <a:pt x="7872128" y="3314548"/>
                    <a:pt x="7887328" y="3307893"/>
                    <a:pt x="7903596" y="3301812"/>
                  </a:cubicBezTo>
                  <a:cubicBezTo>
                    <a:pt x="7913456" y="3298033"/>
                    <a:pt x="7925206" y="3296143"/>
                    <a:pt x="7938846" y="3296143"/>
                  </a:cubicBezTo>
                  <a:cubicBezTo>
                    <a:pt x="7949528" y="3296143"/>
                    <a:pt x="7956840" y="3297787"/>
                    <a:pt x="7960784" y="3301073"/>
                  </a:cubicBezTo>
                  <a:cubicBezTo>
                    <a:pt x="7964728" y="3304360"/>
                    <a:pt x="7967110" y="3307646"/>
                    <a:pt x="7967932" y="3310933"/>
                  </a:cubicBezTo>
                  <a:cubicBezTo>
                    <a:pt x="7968426" y="3312905"/>
                    <a:pt x="7968672" y="3314713"/>
                    <a:pt x="7968672" y="3316356"/>
                  </a:cubicBezTo>
                  <a:cubicBezTo>
                    <a:pt x="7968672" y="3316849"/>
                    <a:pt x="7968672" y="3317219"/>
                    <a:pt x="7968672" y="3317465"/>
                  </a:cubicBezTo>
                  <a:cubicBezTo>
                    <a:pt x="7968672" y="3317711"/>
                    <a:pt x="7968672" y="3317917"/>
                    <a:pt x="7968672" y="3318081"/>
                  </a:cubicBezTo>
                  <a:cubicBezTo>
                    <a:pt x="7968342" y="3326955"/>
                    <a:pt x="7963742" y="3334104"/>
                    <a:pt x="7954868" y="3339526"/>
                  </a:cubicBezTo>
                  <a:cubicBezTo>
                    <a:pt x="7950760" y="3342320"/>
                    <a:pt x="7946240" y="3344292"/>
                    <a:pt x="7941310" y="3345442"/>
                  </a:cubicBezTo>
                  <a:cubicBezTo>
                    <a:pt x="7936380" y="3346593"/>
                    <a:pt x="7932026" y="3347414"/>
                    <a:pt x="7928246" y="3347907"/>
                  </a:cubicBezTo>
                  <a:cubicBezTo>
                    <a:pt x="7915922" y="3349386"/>
                    <a:pt x="7903842" y="3349633"/>
                    <a:pt x="7892010" y="3348647"/>
                  </a:cubicBezTo>
                  <a:cubicBezTo>
                    <a:pt x="7880180" y="3347661"/>
                    <a:pt x="7869086" y="3346182"/>
                    <a:pt x="7858734" y="3344210"/>
                  </a:cubicBezTo>
                  <a:cubicBezTo>
                    <a:pt x="7830470" y="3363108"/>
                    <a:pt x="7806560" y="3385293"/>
                    <a:pt x="7787004" y="3410764"/>
                  </a:cubicBezTo>
                  <a:cubicBezTo>
                    <a:pt x="7770242" y="3433113"/>
                    <a:pt x="7756766" y="3457434"/>
                    <a:pt x="7746578" y="3483727"/>
                  </a:cubicBezTo>
                  <a:cubicBezTo>
                    <a:pt x="7754466" y="3481427"/>
                    <a:pt x="7760382" y="3479536"/>
                    <a:pt x="7764326" y="3478058"/>
                  </a:cubicBezTo>
                  <a:cubicBezTo>
                    <a:pt x="7793742" y="3468033"/>
                    <a:pt x="7826526" y="3452340"/>
                    <a:pt x="7862678" y="3430977"/>
                  </a:cubicBezTo>
                  <a:lnTo>
                    <a:pt x="7870320" y="3443794"/>
                  </a:lnTo>
                  <a:cubicBezTo>
                    <a:pt x="7834166" y="3465486"/>
                    <a:pt x="7800478" y="3481591"/>
                    <a:pt x="7769256" y="3492108"/>
                  </a:cubicBezTo>
                  <a:cubicBezTo>
                    <a:pt x="7758902" y="3495888"/>
                    <a:pt x="7749372" y="3498763"/>
                    <a:pt x="7740662" y="3500735"/>
                  </a:cubicBezTo>
                  <a:cubicBezTo>
                    <a:pt x="7733926" y="3522098"/>
                    <a:pt x="7729324" y="3544037"/>
                    <a:pt x="7726858" y="3566550"/>
                  </a:cubicBezTo>
                  <a:cubicBezTo>
                    <a:pt x="7724066" y="3591692"/>
                    <a:pt x="7723490" y="3616178"/>
                    <a:pt x="7725134" y="3640006"/>
                  </a:cubicBezTo>
                  <a:cubicBezTo>
                    <a:pt x="7726942" y="3663505"/>
                    <a:pt x="7730886" y="3684622"/>
                    <a:pt x="7736966" y="3703355"/>
                  </a:cubicBezTo>
                  <a:cubicBezTo>
                    <a:pt x="7746168" y="3730963"/>
                    <a:pt x="7759560" y="3751915"/>
                    <a:pt x="7777144" y="3766212"/>
                  </a:cubicBezTo>
                  <a:cubicBezTo>
                    <a:pt x="7795056" y="3780673"/>
                    <a:pt x="7815186" y="3788150"/>
                    <a:pt x="7837536" y="3788643"/>
                  </a:cubicBezTo>
                  <a:lnTo>
                    <a:pt x="7838768" y="3788643"/>
                  </a:lnTo>
                  <a:cubicBezTo>
                    <a:pt x="7866046" y="3788972"/>
                    <a:pt x="7890450" y="3781166"/>
                    <a:pt x="7911978" y="3765226"/>
                  </a:cubicBezTo>
                  <a:cubicBezTo>
                    <a:pt x="7920358" y="3759310"/>
                    <a:pt x="7928698" y="3750683"/>
                    <a:pt x="7936998" y="3739344"/>
                  </a:cubicBezTo>
                  <a:cubicBezTo>
                    <a:pt x="7945296" y="3728005"/>
                    <a:pt x="7949938" y="3713298"/>
                    <a:pt x="7950924" y="3695221"/>
                  </a:cubicBezTo>
                  <a:cubicBezTo>
                    <a:pt x="7952568" y="3668271"/>
                    <a:pt x="7946406" y="3647319"/>
                    <a:pt x="7932436" y="3632364"/>
                  </a:cubicBezTo>
                  <a:cubicBezTo>
                    <a:pt x="7920442" y="3619382"/>
                    <a:pt x="7904912" y="3613220"/>
                    <a:pt x="7885850" y="3613877"/>
                  </a:cubicBezTo>
                  <a:cubicBezTo>
                    <a:pt x="7862678" y="3614863"/>
                    <a:pt x="7845670" y="3622751"/>
                    <a:pt x="7834824" y="3637541"/>
                  </a:cubicBezTo>
                  <a:cubicBezTo>
                    <a:pt x="7824306" y="3652331"/>
                    <a:pt x="7819952" y="3672708"/>
                    <a:pt x="7821760" y="3698672"/>
                  </a:cubicBezTo>
                  <a:lnTo>
                    <a:pt x="7806724" y="3699658"/>
                  </a:lnTo>
                  <a:cubicBezTo>
                    <a:pt x="7804752" y="3670078"/>
                    <a:pt x="7810092" y="3646415"/>
                    <a:pt x="7822746" y="3628667"/>
                  </a:cubicBezTo>
                  <a:cubicBezTo>
                    <a:pt x="7836550" y="3610098"/>
                    <a:pt x="7857338" y="3600156"/>
                    <a:pt x="7885110" y="3598841"/>
                  </a:cubicBezTo>
                  <a:cubicBezTo>
                    <a:pt x="7908610" y="3597855"/>
                    <a:pt x="7928082" y="3605661"/>
                    <a:pt x="7943530" y="3622258"/>
                  </a:cubicBezTo>
                  <a:cubicBezTo>
                    <a:pt x="7960290" y="3640499"/>
                    <a:pt x="7967768" y="3665066"/>
                    <a:pt x="7965960" y="3695960"/>
                  </a:cubicBezTo>
                  <a:cubicBezTo>
                    <a:pt x="7964974" y="3716995"/>
                    <a:pt x="7959634" y="3734085"/>
                    <a:pt x="7949938" y="3747232"/>
                  </a:cubicBezTo>
                  <a:cubicBezTo>
                    <a:pt x="7940242" y="3760378"/>
                    <a:pt x="7930546" y="3770402"/>
                    <a:pt x="7920852" y="3777304"/>
                  </a:cubicBezTo>
                  <a:cubicBezTo>
                    <a:pt x="7896530" y="3794888"/>
                    <a:pt x="7869086" y="3803598"/>
                    <a:pt x="7838522" y="3803433"/>
                  </a:cubicBezTo>
                  <a:lnTo>
                    <a:pt x="7837290" y="3803433"/>
                  </a:lnTo>
                  <a:cubicBezTo>
                    <a:pt x="7837290" y="3803433"/>
                    <a:pt x="7837206" y="3803433"/>
                    <a:pt x="7837042" y="3803433"/>
                  </a:cubicBezTo>
                  <a:cubicBezTo>
                    <a:pt x="7799740" y="3803105"/>
                    <a:pt x="7769750" y="3794641"/>
                    <a:pt x="7747070" y="3778044"/>
                  </a:cubicBezTo>
                  <a:cubicBezTo>
                    <a:pt x="7724722" y="3762104"/>
                    <a:pt x="7707796" y="3738851"/>
                    <a:pt x="7696294" y="3708285"/>
                  </a:cubicBezTo>
                  <a:cubicBezTo>
                    <a:pt x="7689062" y="3688566"/>
                    <a:pt x="7684298" y="3666217"/>
                    <a:pt x="7681996" y="3641238"/>
                  </a:cubicBezTo>
                  <a:cubicBezTo>
                    <a:pt x="7680188" y="3617246"/>
                    <a:pt x="7680846" y="3591775"/>
                    <a:pt x="7683968" y="3564824"/>
                  </a:cubicBezTo>
                  <a:cubicBezTo>
                    <a:pt x="7686762" y="3545105"/>
                    <a:pt x="7690952" y="3526042"/>
                    <a:pt x="7696540" y="3507637"/>
                  </a:cubicBezTo>
                  <a:cubicBezTo>
                    <a:pt x="7681422" y="3508130"/>
                    <a:pt x="7667536" y="3506651"/>
                    <a:pt x="7654882" y="3503200"/>
                  </a:cubicBezTo>
                  <a:cubicBezTo>
                    <a:pt x="7632862" y="3496956"/>
                    <a:pt x="7614456" y="3487917"/>
                    <a:pt x="7599666" y="3476086"/>
                  </a:cubicBezTo>
                  <a:cubicBezTo>
                    <a:pt x="7585698" y="3464747"/>
                    <a:pt x="7575674" y="3451765"/>
                    <a:pt x="7569594" y="3437139"/>
                  </a:cubicBezTo>
                  <a:cubicBezTo>
                    <a:pt x="7564828" y="3425800"/>
                    <a:pt x="7562528" y="3414215"/>
                    <a:pt x="7562692" y="3402383"/>
                  </a:cubicBezTo>
                  <a:cubicBezTo>
                    <a:pt x="7562692" y="3384964"/>
                    <a:pt x="7567622" y="3368613"/>
                    <a:pt x="7577482" y="3353330"/>
                  </a:cubicBezTo>
                  <a:cubicBezTo>
                    <a:pt x="7595886" y="3325723"/>
                    <a:pt x="7627274" y="3307975"/>
                    <a:pt x="7671642" y="3300087"/>
                  </a:cubicBezTo>
                  <a:cubicBezTo>
                    <a:pt x="7689310" y="3297047"/>
                    <a:pt x="7707200" y="3295691"/>
                    <a:pt x="7725318" y="3296020"/>
                  </a:cubicBezTo>
                  <a:close/>
                  <a:moveTo>
                    <a:pt x="4958642" y="3295650"/>
                  </a:moveTo>
                  <a:cubicBezTo>
                    <a:pt x="4984770" y="3295650"/>
                    <a:pt x="5008516" y="3298033"/>
                    <a:pt x="5029879" y="3302798"/>
                  </a:cubicBezTo>
                  <a:cubicBezTo>
                    <a:pt x="5042368" y="3305428"/>
                    <a:pt x="5054036" y="3308900"/>
                    <a:pt x="5064882" y="3313213"/>
                  </a:cubicBezTo>
                  <a:lnTo>
                    <a:pt x="5069290" y="3315481"/>
                  </a:lnTo>
                  <a:lnTo>
                    <a:pt x="5106786" y="3295897"/>
                  </a:lnTo>
                  <a:lnTo>
                    <a:pt x="5113195" y="3309454"/>
                  </a:lnTo>
                  <a:lnTo>
                    <a:pt x="5088918" y="3325576"/>
                  </a:lnTo>
                  <a:lnTo>
                    <a:pt x="5094954" y="3328681"/>
                  </a:lnTo>
                  <a:cubicBezTo>
                    <a:pt x="5124370" y="3347743"/>
                    <a:pt x="5144007" y="3373132"/>
                    <a:pt x="5153866" y="3404848"/>
                  </a:cubicBezTo>
                  <a:lnTo>
                    <a:pt x="5157618" y="3440014"/>
                  </a:lnTo>
                  <a:lnTo>
                    <a:pt x="5157816" y="3434428"/>
                  </a:lnTo>
                  <a:cubicBezTo>
                    <a:pt x="5158638" y="3423418"/>
                    <a:pt x="5159870" y="3412982"/>
                    <a:pt x="5161512" y="3403123"/>
                  </a:cubicBezTo>
                  <a:cubicBezTo>
                    <a:pt x="5165456" y="3380281"/>
                    <a:pt x="5172605" y="3358835"/>
                    <a:pt x="5182958" y="3338787"/>
                  </a:cubicBezTo>
                  <a:cubicBezTo>
                    <a:pt x="5190682" y="3324490"/>
                    <a:pt x="5201938" y="3312823"/>
                    <a:pt x="5216728" y="3303784"/>
                  </a:cubicBezTo>
                  <a:cubicBezTo>
                    <a:pt x="5217221" y="3303456"/>
                    <a:pt x="5220097" y="3302059"/>
                    <a:pt x="5225356" y="3299594"/>
                  </a:cubicBezTo>
                  <a:cubicBezTo>
                    <a:pt x="5243268" y="3291871"/>
                    <a:pt x="5257894" y="3296390"/>
                    <a:pt x="5269232" y="3313151"/>
                  </a:cubicBezTo>
                  <a:cubicBezTo>
                    <a:pt x="5277448" y="3325148"/>
                    <a:pt x="5280242" y="3344128"/>
                    <a:pt x="5277613" y="3370092"/>
                  </a:cubicBezTo>
                  <a:cubicBezTo>
                    <a:pt x="5273998" y="3402958"/>
                    <a:pt x="5266274" y="3432579"/>
                    <a:pt x="5254442" y="3458954"/>
                  </a:cubicBezTo>
                  <a:cubicBezTo>
                    <a:pt x="5242610" y="3485329"/>
                    <a:pt x="5229710" y="3511663"/>
                    <a:pt x="5215742" y="3537956"/>
                  </a:cubicBezTo>
                  <a:cubicBezTo>
                    <a:pt x="5212127" y="3544858"/>
                    <a:pt x="5208512" y="3551760"/>
                    <a:pt x="5204896" y="3558662"/>
                  </a:cubicBezTo>
                  <a:cubicBezTo>
                    <a:pt x="5201281" y="3565564"/>
                    <a:pt x="5197748" y="3572548"/>
                    <a:pt x="5194297" y="3579614"/>
                  </a:cubicBezTo>
                  <a:lnTo>
                    <a:pt x="5194297" y="3636801"/>
                  </a:lnTo>
                  <a:lnTo>
                    <a:pt x="5194297" y="3673415"/>
                  </a:lnTo>
                  <a:lnTo>
                    <a:pt x="5198764" y="3664193"/>
                  </a:lnTo>
                  <a:cubicBezTo>
                    <a:pt x="5203099" y="3655710"/>
                    <a:pt x="5207279" y="3648469"/>
                    <a:pt x="5211305" y="3642471"/>
                  </a:cubicBezTo>
                  <a:cubicBezTo>
                    <a:pt x="5215742" y="3636062"/>
                    <a:pt x="5223630" y="3627393"/>
                    <a:pt x="5234968" y="3616465"/>
                  </a:cubicBezTo>
                  <a:cubicBezTo>
                    <a:pt x="5246308" y="3605538"/>
                    <a:pt x="5260194" y="3599909"/>
                    <a:pt x="5276627" y="3599580"/>
                  </a:cubicBezTo>
                  <a:cubicBezTo>
                    <a:pt x="5276627" y="3599580"/>
                    <a:pt x="5276668" y="3599580"/>
                    <a:pt x="5276750" y="3599580"/>
                  </a:cubicBezTo>
                  <a:cubicBezTo>
                    <a:pt x="5276832" y="3599580"/>
                    <a:pt x="5276873" y="3599580"/>
                    <a:pt x="5276873" y="3599580"/>
                  </a:cubicBezTo>
                  <a:cubicBezTo>
                    <a:pt x="5301359" y="3599416"/>
                    <a:pt x="5318614" y="3606811"/>
                    <a:pt x="5328638" y="3621765"/>
                  </a:cubicBezTo>
                  <a:cubicBezTo>
                    <a:pt x="5332910" y="3628338"/>
                    <a:pt x="5335540" y="3635158"/>
                    <a:pt x="5336526" y="3642224"/>
                  </a:cubicBezTo>
                  <a:cubicBezTo>
                    <a:pt x="5337512" y="3649291"/>
                    <a:pt x="5338005" y="3656275"/>
                    <a:pt x="5338005" y="3663176"/>
                  </a:cubicBezTo>
                  <a:cubicBezTo>
                    <a:pt x="5338005" y="3663176"/>
                    <a:pt x="5338005" y="3669175"/>
                    <a:pt x="5338005" y="3681171"/>
                  </a:cubicBezTo>
                  <a:cubicBezTo>
                    <a:pt x="5338005" y="3693167"/>
                    <a:pt x="5338005" y="3699165"/>
                    <a:pt x="5338005" y="3699165"/>
                  </a:cubicBezTo>
                  <a:cubicBezTo>
                    <a:pt x="5338005" y="3699165"/>
                    <a:pt x="5338005" y="3704218"/>
                    <a:pt x="5338005" y="3714324"/>
                  </a:cubicBezTo>
                  <a:cubicBezTo>
                    <a:pt x="5338005" y="3724431"/>
                    <a:pt x="5338005" y="3729484"/>
                    <a:pt x="5338005" y="3729484"/>
                  </a:cubicBezTo>
                  <a:cubicBezTo>
                    <a:pt x="5338005" y="3729484"/>
                    <a:pt x="5338005" y="3732031"/>
                    <a:pt x="5338005" y="3737125"/>
                  </a:cubicBezTo>
                  <a:cubicBezTo>
                    <a:pt x="5338005" y="3742220"/>
                    <a:pt x="5338005" y="3744767"/>
                    <a:pt x="5338005" y="3744767"/>
                  </a:cubicBezTo>
                  <a:lnTo>
                    <a:pt x="5338005" y="3748218"/>
                  </a:lnTo>
                  <a:cubicBezTo>
                    <a:pt x="5338005" y="3754134"/>
                    <a:pt x="5338169" y="3759926"/>
                    <a:pt x="5338498" y="3765596"/>
                  </a:cubicBezTo>
                  <a:cubicBezTo>
                    <a:pt x="5338826" y="3771265"/>
                    <a:pt x="5339812" y="3776318"/>
                    <a:pt x="5341456" y="3780755"/>
                  </a:cubicBezTo>
                  <a:cubicBezTo>
                    <a:pt x="5343592" y="3785850"/>
                    <a:pt x="5345810" y="3788397"/>
                    <a:pt x="5348110" y="3788397"/>
                  </a:cubicBezTo>
                  <a:cubicBezTo>
                    <a:pt x="5362408" y="3788397"/>
                    <a:pt x="5375719" y="3779687"/>
                    <a:pt x="5388044" y="3762268"/>
                  </a:cubicBezTo>
                  <a:cubicBezTo>
                    <a:pt x="5390755" y="3758653"/>
                    <a:pt x="5393508" y="3754421"/>
                    <a:pt x="5396302" y="3749574"/>
                  </a:cubicBezTo>
                  <a:lnTo>
                    <a:pt x="5400365" y="3741740"/>
                  </a:lnTo>
                  <a:lnTo>
                    <a:pt x="5397100" y="3735708"/>
                  </a:lnTo>
                  <a:cubicBezTo>
                    <a:pt x="5393403" y="3724739"/>
                    <a:pt x="5391554" y="3713051"/>
                    <a:pt x="5391554" y="3700644"/>
                  </a:cubicBezTo>
                  <a:cubicBezTo>
                    <a:pt x="5391554" y="3676816"/>
                    <a:pt x="5399936" y="3655124"/>
                    <a:pt x="5416697" y="3635569"/>
                  </a:cubicBezTo>
                  <a:cubicBezTo>
                    <a:pt x="5436253" y="3612891"/>
                    <a:pt x="5460984" y="3601224"/>
                    <a:pt x="5490893" y="3600566"/>
                  </a:cubicBezTo>
                  <a:cubicBezTo>
                    <a:pt x="5506668" y="3600238"/>
                    <a:pt x="5519240" y="3604387"/>
                    <a:pt x="5528606" y="3613014"/>
                  </a:cubicBezTo>
                  <a:lnTo>
                    <a:pt x="5540192" y="3626083"/>
                  </a:lnTo>
                  <a:lnTo>
                    <a:pt x="5540192" y="3600320"/>
                  </a:lnTo>
                  <a:lnTo>
                    <a:pt x="5577660" y="3600320"/>
                  </a:lnTo>
                  <a:cubicBezTo>
                    <a:pt x="5577660" y="3600320"/>
                    <a:pt x="5577660" y="3608536"/>
                    <a:pt x="5577660" y="3624969"/>
                  </a:cubicBezTo>
                  <a:cubicBezTo>
                    <a:pt x="5577660" y="3641403"/>
                    <a:pt x="5577660" y="3649619"/>
                    <a:pt x="5577660" y="3649619"/>
                  </a:cubicBezTo>
                  <a:lnTo>
                    <a:pt x="5577660" y="3744767"/>
                  </a:lnTo>
                  <a:lnTo>
                    <a:pt x="5577660" y="3748218"/>
                  </a:lnTo>
                  <a:cubicBezTo>
                    <a:pt x="5577660" y="3754134"/>
                    <a:pt x="5577782" y="3759926"/>
                    <a:pt x="5578029" y="3765596"/>
                  </a:cubicBezTo>
                  <a:cubicBezTo>
                    <a:pt x="5578276" y="3771265"/>
                    <a:pt x="5579221" y="3776318"/>
                    <a:pt x="5580864" y="3780755"/>
                  </a:cubicBezTo>
                  <a:cubicBezTo>
                    <a:pt x="5582836" y="3785850"/>
                    <a:pt x="5585137" y="3788397"/>
                    <a:pt x="5587766" y="3788397"/>
                  </a:cubicBezTo>
                  <a:cubicBezTo>
                    <a:pt x="5601734" y="3788397"/>
                    <a:pt x="5615045" y="3779687"/>
                    <a:pt x="5627698" y="3762268"/>
                  </a:cubicBezTo>
                  <a:cubicBezTo>
                    <a:pt x="5633121" y="3754709"/>
                    <a:pt x="5638626" y="3745013"/>
                    <a:pt x="5644214" y="3733181"/>
                  </a:cubicBezTo>
                  <a:cubicBezTo>
                    <a:pt x="5648980" y="3722993"/>
                    <a:pt x="5653745" y="3711572"/>
                    <a:pt x="5658510" y="3698918"/>
                  </a:cubicBezTo>
                  <a:lnTo>
                    <a:pt x="5672560" y="3704095"/>
                  </a:lnTo>
                  <a:cubicBezTo>
                    <a:pt x="5666809" y="3719049"/>
                    <a:pt x="5661880" y="3730881"/>
                    <a:pt x="5657771" y="3739590"/>
                  </a:cubicBezTo>
                  <a:cubicBezTo>
                    <a:pt x="5652020" y="3751587"/>
                    <a:pt x="5646022" y="3762022"/>
                    <a:pt x="5639776" y="3770895"/>
                  </a:cubicBezTo>
                  <a:cubicBezTo>
                    <a:pt x="5624166" y="3792587"/>
                    <a:pt x="5606828" y="3803433"/>
                    <a:pt x="5587766" y="3803433"/>
                  </a:cubicBezTo>
                  <a:cubicBezTo>
                    <a:pt x="5571498" y="3803433"/>
                    <a:pt x="5559090" y="3798339"/>
                    <a:pt x="5550546" y="3788150"/>
                  </a:cubicBezTo>
                  <a:lnTo>
                    <a:pt x="5543034" y="3772338"/>
                  </a:lnTo>
                  <a:lnTo>
                    <a:pt x="5536556" y="3780139"/>
                  </a:lnTo>
                  <a:cubicBezTo>
                    <a:pt x="5532572" y="3784330"/>
                    <a:pt x="5528524" y="3787986"/>
                    <a:pt x="5524416" y="3791108"/>
                  </a:cubicBezTo>
                  <a:cubicBezTo>
                    <a:pt x="5512914" y="3799325"/>
                    <a:pt x="5500506" y="3803351"/>
                    <a:pt x="5487196" y="3803187"/>
                  </a:cubicBezTo>
                  <a:cubicBezTo>
                    <a:pt x="5456794" y="3803022"/>
                    <a:pt x="5432309" y="3790780"/>
                    <a:pt x="5413740" y="3766459"/>
                  </a:cubicBezTo>
                  <a:lnTo>
                    <a:pt x="5408912" y="3757537"/>
                  </a:lnTo>
                  <a:lnTo>
                    <a:pt x="5400122" y="3770895"/>
                  </a:lnTo>
                  <a:cubicBezTo>
                    <a:pt x="5384839" y="3792587"/>
                    <a:pt x="5367502" y="3803433"/>
                    <a:pt x="5348110" y="3803433"/>
                  </a:cubicBezTo>
                  <a:cubicBezTo>
                    <a:pt x="5332006" y="3803433"/>
                    <a:pt x="5319600" y="3798339"/>
                    <a:pt x="5310890" y="3788150"/>
                  </a:cubicBezTo>
                  <a:cubicBezTo>
                    <a:pt x="5305632" y="3782070"/>
                    <a:pt x="5302592" y="3775497"/>
                    <a:pt x="5301770" y="3768430"/>
                  </a:cubicBezTo>
                  <a:cubicBezTo>
                    <a:pt x="5300948" y="3761364"/>
                    <a:pt x="5300537" y="3754545"/>
                    <a:pt x="5300537" y="3747971"/>
                  </a:cubicBezTo>
                  <a:cubicBezTo>
                    <a:pt x="5300537" y="3747971"/>
                    <a:pt x="5300537" y="3747437"/>
                    <a:pt x="5300537" y="3746369"/>
                  </a:cubicBezTo>
                  <a:cubicBezTo>
                    <a:pt x="5300537" y="3745301"/>
                    <a:pt x="5300537" y="3744767"/>
                    <a:pt x="5300537" y="3744767"/>
                  </a:cubicBezTo>
                  <a:cubicBezTo>
                    <a:pt x="5300537" y="3744767"/>
                    <a:pt x="5300537" y="3742220"/>
                    <a:pt x="5300537" y="3737125"/>
                  </a:cubicBezTo>
                  <a:cubicBezTo>
                    <a:pt x="5300537" y="3732031"/>
                    <a:pt x="5300537" y="3729484"/>
                    <a:pt x="5300537" y="3729484"/>
                  </a:cubicBezTo>
                  <a:cubicBezTo>
                    <a:pt x="5300537" y="3729484"/>
                    <a:pt x="5300537" y="3724431"/>
                    <a:pt x="5300537" y="3714324"/>
                  </a:cubicBezTo>
                  <a:cubicBezTo>
                    <a:pt x="5300537" y="3704218"/>
                    <a:pt x="5300537" y="3699165"/>
                    <a:pt x="5300537" y="3699165"/>
                  </a:cubicBezTo>
                  <a:cubicBezTo>
                    <a:pt x="5300537" y="3699165"/>
                    <a:pt x="5300537" y="3693167"/>
                    <a:pt x="5300537" y="3681171"/>
                  </a:cubicBezTo>
                  <a:cubicBezTo>
                    <a:pt x="5300537" y="3669175"/>
                    <a:pt x="5300537" y="3663176"/>
                    <a:pt x="5300537" y="3663176"/>
                  </a:cubicBezTo>
                  <a:cubicBezTo>
                    <a:pt x="5300537" y="3657261"/>
                    <a:pt x="5300290" y="3651304"/>
                    <a:pt x="5299798" y="3645305"/>
                  </a:cubicBezTo>
                  <a:cubicBezTo>
                    <a:pt x="5299304" y="3639308"/>
                    <a:pt x="5298072" y="3633761"/>
                    <a:pt x="5296100" y="3628667"/>
                  </a:cubicBezTo>
                  <a:cubicBezTo>
                    <a:pt x="5292814" y="3619300"/>
                    <a:pt x="5286404" y="3614617"/>
                    <a:pt x="5276873" y="3614617"/>
                  </a:cubicBezTo>
                  <a:cubicBezTo>
                    <a:pt x="5263892" y="3614781"/>
                    <a:pt x="5252716" y="3619506"/>
                    <a:pt x="5243350" y="3628790"/>
                  </a:cubicBezTo>
                  <a:cubicBezTo>
                    <a:pt x="5233982" y="3638075"/>
                    <a:pt x="5227410" y="3645429"/>
                    <a:pt x="5223630" y="3650852"/>
                  </a:cubicBezTo>
                  <a:cubicBezTo>
                    <a:pt x="5216235" y="3662026"/>
                    <a:pt x="5208018" y="3678172"/>
                    <a:pt x="5198980" y="3699288"/>
                  </a:cubicBezTo>
                  <a:lnTo>
                    <a:pt x="5194297" y="3710997"/>
                  </a:lnTo>
                  <a:lnTo>
                    <a:pt x="5194297" y="3803433"/>
                  </a:lnTo>
                  <a:lnTo>
                    <a:pt x="5156583" y="3803433"/>
                  </a:lnTo>
                  <a:lnTo>
                    <a:pt x="5156583" y="3658247"/>
                  </a:lnTo>
                  <a:cubicBezTo>
                    <a:pt x="5152968" y="3665477"/>
                    <a:pt x="5149311" y="3672831"/>
                    <a:pt x="5145614" y="3680308"/>
                  </a:cubicBezTo>
                  <a:cubicBezTo>
                    <a:pt x="5141916" y="3687785"/>
                    <a:pt x="5138096" y="3695468"/>
                    <a:pt x="5134152" y="3703355"/>
                  </a:cubicBezTo>
                  <a:lnTo>
                    <a:pt x="5121088" y="3696700"/>
                  </a:lnTo>
                  <a:cubicBezTo>
                    <a:pt x="5127332" y="3683882"/>
                    <a:pt x="5133412" y="3671434"/>
                    <a:pt x="5139328" y="3659356"/>
                  </a:cubicBezTo>
                  <a:cubicBezTo>
                    <a:pt x="5145244" y="3647277"/>
                    <a:pt x="5150996" y="3635405"/>
                    <a:pt x="5156583" y="3623737"/>
                  </a:cubicBezTo>
                  <a:lnTo>
                    <a:pt x="5156583" y="3469184"/>
                  </a:lnTo>
                  <a:lnTo>
                    <a:pt x="5156891" y="3460498"/>
                  </a:lnTo>
                  <a:lnTo>
                    <a:pt x="5143760" y="3499256"/>
                  </a:lnTo>
                  <a:cubicBezTo>
                    <a:pt x="5132422" y="3518319"/>
                    <a:pt x="5115660" y="3529329"/>
                    <a:pt x="5093475" y="3532287"/>
                  </a:cubicBezTo>
                  <a:cubicBezTo>
                    <a:pt x="5091174" y="3532780"/>
                    <a:pt x="5088874" y="3533026"/>
                    <a:pt x="5086573" y="3533026"/>
                  </a:cubicBezTo>
                  <a:cubicBezTo>
                    <a:pt x="5075564" y="3533848"/>
                    <a:pt x="5065374" y="3531383"/>
                    <a:pt x="5056008" y="3525631"/>
                  </a:cubicBezTo>
                  <a:cubicBezTo>
                    <a:pt x="5047134" y="3519880"/>
                    <a:pt x="5040725" y="3512074"/>
                    <a:pt x="5036781" y="3502214"/>
                  </a:cubicBezTo>
                  <a:cubicBezTo>
                    <a:pt x="5027578" y="3479701"/>
                    <a:pt x="5033330" y="3457681"/>
                    <a:pt x="5054036" y="3436153"/>
                  </a:cubicBezTo>
                  <a:lnTo>
                    <a:pt x="5064882" y="3446013"/>
                  </a:lnTo>
                  <a:cubicBezTo>
                    <a:pt x="5048612" y="3463268"/>
                    <a:pt x="5043848" y="3480194"/>
                    <a:pt x="5050584" y="3496791"/>
                  </a:cubicBezTo>
                  <a:cubicBezTo>
                    <a:pt x="5056336" y="3511253"/>
                    <a:pt x="5067264" y="3518483"/>
                    <a:pt x="5083368" y="3518483"/>
                  </a:cubicBezTo>
                  <a:cubicBezTo>
                    <a:pt x="5095365" y="3517497"/>
                    <a:pt x="5105964" y="3508623"/>
                    <a:pt x="5115166" y="3491861"/>
                  </a:cubicBezTo>
                  <a:cubicBezTo>
                    <a:pt x="5128806" y="3466554"/>
                    <a:pt x="5131436" y="3438947"/>
                    <a:pt x="5123054" y="3409038"/>
                  </a:cubicBezTo>
                  <a:cubicBezTo>
                    <a:pt x="5115003" y="3380609"/>
                    <a:pt x="5098980" y="3357932"/>
                    <a:pt x="5074988" y="3341005"/>
                  </a:cubicBezTo>
                  <a:lnTo>
                    <a:pt x="5072496" y="3339590"/>
                  </a:lnTo>
                  <a:lnTo>
                    <a:pt x="5054775" y="3357767"/>
                  </a:lnTo>
                  <a:cubicBezTo>
                    <a:pt x="5036534" y="3381431"/>
                    <a:pt x="5025688" y="3407971"/>
                    <a:pt x="5022238" y="3437386"/>
                  </a:cubicBezTo>
                  <a:cubicBezTo>
                    <a:pt x="5020266" y="3454147"/>
                    <a:pt x="5018992" y="3472676"/>
                    <a:pt x="5018417" y="3492971"/>
                  </a:cubicBezTo>
                  <a:cubicBezTo>
                    <a:pt x="5017842" y="3513266"/>
                    <a:pt x="5017390" y="3533602"/>
                    <a:pt x="5017061" y="3553978"/>
                  </a:cubicBezTo>
                  <a:cubicBezTo>
                    <a:pt x="5017061" y="3553978"/>
                    <a:pt x="5017061" y="3554102"/>
                    <a:pt x="5017061" y="3554348"/>
                  </a:cubicBezTo>
                  <a:cubicBezTo>
                    <a:pt x="5017061" y="3554595"/>
                    <a:pt x="5017061" y="3554718"/>
                    <a:pt x="5017061" y="3554718"/>
                  </a:cubicBezTo>
                  <a:lnTo>
                    <a:pt x="5017061" y="3567782"/>
                  </a:lnTo>
                  <a:cubicBezTo>
                    <a:pt x="5016568" y="3586188"/>
                    <a:pt x="5016075" y="3603566"/>
                    <a:pt x="5015582" y="3619916"/>
                  </a:cubicBezTo>
                  <a:cubicBezTo>
                    <a:pt x="5015089" y="3636267"/>
                    <a:pt x="5014021" y="3650359"/>
                    <a:pt x="5012378" y="3662190"/>
                  </a:cubicBezTo>
                  <a:cubicBezTo>
                    <a:pt x="5006791" y="3700973"/>
                    <a:pt x="4995041" y="3731867"/>
                    <a:pt x="4977128" y="3754873"/>
                  </a:cubicBezTo>
                  <a:cubicBezTo>
                    <a:pt x="4954287" y="3783960"/>
                    <a:pt x="4922818" y="3799489"/>
                    <a:pt x="4882720" y="3801461"/>
                  </a:cubicBezTo>
                  <a:cubicBezTo>
                    <a:pt x="4855113" y="3806555"/>
                    <a:pt x="4828820" y="3801626"/>
                    <a:pt x="4803842" y="3786671"/>
                  </a:cubicBezTo>
                  <a:cubicBezTo>
                    <a:pt x="4793982" y="3780755"/>
                    <a:pt x="4783547" y="3771512"/>
                    <a:pt x="4772537" y="3758940"/>
                  </a:cubicBezTo>
                  <a:cubicBezTo>
                    <a:pt x="4761526" y="3746369"/>
                    <a:pt x="4753228" y="3728991"/>
                    <a:pt x="4747640" y="3706806"/>
                  </a:cubicBezTo>
                  <a:cubicBezTo>
                    <a:pt x="4740903" y="3680513"/>
                    <a:pt x="4746490" y="3656028"/>
                    <a:pt x="4764402" y="3633350"/>
                  </a:cubicBezTo>
                  <a:cubicBezTo>
                    <a:pt x="4782643" y="3610508"/>
                    <a:pt x="4806142" y="3599334"/>
                    <a:pt x="4834900" y="3599827"/>
                  </a:cubicBezTo>
                  <a:cubicBezTo>
                    <a:pt x="4859714" y="3600156"/>
                    <a:pt x="4879270" y="3607879"/>
                    <a:pt x="4893566" y="3622998"/>
                  </a:cubicBezTo>
                  <a:cubicBezTo>
                    <a:pt x="4910657" y="3640745"/>
                    <a:pt x="4918462" y="3666792"/>
                    <a:pt x="4916984" y="3701137"/>
                  </a:cubicBezTo>
                  <a:lnTo>
                    <a:pt x="4901947" y="3700397"/>
                  </a:lnTo>
                  <a:cubicBezTo>
                    <a:pt x="4903426" y="3670654"/>
                    <a:pt x="4897018" y="3648222"/>
                    <a:pt x="4882720" y="3633104"/>
                  </a:cubicBezTo>
                  <a:cubicBezTo>
                    <a:pt x="4871218" y="3621108"/>
                    <a:pt x="4855196" y="3614945"/>
                    <a:pt x="4834654" y="3614617"/>
                  </a:cubicBezTo>
                  <a:cubicBezTo>
                    <a:pt x="4810662" y="3614452"/>
                    <a:pt x="4791188" y="3623819"/>
                    <a:pt x="4776234" y="3642717"/>
                  </a:cubicBezTo>
                  <a:cubicBezTo>
                    <a:pt x="4761280" y="3661451"/>
                    <a:pt x="4756597" y="3681582"/>
                    <a:pt x="4762184" y="3703109"/>
                  </a:cubicBezTo>
                  <a:cubicBezTo>
                    <a:pt x="4767114" y="3722993"/>
                    <a:pt x="4774468" y="3738440"/>
                    <a:pt x="4784246" y="3749450"/>
                  </a:cubicBezTo>
                  <a:cubicBezTo>
                    <a:pt x="4794023" y="3760461"/>
                    <a:pt x="4803184" y="3768595"/>
                    <a:pt x="4811730" y="3773853"/>
                  </a:cubicBezTo>
                  <a:cubicBezTo>
                    <a:pt x="4833586" y="3787329"/>
                    <a:pt x="4856510" y="3791683"/>
                    <a:pt x="4880502" y="3786918"/>
                  </a:cubicBezTo>
                  <a:lnTo>
                    <a:pt x="4881488" y="3786918"/>
                  </a:lnTo>
                  <a:cubicBezTo>
                    <a:pt x="4908274" y="3785603"/>
                    <a:pt x="4929391" y="3772128"/>
                    <a:pt x="4944838" y="3746492"/>
                  </a:cubicBezTo>
                  <a:cubicBezTo>
                    <a:pt x="4957656" y="3725458"/>
                    <a:pt x="4966119" y="3696865"/>
                    <a:pt x="4970226" y="3660711"/>
                  </a:cubicBezTo>
                  <a:cubicBezTo>
                    <a:pt x="4971542" y="3649373"/>
                    <a:pt x="4972363" y="3635692"/>
                    <a:pt x="4972692" y="3619670"/>
                  </a:cubicBezTo>
                  <a:cubicBezTo>
                    <a:pt x="4973021" y="3603648"/>
                    <a:pt x="4973349" y="3586763"/>
                    <a:pt x="4973678" y="3569015"/>
                  </a:cubicBezTo>
                  <a:cubicBezTo>
                    <a:pt x="4973678" y="3569015"/>
                    <a:pt x="4973719" y="3566591"/>
                    <a:pt x="4973801" y="3561743"/>
                  </a:cubicBezTo>
                  <a:cubicBezTo>
                    <a:pt x="4973884" y="3556895"/>
                    <a:pt x="4973924" y="3554471"/>
                    <a:pt x="4973924" y="3554471"/>
                  </a:cubicBezTo>
                  <a:cubicBezTo>
                    <a:pt x="4974253" y="3534916"/>
                    <a:pt x="4974787" y="3514539"/>
                    <a:pt x="4975526" y="3493340"/>
                  </a:cubicBezTo>
                  <a:cubicBezTo>
                    <a:pt x="4976266" y="3472142"/>
                    <a:pt x="4977950" y="3452833"/>
                    <a:pt x="4980580" y="3435414"/>
                  </a:cubicBezTo>
                  <a:cubicBezTo>
                    <a:pt x="4985510" y="3402548"/>
                    <a:pt x="5000792" y="3373379"/>
                    <a:pt x="5026428" y="3347907"/>
                  </a:cubicBezTo>
                  <a:lnTo>
                    <a:pt x="5051578" y="3327779"/>
                  </a:lnTo>
                  <a:lnTo>
                    <a:pt x="5024826" y="3318389"/>
                  </a:lnTo>
                  <a:cubicBezTo>
                    <a:pt x="5005435" y="3313254"/>
                    <a:pt x="4983374" y="3310522"/>
                    <a:pt x="4958642" y="3310193"/>
                  </a:cubicBezTo>
                  <a:cubicBezTo>
                    <a:pt x="4947467" y="3310193"/>
                    <a:pt x="4932020" y="3311179"/>
                    <a:pt x="4912300" y="3313151"/>
                  </a:cubicBezTo>
                  <a:cubicBezTo>
                    <a:pt x="4892580" y="3315123"/>
                    <a:pt x="4872532" y="3320053"/>
                    <a:pt x="4852155" y="3327941"/>
                  </a:cubicBezTo>
                  <a:cubicBezTo>
                    <a:pt x="4807292" y="3345196"/>
                    <a:pt x="4778124" y="3373132"/>
                    <a:pt x="4764649" y="3411750"/>
                  </a:cubicBezTo>
                  <a:cubicBezTo>
                    <a:pt x="4754954" y="3438700"/>
                    <a:pt x="4758486" y="3465075"/>
                    <a:pt x="4775248" y="3490875"/>
                  </a:cubicBezTo>
                  <a:cubicBezTo>
                    <a:pt x="4783136" y="3503036"/>
                    <a:pt x="4793324" y="3512732"/>
                    <a:pt x="4805814" y="3519962"/>
                  </a:cubicBezTo>
                  <a:cubicBezTo>
                    <a:pt x="4819289" y="3527686"/>
                    <a:pt x="4834160" y="3531630"/>
                    <a:pt x="4850430" y="3531794"/>
                  </a:cubicBezTo>
                  <a:cubicBezTo>
                    <a:pt x="4857332" y="3531958"/>
                    <a:pt x="4866822" y="3530931"/>
                    <a:pt x="4878900" y="3528713"/>
                  </a:cubicBezTo>
                  <a:cubicBezTo>
                    <a:pt x="4890978" y="3526494"/>
                    <a:pt x="4902440" y="3520455"/>
                    <a:pt x="4913286" y="3510595"/>
                  </a:cubicBezTo>
                  <a:cubicBezTo>
                    <a:pt x="4937442" y="3488903"/>
                    <a:pt x="4948042" y="3453490"/>
                    <a:pt x="4945084" y="3404355"/>
                  </a:cubicBezTo>
                  <a:lnTo>
                    <a:pt x="4960120" y="3403616"/>
                  </a:lnTo>
                  <a:cubicBezTo>
                    <a:pt x="4963078" y="3457845"/>
                    <a:pt x="4950754" y="3497202"/>
                    <a:pt x="4923146" y="3521687"/>
                  </a:cubicBezTo>
                  <a:cubicBezTo>
                    <a:pt x="4910328" y="3533026"/>
                    <a:pt x="4896976" y="3540093"/>
                    <a:pt x="4883090" y="3542886"/>
                  </a:cubicBezTo>
                  <a:cubicBezTo>
                    <a:pt x="4869204" y="3545680"/>
                    <a:pt x="4858154" y="3546995"/>
                    <a:pt x="4849936" y="3546830"/>
                  </a:cubicBezTo>
                  <a:cubicBezTo>
                    <a:pt x="4812140" y="3546173"/>
                    <a:pt x="4783054" y="3530233"/>
                    <a:pt x="4762677" y="3499010"/>
                  </a:cubicBezTo>
                  <a:cubicBezTo>
                    <a:pt x="4743286" y="3469266"/>
                    <a:pt x="4739260" y="3438536"/>
                    <a:pt x="4750598" y="3406820"/>
                  </a:cubicBezTo>
                  <a:cubicBezTo>
                    <a:pt x="4765717" y="3363765"/>
                    <a:pt x="4797762" y="3332871"/>
                    <a:pt x="4846732" y="3314137"/>
                  </a:cubicBezTo>
                  <a:cubicBezTo>
                    <a:pt x="4868424" y="3305921"/>
                    <a:pt x="4889582" y="3300785"/>
                    <a:pt x="4910205" y="3298731"/>
                  </a:cubicBezTo>
                  <a:cubicBezTo>
                    <a:pt x="4930828" y="3296677"/>
                    <a:pt x="4946974" y="3295650"/>
                    <a:pt x="4958642" y="3295650"/>
                  </a:cubicBezTo>
                  <a:close/>
                  <a:moveTo>
                    <a:pt x="6380168" y="3294911"/>
                  </a:moveTo>
                  <a:cubicBezTo>
                    <a:pt x="6380662" y="3294911"/>
                    <a:pt x="6381278" y="3294911"/>
                    <a:pt x="6382018" y="3294911"/>
                  </a:cubicBezTo>
                  <a:cubicBezTo>
                    <a:pt x="6382757" y="3294911"/>
                    <a:pt x="6383456" y="3294911"/>
                    <a:pt x="6384112" y="3294911"/>
                  </a:cubicBezTo>
                  <a:cubicBezTo>
                    <a:pt x="6384770" y="3294911"/>
                    <a:pt x="6385428" y="3294911"/>
                    <a:pt x="6386084" y="3294911"/>
                  </a:cubicBezTo>
                  <a:cubicBezTo>
                    <a:pt x="6386742" y="3294911"/>
                    <a:pt x="6387482" y="3294911"/>
                    <a:pt x="6388303" y="3294911"/>
                  </a:cubicBezTo>
                  <a:cubicBezTo>
                    <a:pt x="6396684" y="3295075"/>
                    <a:pt x="6404654" y="3295732"/>
                    <a:pt x="6412213" y="3296883"/>
                  </a:cubicBezTo>
                  <a:cubicBezTo>
                    <a:pt x="6419772" y="3298033"/>
                    <a:pt x="6427003" y="3299347"/>
                    <a:pt x="6433905" y="3300826"/>
                  </a:cubicBezTo>
                  <a:cubicBezTo>
                    <a:pt x="6434727" y="3300991"/>
                    <a:pt x="6435795" y="3301237"/>
                    <a:pt x="6437110" y="3301566"/>
                  </a:cubicBezTo>
                  <a:cubicBezTo>
                    <a:pt x="6437110" y="3301566"/>
                    <a:pt x="6437150" y="3301566"/>
                    <a:pt x="6437232" y="3301566"/>
                  </a:cubicBezTo>
                  <a:cubicBezTo>
                    <a:pt x="6437315" y="3301566"/>
                    <a:pt x="6437356" y="3301566"/>
                    <a:pt x="6437356" y="3301566"/>
                  </a:cubicBezTo>
                  <a:cubicBezTo>
                    <a:pt x="6451652" y="3304853"/>
                    <a:pt x="6465539" y="3306660"/>
                    <a:pt x="6479014" y="3306989"/>
                  </a:cubicBezTo>
                  <a:cubicBezTo>
                    <a:pt x="6492489" y="3307318"/>
                    <a:pt x="6502514" y="3303374"/>
                    <a:pt x="6509086" y="3295157"/>
                  </a:cubicBezTo>
                  <a:cubicBezTo>
                    <a:pt x="6509086" y="3295157"/>
                    <a:pt x="6514509" y="3295157"/>
                    <a:pt x="6525355" y="3295157"/>
                  </a:cubicBezTo>
                  <a:cubicBezTo>
                    <a:pt x="6521411" y="3312741"/>
                    <a:pt x="6519192" y="3328927"/>
                    <a:pt x="6518700" y="3343717"/>
                  </a:cubicBezTo>
                  <a:cubicBezTo>
                    <a:pt x="6518206" y="3358507"/>
                    <a:pt x="6518042" y="3373461"/>
                    <a:pt x="6518206" y="3388579"/>
                  </a:cubicBezTo>
                  <a:cubicBezTo>
                    <a:pt x="6518206" y="3392030"/>
                    <a:pt x="6518206" y="3395563"/>
                    <a:pt x="6518206" y="3399179"/>
                  </a:cubicBezTo>
                  <a:cubicBezTo>
                    <a:pt x="6518206" y="3402794"/>
                    <a:pt x="6518206" y="3406327"/>
                    <a:pt x="6518206" y="3409778"/>
                  </a:cubicBezTo>
                  <a:cubicBezTo>
                    <a:pt x="6518453" y="3431388"/>
                    <a:pt x="6518762" y="3452627"/>
                    <a:pt x="6519131" y="3473497"/>
                  </a:cubicBezTo>
                  <a:lnTo>
                    <a:pt x="6520262" y="3527257"/>
                  </a:lnTo>
                  <a:lnTo>
                    <a:pt x="6531148" y="3528035"/>
                  </a:lnTo>
                  <a:cubicBezTo>
                    <a:pt x="6538378" y="3529144"/>
                    <a:pt x="6545075" y="3530808"/>
                    <a:pt x="6551237" y="3533026"/>
                  </a:cubicBezTo>
                  <a:cubicBezTo>
                    <a:pt x="6555017" y="3528261"/>
                    <a:pt x="6557482" y="3523742"/>
                    <a:pt x="6558632" y="3519469"/>
                  </a:cubicBezTo>
                  <a:cubicBezTo>
                    <a:pt x="6560604" y="3512074"/>
                    <a:pt x="6561590" y="3502830"/>
                    <a:pt x="6561590" y="3491738"/>
                  </a:cubicBezTo>
                  <a:cubicBezTo>
                    <a:pt x="6561590" y="3480646"/>
                    <a:pt x="6561426" y="3468937"/>
                    <a:pt x="6561097" y="3456612"/>
                  </a:cubicBezTo>
                  <a:cubicBezTo>
                    <a:pt x="6560768" y="3449710"/>
                    <a:pt x="6560522" y="3442562"/>
                    <a:pt x="6560358" y="3435167"/>
                  </a:cubicBezTo>
                  <a:cubicBezTo>
                    <a:pt x="6560194" y="3427772"/>
                    <a:pt x="6560194" y="3420377"/>
                    <a:pt x="6560358" y="3412982"/>
                  </a:cubicBezTo>
                  <a:cubicBezTo>
                    <a:pt x="6560522" y="3391619"/>
                    <a:pt x="6562905" y="3373379"/>
                    <a:pt x="6567506" y="3358260"/>
                  </a:cubicBezTo>
                  <a:cubicBezTo>
                    <a:pt x="6573586" y="3338376"/>
                    <a:pt x="6585746" y="3322765"/>
                    <a:pt x="6603988" y="3311426"/>
                  </a:cubicBezTo>
                  <a:cubicBezTo>
                    <a:pt x="6621242" y="3300416"/>
                    <a:pt x="6640634" y="3294993"/>
                    <a:pt x="6662160" y="3295157"/>
                  </a:cubicBezTo>
                  <a:cubicBezTo>
                    <a:pt x="6684182" y="3295486"/>
                    <a:pt x="6701107" y="3301895"/>
                    <a:pt x="6712939" y="3314384"/>
                  </a:cubicBezTo>
                  <a:cubicBezTo>
                    <a:pt x="6721484" y="3323422"/>
                    <a:pt x="6725510" y="3333939"/>
                    <a:pt x="6725018" y="3345935"/>
                  </a:cubicBezTo>
                  <a:cubicBezTo>
                    <a:pt x="6723868" y="3371243"/>
                    <a:pt x="6714911" y="3390798"/>
                    <a:pt x="6698149" y="3404602"/>
                  </a:cubicBezTo>
                  <a:lnTo>
                    <a:pt x="6688536" y="3393016"/>
                  </a:lnTo>
                  <a:cubicBezTo>
                    <a:pt x="6694124" y="3388579"/>
                    <a:pt x="6698971" y="3381760"/>
                    <a:pt x="6703079" y="3372557"/>
                  </a:cubicBezTo>
                  <a:cubicBezTo>
                    <a:pt x="6707188" y="3363355"/>
                    <a:pt x="6709488" y="3354316"/>
                    <a:pt x="6709981" y="3345442"/>
                  </a:cubicBezTo>
                  <a:cubicBezTo>
                    <a:pt x="6710310" y="3337554"/>
                    <a:pt x="6707680" y="3330571"/>
                    <a:pt x="6702093" y="3324490"/>
                  </a:cubicBezTo>
                  <a:cubicBezTo>
                    <a:pt x="6692891" y="3314959"/>
                    <a:pt x="6679580" y="3310193"/>
                    <a:pt x="6662160" y="3310193"/>
                  </a:cubicBezTo>
                  <a:cubicBezTo>
                    <a:pt x="6662160" y="3310193"/>
                    <a:pt x="6662120" y="3310193"/>
                    <a:pt x="6662038" y="3310193"/>
                  </a:cubicBezTo>
                  <a:cubicBezTo>
                    <a:pt x="6661956" y="3310193"/>
                    <a:pt x="6661914" y="3310193"/>
                    <a:pt x="6661914" y="3310193"/>
                  </a:cubicBezTo>
                  <a:cubicBezTo>
                    <a:pt x="6648604" y="3310029"/>
                    <a:pt x="6636525" y="3314384"/>
                    <a:pt x="6625679" y="3323258"/>
                  </a:cubicBezTo>
                  <a:cubicBezTo>
                    <a:pt x="6614340" y="3332625"/>
                    <a:pt x="6606782" y="3345607"/>
                    <a:pt x="6603002" y="3362204"/>
                  </a:cubicBezTo>
                  <a:cubicBezTo>
                    <a:pt x="6599715" y="3376830"/>
                    <a:pt x="6598072" y="3393838"/>
                    <a:pt x="6598072" y="3413229"/>
                  </a:cubicBezTo>
                  <a:cubicBezTo>
                    <a:pt x="6598072" y="3418488"/>
                    <a:pt x="6598154" y="3423705"/>
                    <a:pt x="6598318" y="3428881"/>
                  </a:cubicBezTo>
                  <a:cubicBezTo>
                    <a:pt x="6598482" y="3434058"/>
                    <a:pt x="6598647" y="3439193"/>
                    <a:pt x="6598811" y="3444287"/>
                  </a:cubicBezTo>
                  <a:cubicBezTo>
                    <a:pt x="6599304" y="3459735"/>
                    <a:pt x="6599468" y="3474401"/>
                    <a:pt x="6599304" y="3488287"/>
                  </a:cubicBezTo>
                  <a:cubicBezTo>
                    <a:pt x="6599140" y="3502173"/>
                    <a:pt x="6597250" y="3514046"/>
                    <a:pt x="6593634" y="3523906"/>
                  </a:cubicBezTo>
                  <a:cubicBezTo>
                    <a:pt x="6590676" y="3531958"/>
                    <a:pt x="6584844" y="3539435"/>
                    <a:pt x="6576134" y="3546337"/>
                  </a:cubicBezTo>
                  <a:cubicBezTo>
                    <a:pt x="6577120" y="3546995"/>
                    <a:pt x="6578434" y="3548145"/>
                    <a:pt x="6580078" y="3549788"/>
                  </a:cubicBezTo>
                  <a:cubicBezTo>
                    <a:pt x="6594703" y="3563099"/>
                    <a:pt x="6603166" y="3581668"/>
                    <a:pt x="6605466" y="3605496"/>
                  </a:cubicBezTo>
                  <a:cubicBezTo>
                    <a:pt x="6606124" y="3615356"/>
                    <a:pt x="6606370" y="3628338"/>
                    <a:pt x="6606206" y="3644443"/>
                  </a:cubicBezTo>
                  <a:cubicBezTo>
                    <a:pt x="6606206" y="3644443"/>
                    <a:pt x="6606206" y="3646620"/>
                    <a:pt x="6606206" y="3650975"/>
                  </a:cubicBezTo>
                  <a:cubicBezTo>
                    <a:pt x="6606206" y="3655330"/>
                    <a:pt x="6606206" y="3657507"/>
                    <a:pt x="6606206" y="3657507"/>
                  </a:cubicBezTo>
                  <a:cubicBezTo>
                    <a:pt x="6606206" y="3669175"/>
                    <a:pt x="6606452" y="3680554"/>
                    <a:pt x="6606946" y="3691647"/>
                  </a:cubicBezTo>
                  <a:cubicBezTo>
                    <a:pt x="6607438" y="3702739"/>
                    <a:pt x="6609000" y="3713298"/>
                    <a:pt x="6611629" y="3723322"/>
                  </a:cubicBezTo>
                  <a:cubicBezTo>
                    <a:pt x="6615573" y="3739426"/>
                    <a:pt x="6623625" y="3754298"/>
                    <a:pt x="6635786" y="3767938"/>
                  </a:cubicBezTo>
                  <a:cubicBezTo>
                    <a:pt x="6647946" y="3781577"/>
                    <a:pt x="6663476" y="3788479"/>
                    <a:pt x="6682374" y="3788643"/>
                  </a:cubicBezTo>
                  <a:lnTo>
                    <a:pt x="6682620" y="3788643"/>
                  </a:lnTo>
                  <a:cubicBezTo>
                    <a:pt x="6703162" y="3788643"/>
                    <a:pt x="6722142" y="3777387"/>
                    <a:pt x="6739560" y="3754873"/>
                  </a:cubicBezTo>
                  <a:cubicBezTo>
                    <a:pt x="6748681" y="3742918"/>
                    <a:pt x="6757108" y="3728236"/>
                    <a:pt x="6764842" y="3710827"/>
                  </a:cubicBezTo>
                  <a:lnTo>
                    <a:pt x="6768688" y="3701438"/>
                  </a:lnTo>
                  <a:lnTo>
                    <a:pt x="6759388" y="3696700"/>
                  </a:lnTo>
                  <a:cubicBezTo>
                    <a:pt x="6765632" y="3683882"/>
                    <a:pt x="6771712" y="3671434"/>
                    <a:pt x="6777628" y="3659356"/>
                  </a:cubicBezTo>
                  <a:cubicBezTo>
                    <a:pt x="6783544" y="3647277"/>
                    <a:pt x="6789296" y="3635405"/>
                    <a:pt x="6794883" y="3623737"/>
                  </a:cubicBezTo>
                  <a:lnTo>
                    <a:pt x="6794883" y="3469184"/>
                  </a:lnTo>
                  <a:cubicBezTo>
                    <a:pt x="6794883" y="3444863"/>
                    <a:pt x="6796526" y="3422842"/>
                    <a:pt x="6799812" y="3403123"/>
                  </a:cubicBezTo>
                  <a:cubicBezTo>
                    <a:pt x="6803756" y="3380281"/>
                    <a:pt x="6810905" y="3358835"/>
                    <a:pt x="6821258" y="3338787"/>
                  </a:cubicBezTo>
                  <a:cubicBezTo>
                    <a:pt x="6828982" y="3324490"/>
                    <a:pt x="6840238" y="3312823"/>
                    <a:pt x="6855028" y="3303784"/>
                  </a:cubicBezTo>
                  <a:cubicBezTo>
                    <a:pt x="6855521" y="3303456"/>
                    <a:pt x="6858397" y="3302059"/>
                    <a:pt x="6863656" y="3299594"/>
                  </a:cubicBezTo>
                  <a:cubicBezTo>
                    <a:pt x="6881568" y="3291871"/>
                    <a:pt x="6896193" y="3296390"/>
                    <a:pt x="6907532" y="3313151"/>
                  </a:cubicBezTo>
                  <a:cubicBezTo>
                    <a:pt x="6915748" y="3325148"/>
                    <a:pt x="6918542" y="3344128"/>
                    <a:pt x="6915912" y="3370092"/>
                  </a:cubicBezTo>
                  <a:cubicBezTo>
                    <a:pt x="6912298" y="3402958"/>
                    <a:pt x="6904574" y="3432579"/>
                    <a:pt x="6892742" y="3458954"/>
                  </a:cubicBezTo>
                  <a:cubicBezTo>
                    <a:pt x="6880910" y="3485329"/>
                    <a:pt x="6868010" y="3511663"/>
                    <a:pt x="6854042" y="3537956"/>
                  </a:cubicBezTo>
                  <a:cubicBezTo>
                    <a:pt x="6850427" y="3544858"/>
                    <a:pt x="6846812" y="3551760"/>
                    <a:pt x="6843196" y="3558662"/>
                  </a:cubicBezTo>
                  <a:cubicBezTo>
                    <a:pt x="6839581" y="3565564"/>
                    <a:pt x="6836048" y="3572548"/>
                    <a:pt x="6832597" y="3579614"/>
                  </a:cubicBezTo>
                  <a:lnTo>
                    <a:pt x="6832597" y="3636801"/>
                  </a:lnTo>
                  <a:lnTo>
                    <a:pt x="6832597" y="3673415"/>
                  </a:lnTo>
                  <a:lnTo>
                    <a:pt x="6837064" y="3664193"/>
                  </a:lnTo>
                  <a:cubicBezTo>
                    <a:pt x="6841399" y="3655710"/>
                    <a:pt x="6845579" y="3648469"/>
                    <a:pt x="6849605" y="3642471"/>
                  </a:cubicBezTo>
                  <a:cubicBezTo>
                    <a:pt x="6854042" y="3636062"/>
                    <a:pt x="6861930" y="3627393"/>
                    <a:pt x="6873268" y="3616465"/>
                  </a:cubicBezTo>
                  <a:cubicBezTo>
                    <a:pt x="6884608" y="3605538"/>
                    <a:pt x="6898494" y="3599909"/>
                    <a:pt x="6914926" y="3599580"/>
                  </a:cubicBezTo>
                  <a:cubicBezTo>
                    <a:pt x="6914926" y="3599580"/>
                    <a:pt x="6914968" y="3599580"/>
                    <a:pt x="6915050" y="3599580"/>
                  </a:cubicBezTo>
                  <a:cubicBezTo>
                    <a:pt x="6915132" y="3599580"/>
                    <a:pt x="6915173" y="3599580"/>
                    <a:pt x="6915173" y="3599580"/>
                  </a:cubicBezTo>
                  <a:cubicBezTo>
                    <a:pt x="6939659" y="3599416"/>
                    <a:pt x="6956914" y="3606811"/>
                    <a:pt x="6966938" y="3621765"/>
                  </a:cubicBezTo>
                  <a:cubicBezTo>
                    <a:pt x="6971210" y="3628338"/>
                    <a:pt x="6973840" y="3635158"/>
                    <a:pt x="6974826" y="3642224"/>
                  </a:cubicBezTo>
                  <a:cubicBezTo>
                    <a:pt x="6975812" y="3649291"/>
                    <a:pt x="6976304" y="3656275"/>
                    <a:pt x="6976304" y="3663176"/>
                  </a:cubicBezTo>
                  <a:cubicBezTo>
                    <a:pt x="6976304" y="3663176"/>
                    <a:pt x="6976304" y="3669175"/>
                    <a:pt x="6976304" y="3681171"/>
                  </a:cubicBezTo>
                  <a:cubicBezTo>
                    <a:pt x="6976304" y="3693167"/>
                    <a:pt x="6976304" y="3699165"/>
                    <a:pt x="6976304" y="3699165"/>
                  </a:cubicBezTo>
                  <a:cubicBezTo>
                    <a:pt x="6976304" y="3699165"/>
                    <a:pt x="6976304" y="3704218"/>
                    <a:pt x="6976304" y="3714324"/>
                  </a:cubicBezTo>
                  <a:cubicBezTo>
                    <a:pt x="6976304" y="3724431"/>
                    <a:pt x="6976304" y="3729484"/>
                    <a:pt x="6976304" y="3729484"/>
                  </a:cubicBezTo>
                  <a:cubicBezTo>
                    <a:pt x="6976304" y="3729484"/>
                    <a:pt x="6976304" y="3732031"/>
                    <a:pt x="6976304" y="3737125"/>
                  </a:cubicBezTo>
                  <a:cubicBezTo>
                    <a:pt x="6976304" y="3742220"/>
                    <a:pt x="6976304" y="3744767"/>
                    <a:pt x="6976304" y="3744767"/>
                  </a:cubicBezTo>
                  <a:lnTo>
                    <a:pt x="6976304" y="3748218"/>
                  </a:lnTo>
                  <a:cubicBezTo>
                    <a:pt x="6976304" y="3754134"/>
                    <a:pt x="6976469" y="3759926"/>
                    <a:pt x="6976798" y="3765596"/>
                  </a:cubicBezTo>
                  <a:cubicBezTo>
                    <a:pt x="6977126" y="3771265"/>
                    <a:pt x="6978112" y="3776318"/>
                    <a:pt x="6979755" y="3780755"/>
                  </a:cubicBezTo>
                  <a:cubicBezTo>
                    <a:pt x="6981892" y="3785850"/>
                    <a:pt x="6984110" y="3788397"/>
                    <a:pt x="6986410" y="3788397"/>
                  </a:cubicBezTo>
                  <a:cubicBezTo>
                    <a:pt x="7000708" y="3788397"/>
                    <a:pt x="7014018" y="3779687"/>
                    <a:pt x="7026343" y="3762268"/>
                  </a:cubicBezTo>
                  <a:lnTo>
                    <a:pt x="7030456" y="3755131"/>
                  </a:lnTo>
                  <a:lnTo>
                    <a:pt x="7029362" y="3739344"/>
                  </a:lnTo>
                  <a:cubicBezTo>
                    <a:pt x="7029362" y="3739344"/>
                    <a:pt x="7029362" y="3735605"/>
                    <a:pt x="7029362" y="3728128"/>
                  </a:cubicBezTo>
                  <a:cubicBezTo>
                    <a:pt x="7029362" y="3720651"/>
                    <a:pt x="7029362" y="3677966"/>
                    <a:pt x="7029362" y="3600073"/>
                  </a:cubicBezTo>
                  <a:lnTo>
                    <a:pt x="7066829" y="3600073"/>
                  </a:lnTo>
                  <a:cubicBezTo>
                    <a:pt x="7066829" y="3600073"/>
                    <a:pt x="7066829" y="3604264"/>
                    <a:pt x="7066829" y="3612645"/>
                  </a:cubicBezTo>
                  <a:cubicBezTo>
                    <a:pt x="7066829" y="3621026"/>
                    <a:pt x="7066829" y="3630228"/>
                    <a:pt x="7066829" y="3640252"/>
                  </a:cubicBezTo>
                  <a:cubicBezTo>
                    <a:pt x="7066829" y="3650277"/>
                    <a:pt x="7066829" y="3659438"/>
                    <a:pt x="7066829" y="3667737"/>
                  </a:cubicBezTo>
                  <a:cubicBezTo>
                    <a:pt x="7066829" y="3676036"/>
                    <a:pt x="7066829" y="3680185"/>
                    <a:pt x="7066829" y="3680185"/>
                  </a:cubicBezTo>
                  <a:cubicBezTo>
                    <a:pt x="7066829" y="3680185"/>
                    <a:pt x="7066829" y="3682650"/>
                    <a:pt x="7066829" y="3687580"/>
                  </a:cubicBezTo>
                  <a:lnTo>
                    <a:pt x="7066829" y="3702454"/>
                  </a:lnTo>
                  <a:lnTo>
                    <a:pt x="7071206" y="3704095"/>
                  </a:lnTo>
                  <a:lnTo>
                    <a:pt x="7066829" y="3714777"/>
                  </a:lnTo>
                  <a:lnTo>
                    <a:pt x="7066829" y="3731949"/>
                  </a:lnTo>
                  <a:cubicBezTo>
                    <a:pt x="7066829" y="3736879"/>
                    <a:pt x="7066829" y="3739344"/>
                    <a:pt x="7066829" y="3739344"/>
                  </a:cubicBezTo>
                  <a:cubicBezTo>
                    <a:pt x="7066829" y="3755120"/>
                    <a:pt x="7068226" y="3766870"/>
                    <a:pt x="7071020" y="3774593"/>
                  </a:cubicBezTo>
                  <a:cubicBezTo>
                    <a:pt x="7074470" y="3783631"/>
                    <a:pt x="7081948" y="3788150"/>
                    <a:pt x="7093450" y="3788150"/>
                  </a:cubicBezTo>
                  <a:cubicBezTo>
                    <a:pt x="7093944" y="3788150"/>
                    <a:pt x="7094354" y="3788150"/>
                    <a:pt x="7094683" y="3788150"/>
                  </a:cubicBezTo>
                  <a:cubicBezTo>
                    <a:pt x="7095012" y="3788150"/>
                    <a:pt x="7095340" y="3788150"/>
                    <a:pt x="7095669" y="3788150"/>
                  </a:cubicBezTo>
                  <a:cubicBezTo>
                    <a:pt x="7109966" y="3787986"/>
                    <a:pt x="7124592" y="3775990"/>
                    <a:pt x="7139546" y="3752162"/>
                  </a:cubicBezTo>
                  <a:cubicBezTo>
                    <a:pt x="7144147" y="3745260"/>
                    <a:pt x="7149077" y="3735975"/>
                    <a:pt x="7154336" y="3724308"/>
                  </a:cubicBezTo>
                  <a:cubicBezTo>
                    <a:pt x="7159594" y="3712640"/>
                    <a:pt x="7164360" y="3700973"/>
                    <a:pt x="7168632" y="3689305"/>
                  </a:cubicBezTo>
                  <a:lnTo>
                    <a:pt x="7168632" y="3649866"/>
                  </a:lnTo>
                  <a:lnTo>
                    <a:pt x="7168632" y="3640006"/>
                  </a:lnTo>
                  <a:lnTo>
                    <a:pt x="7168632" y="3600566"/>
                  </a:lnTo>
                  <a:lnTo>
                    <a:pt x="7206346" y="3600566"/>
                  </a:lnTo>
                  <a:lnTo>
                    <a:pt x="7206346" y="3640006"/>
                  </a:lnTo>
                  <a:lnTo>
                    <a:pt x="7206346" y="3649866"/>
                  </a:lnTo>
                  <a:lnTo>
                    <a:pt x="7206346" y="3724308"/>
                  </a:lnTo>
                  <a:lnTo>
                    <a:pt x="7206346" y="3746739"/>
                  </a:lnTo>
                  <a:cubicBezTo>
                    <a:pt x="7206346" y="3762022"/>
                    <a:pt x="7207662" y="3772416"/>
                    <a:pt x="7210290" y="3777921"/>
                  </a:cubicBezTo>
                  <a:cubicBezTo>
                    <a:pt x="7212920" y="3783426"/>
                    <a:pt x="7215302" y="3786671"/>
                    <a:pt x="7217438" y="3787657"/>
                  </a:cubicBezTo>
                  <a:cubicBezTo>
                    <a:pt x="7218590" y="3788150"/>
                    <a:pt x="7220150" y="3788397"/>
                    <a:pt x="7222122" y="3788397"/>
                  </a:cubicBezTo>
                  <a:cubicBezTo>
                    <a:pt x="7230668" y="3788397"/>
                    <a:pt x="7241020" y="3785850"/>
                    <a:pt x="7253180" y="3780755"/>
                  </a:cubicBezTo>
                  <a:lnTo>
                    <a:pt x="7253426" y="3780755"/>
                  </a:lnTo>
                  <a:lnTo>
                    <a:pt x="7257864" y="3778553"/>
                  </a:lnTo>
                  <a:lnTo>
                    <a:pt x="7246546" y="3763994"/>
                  </a:lnTo>
                  <a:cubicBezTo>
                    <a:pt x="7242560" y="3755941"/>
                    <a:pt x="7239828" y="3746575"/>
                    <a:pt x="7238350" y="3735893"/>
                  </a:cubicBezTo>
                  <a:cubicBezTo>
                    <a:pt x="7235720" y="3717488"/>
                    <a:pt x="7237034" y="3699001"/>
                    <a:pt x="7242292" y="3680431"/>
                  </a:cubicBezTo>
                  <a:cubicBezTo>
                    <a:pt x="7247222" y="3663998"/>
                    <a:pt x="7255110" y="3649455"/>
                    <a:pt x="7265956" y="3636801"/>
                  </a:cubicBezTo>
                  <a:cubicBezTo>
                    <a:pt x="7277624" y="3623491"/>
                    <a:pt x="7291922" y="3613302"/>
                    <a:pt x="7308846" y="3606236"/>
                  </a:cubicBezTo>
                  <a:cubicBezTo>
                    <a:pt x="7318706" y="3602128"/>
                    <a:pt x="7328238" y="3600073"/>
                    <a:pt x="7337440" y="3600073"/>
                  </a:cubicBezTo>
                  <a:cubicBezTo>
                    <a:pt x="7337934" y="3600073"/>
                    <a:pt x="7338468" y="3600115"/>
                    <a:pt x="7339042" y="3600197"/>
                  </a:cubicBezTo>
                  <a:cubicBezTo>
                    <a:pt x="7339618" y="3600279"/>
                    <a:pt x="7340234" y="3600320"/>
                    <a:pt x="7340892" y="3600320"/>
                  </a:cubicBezTo>
                  <a:cubicBezTo>
                    <a:pt x="7340892" y="3600320"/>
                    <a:pt x="7340974" y="3600320"/>
                    <a:pt x="7341138" y="3600320"/>
                  </a:cubicBezTo>
                  <a:cubicBezTo>
                    <a:pt x="7349190" y="3601142"/>
                    <a:pt x="7356420" y="3604428"/>
                    <a:pt x="7362830" y="3610180"/>
                  </a:cubicBezTo>
                  <a:cubicBezTo>
                    <a:pt x="7366446" y="3613631"/>
                    <a:pt x="7369732" y="3619999"/>
                    <a:pt x="7372690" y="3629283"/>
                  </a:cubicBezTo>
                  <a:cubicBezTo>
                    <a:pt x="7375648" y="3638568"/>
                    <a:pt x="7373758" y="3652331"/>
                    <a:pt x="7367020" y="3670571"/>
                  </a:cubicBezTo>
                  <a:cubicBezTo>
                    <a:pt x="7357818" y="3695386"/>
                    <a:pt x="7342782" y="3718474"/>
                    <a:pt x="7321910" y="3739837"/>
                  </a:cubicBezTo>
                  <a:lnTo>
                    <a:pt x="7288412" y="3768182"/>
                  </a:lnTo>
                  <a:lnTo>
                    <a:pt x="7293028" y="3775924"/>
                  </a:lnTo>
                  <a:lnTo>
                    <a:pt x="7307368" y="3786425"/>
                  </a:lnTo>
                  <a:cubicBezTo>
                    <a:pt x="7312956" y="3788068"/>
                    <a:pt x="7316982" y="3788890"/>
                    <a:pt x="7319446" y="3788890"/>
                  </a:cubicBezTo>
                  <a:cubicBezTo>
                    <a:pt x="7325034" y="3789218"/>
                    <a:pt x="7331442" y="3788397"/>
                    <a:pt x="7338674" y="3786425"/>
                  </a:cubicBezTo>
                  <a:cubicBezTo>
                    <a:pt x="7359872" y="3781002"/>
                    <a:pt x="7377456" y="3769335"/>
                    <a:pt x="7391422" y="3751422"/>
                  </a:cubicBezTo>
                  <a:lnTo>
                    <a:pt x="7403254" y="3760789"/>
                  </a:lnTo>
                  <a:cubicBezTo>
                    <a:pt x="7387150" y="3781331"/>
                    <a:pt x="7366856" y="3794724"/>
                    <a:pt x="7342370" y="3800968"/>
                  </a:cubicBezTo>
                  <a:cubicBezTo>
                    <a:pt x="7334482" y="3802940"/>
                    <a:pt x="7326842" y="3803926"/>
                    <a:pt x="7319446" y="3803926"/>
                  </a:cubicBezTo>
                  <a:cubicBezTo>
                    <a:pt x="7319282" y="3803926"/>
                    <a:pt x="7319200" y="3803926"/>
                    <a:pt x="7319200" y="3803926"/>
                  </a:cubicBezTo>
                  <a:cubicBezTo>
                    <a:pt x="7307698" y="3803844"/>
                    <a:pt x="7297200" y="3802160"/>
                    <a:pt x="7287710" y="3798873"/>
                  </a:cubicBezTo>
                  <a:lnTo>
                    <a:pt x="7270370" y="3788881"/>
                  </a:lnTo>
                  <a:lnTo>
                    <a:pt x="7258850" y="3794559"/>
                  </a:lnTo>
                  <a:cubicBezTo>
                    <a:pt x="7244554" y="3800475"/>
                    <a:pt x="7232310" y="3803433"/>
                    <a:pt x="7222122" y="3803433"/>
                  </a:cubicBezTo>
                  <a:cubicBezTo>
                    <a:pt x="7216042" y="3803433"/>
                    <a:pt x="7210126" y="3802776"/>
                    <a:pt x="7204374" y="3801461"/>
                  </a:cubicBezTo>
                  <a:cubicBezTo>
                    <a:pt x="7196158" y="3799489"/>
                    <a:pt x="7188146" y="3794600"/>
                    <a:pt x="7180340" y="3786794"/>
                  </a:cubicBezTo>
                  <a:cubicBezTo>
                    <a:pt x="7172536" y="3778989"/>
                    <a:pt x="7168632" y="3765637"/>
                    <a:pt x="7168632" y="3746739"/>
                  </a:cubicBezTo>
                  <a:lnTo>
                    <a:pt x="7168632" y="3728252"/>
                  </a:lnTo>
                  <a:cubicBezTo>
                    <a:pt x="7162388" y="3742220"/>
                    <a:pt x="7156883" y="3752901"/>
                    <a:pt x="7152117" y="3760296"/>
                  </a:cubicBezTo>
                  <a:cubicBezTo>
                    <a:pt x="7147187" y="3768184"/>
                    <a:pt x="7139792" y="3777222"/>
                    <a:pt x="7129932" y="3787411"/>
                  </a:cubicBezTo>
                  <a:cubicBezTo>
                    <a:pt x="7120072" y="3797599"/>
                    <a:pt x="7108816" y="3802776"/>
                    <a:pt x="7096162" y="3802940"/>
                  </a:cubicBezTo>
                  <a:cubicBezTo>
                    <a:pt x="7095340" y="3803105"/>
                    <a:pt x="7094190" y="3803187"/>
                    <a:pt x="7092711" y="3803187"/>
                  </a:cubicBezTo>
                  <a:cubicBezTo>
                    <a:pt x="7065268" y="3803022"/>
                    <a:pt x="7047110" y="3795627"/>
                    <a:pt x="7038236" y="3781002"/>
                  </a:cubicBezTo>
                  <a:lnTo>
                    <a:pt x="7035588" y="3773722"/>
                  </a:lnTo>
                  <a:lnTo>
                    <a:pt x="7013957" y="3795299"/>
                  </a:lnTo>
                  <a:cubicBezTo>
                    <a:pt x="7005288" y="3800722"/>
                    <a:pt x="6996106" y="3803433"/>
                    <a:pt x="6986410" y="3803433"/>
                  </a:cubicBezTo>
                  <a:cubicBezTo>
                    <a:pt x="6970306" y="3803433"/>
                    <a:pt x="6957900" y="3798339"/>
                    <a:pt x="6949190" y="3788150"/>
                  </a:cubicBezTo>
                  <a:cubicBezTo>
                    <a:pt x="6943932" y="3782070"/>
                    <a:pt x="6940892" y="3775497"/>
                    <a:pt x="6940070" y="3768430"/>
                  </a:cubicBezTo>
                  <a:cubicBezTo>
                    <a:pt x="6939248" y="3761364"/>
                    <a:pt x="6938837" y="3754545"/>
                    <a:pt x="6938837" y="3747971"/>
                  </a:cubicBezTo>
                  <a:cubicBezTo>
                    <a:pt x="6938837" y="3747971"/>
                    <a:pt x="6938837" y="3747437"/>
                    <a:pt x="6938837" y="3746369"/>
                  </a:cubicBezTo>
                  <a:cubicBezTo>
                    <a:pt x="6938837" y="3745301"/>
                    <a:pt x="6938837" y="3744767"/>
                    <a:pt x="6938837" y="3744767"/>
                  </a:cubicBezTo>
                  <a:cubicBezTo>
                    <a:pt x="6938837" y="3744767"/>
                    <a:pt x="6938837" y="3742220"/>
                    <a:pt x="6938837" y="3737125"/>
                  </a:cubicBezTo>
                  <a:cubicBezTo>
                    <a:pt x="6938837" y="3732031"/>
                    <a:pt x="6938837" y="3729484"/>
                    <a:pt x="6938837" y="3729484"/>
                  </a:cubicBezTo>
                  <a:cubicBezTo>
                    <a:pt x="6938837" y="3729484"/>
                    <a:pt x="6938837" y="3724431"/>
                    <a:pt x="6938837" y="3714324"/>
                  </a:cubicBezTo>
                  <a:cubicBezTo>
                    <a:pt x="6938837" y="3704218"/>
                    <a:pt x="6938837" y="3699165"/>
                    <a:pt x="6938837" y="3699165"/>
                  </a:cubicBezTo>
                  <a:cubicBezTo>
                    <a:pt x="6938837" y="3699165"/>
                    <a:pt x="6938837" y="3693167"/>
                    <a:pt x="6938837" y="3681171"/>
                  </a:cubicBezTo>
                  <a:cubicBezTo>
                    <a:pt x="6938837" y="3669175"/>
                    <a:pt x="6938837" y="3663176"/>
                    <a:pt x="6938837" y="3663176"/>
                  </a:cubicBezTo>
                  <a:cubicBezTo>
                    <a:pt x="6938837" y="3657261"/>
                    <a:pt x="6938590" y="3651304"/>
                    <a:pt x="6938098" y="3645305"/>
                  </a:cubicBezTo>
                  <a:cubicBezTo>
                    <a:pt x="6937604" y="3639308"/>
                    <a:pt x="6936372" y="3633761"/>
                    <a:pt x="6934400" y="3628667"/>
                  </a:cubicBezTo>
                  <a:cubicBezTo>
                    <a:pt x="6931114" y="3619300"/>
                    <a:pt x="6924704" y="3614617"/>
                    <a:pt x="6915173" y="3614617"/>
                  </a:cubicBezTo>
                  <a:cubicBezTo>
                    <a:pt x="6902192" y="3614781"/>
                    <a:pt x="6891016" y="3619506"/>
                    <a:pt x="6881650" y="3628790"/>
                  </a:cubicBezTo>
                  <a:cubicBezTo>
                    <a:pt x="6872282" y="3638075"/>
                    <a:pt x="6865710" y="3645429"/>
                    <a:pt x="6861930" y="3650852"/>
                  </a:cubicBezTo>
                  <a:cubicBezTo>
                    <a:pt x="6854535" y="3662026"/>
                    <a:pt x="6846318" y="3678172"/>
                    <a:pt x="6837280" y="3699288"/>
                  </a:cubicBezTo>
                  <a:lnTo>
                    <a:pt x="6832597" y="3710997"/>
                  </a:lnTo>
                  <a:lnTo>
                    <a:pt x="6832597" y="3803433"/>
                  </a:lnTo>
                  <a:lnTo>
                    <a:pt x="6794883" y="3803433"/>
                  </a:lnTo>
                  <a:lnTo>
                    <a:pt x="6794883" y="3658247"/>
                  </a:lnTo>
                  <a:cubicBezTo>
                    <a:pt x="6791268" y="3665477"/>
                    <a:pt x="6787611" y="3672831"/>
                    <a:pt x="6783914" y="3680308"/>
                  </a:cubicBezTo>
                  <a:lnTo>
                    <a:pt x="6777028" y="3694153"/>
                  </a:lnTo>
                  <a:lnTo>
                    <a:pt x="6786395" y="3697439"/>
                  </a:lnTo>
                  <a:cubicBezTo>
                    <a:pt x="6776371" y="3724390"/>
                    <a:pt x="6764704" y="3746575"/>
                    <a:pt x="6751392" y="3763994"/>
                  </a:cubicBezTo>
                  <a:cubicBezTo>
                    <a:pt x="6736110" y="3783960"/>
                    <a:pt x="6719348" y="3796346"/>
                    <a:pt x="6701107" y="3801153"/>
                  </a:cubicBezTo>
                  <a:lnTo>
                    <a:pt x="6684099" y="3803223"/>
                  </a:lnTo>
                  <a:lnTo>
                    <a:pt x="6684099" y="3803433"/>
                  </a:lnTo>
                  <a:lnTo>
                    <a:pt x="6682374" y="3803433"/>
                  </a:lnTo>
                  <a:cubicBezTo>
                    <a:pt x="6656245" y="3803433"/>
                    <a:pt x="6633238" y="3795627"/>
                    <a:pt x="6613354" y="3780016"/>
                  </a:cubicBezTo>
                  <a:cubicBezTo>
                    <a:pt x="6595114" y="3766212"/>
                    <a:pt x="6582625" y="3748629"/>
                    <a:pt x="6575887" y="3727266"/>
                  </a:cubicBezTo>
                  <a:cubicBezTo>
                    <a:pt x="6572436" y="3716255"/>
                    <a:pt x="6570340" y="3704793"/>
                    <a:pt x="6569601" y="3692879"/>
                  </a:cubicBezTo>
                  <a:cubicBezTo>
                    <a:pt x="6568862" y="3680965"/>
                    <a:pt x="6568574" y="3669175"/>
                    <a:pt x="6568738" y="3657507"/>
                  </a:cubicBezTo>
                  <a:lnTo>
                    <a:pt x="6568738" y="3644196"/>
                  </a:lnTo>
                  <a:cubicBezTo>
                    <a:pt x="6568738" y="3637623"/>
                    <a:pt x="6568738" y="3631214"/>
                    <a:pt x="6568738" y="3624969"/>
                  </a:cubicBezTo>
                  <a:cubicBezTo>
                    <a:pt x="6568738" y="3618725"/>
                    <a:pt x="6568574" y="3612645"/>
                    <a:pt x="6568246" y="3606729"/>
                  </a:cubicBezTo>
                  <a:cubicBezTo>
                    <a:pt x="6566602" y="3586681"/>
                    <a:pt x="6561590" y="3571315"/>
                    <a:pt x="6553209" y="3560634"/>
                  </a:cubicBezTo>
                  <a:cubicBezTo>
                    <a:pt x="6546800" y="3563592"/>
                    <a:pt x="6540432" y="3565995"/>
                    <a:pt x="6534106" y="3567844"/>
                  </a:cubicBezTo>
                  <a:lnTo>
                    <a:pt x="6521075" y="3570527"/>
                  </a:lnTo>
                  <a:lnTo>
                    <a:pt x="6521596" y="3599026"/>
                  </a:lnTo>
                  <a:cubicBezTo>
                    <a:pt x="6521966" y="3620759"/>
                    <a:pt x="6522315" y="3642882"/>
                    <a:pt x="6522644" y="3665395"/>
                  </a:cubicBezTo>
                  <a:cubicBezTo>
                    <a:pt x="6522808" y="3705492"/>
                    <a:pt x="6509826" y="3738358"/>
                    <a:pt x="6483697" y="3763994"/>
                  </a:cubicBezTo>
                  <a:cubicBezTo>
                    <a:pt x="6461020" y="3786178"/>
                    <a:pt x="6433823" y="3799078"/>
                    <a:pt x="6402107" y="3802694"/>
                  </a:cubicBezTo>
                  <a:cubicBezTo>
                    <a:pt x="6400300" y="3802858"/>
                    <a:pt x="6397424" y="3803105"/>
                    <a:pt x="6393480" y="3803433"/>
                  </a:cubicBezTo>
                  <a:cubicBezTo>
                    <a:pt x="6360778" y="3803926"/>
                    <a:pt x="6335142" y="3795710"/>
                    <a:pt x="6316572" y="3778783"/>
                  </a:cubicBezTo>
                  <a:cubicBezTo>
                    <a:pt x="6297675" y="3761693"/>
                    <a:pt x="6287486" y="3737290"/>
                    <a:pt x="6286007" y="3705574"/>
                  </a:cubicBezTo>
                  <a:cubicBezTo>
                    <a:pt x="6284364" y="3674680"/>
                    <a:pt x="6294060" y="3647894"/>
                    <a:pt x="6315094" y="3625216"/>
                  </a:cubicBezTo>
                  <a:cubicBezTo>
                    <a:pt x="6332348" y="3606811"/>
                    <a:pt x="6353794" y="3597280"/>
                    <a:pt x="6379429" y="3596622"/>
                  </a:cubicBezTo>
                  <a:cubicBezTo>
                    <a:pt x="6401450" y="3596129"/>
                    <a:pt x="6418868" y="3602867"/>
                    <a:pt x="6431686" y="3616835"/>
                  </a:cubicBezTo>
                  <a:cubicBezTo>
                    <a:pt x="6448612" y="3635405"/>
                    <a:pt x="6455104" y="3663423"/>
                    <a:pt x="6451160" y="3700890"/>
                  </a:cubicBezTo>
                  <a:lnTo>
                    <a:pt x="6436124" y="3699411"/>
                  </a:lnTo>
                  <a:cubicBezTo>
                    <a:pt x="6439574" y="3666052"/>
                    <a:pt x="6434398" y="3641896"/>
                    <a:pt x="6420594" y="3626941"/>
                  </a:cubicBezTo>
                  <a:cubicBezTo>
                    <a:pt x="6410898" y="3616260"/>
                    <a:pt x="6397260" y="3611166"/>
                    <a:pt x="6379676" y="3611659"/>
                  </a:cubicBezTo>
                  <a:cubicBezTo>
                    <a:pt x="6358477" y="3611987"/>
                    <a:pt x="6340565" y="3619958"/>
                    <a:pt x="6325940" y="3635569"/>
                  </a:cubicBezTo>
                  <a:cubicBezTo>
                    <a:pt x="6307698" y="3655124"/>
                    <a:pt x="6299318" y="3678213"/>
                    <a:pt x="6300796" y="3704834"/>
                  </a:cubicBezTo>
                  <a:cubicBezTo>
                    <a:pt x="6303426" y="3759392"/>
                    <a:pt x="6331692" y="3787246"/>
                    <a:pt x="6385592" y="3788397"/>
                  </a:cubicBezTo>
                  <a:cubicBezTo>
                    <a:pt x="6410898" y="3786425"/>
                    <a:pt x="6432016" y="3775990"/>
                    <a:pt x="6448941" y="3757092"/>
                  </a:cubicBezTo>
                  <a:cubicBezTo>
                    <a:pt x="6468990" y="3735071"/>
                    <a:pt x="6478932" y="3704588"/>
                    <a:pt x="6478767" y="3665641"/>
                  </a:cubicBezTo>
                  <a:cubicBezTo>
                    <a:pt x="6478439" y="3643292"/>
                    <a:pt x="6478151" y="3620820"/>
                    <a:pt x="6477904" y="3598225"/>
                  </a:cubicBezTo>
                  <a:lnTo>
                    <a:pt x="6477662" y="3571798"/>
                  </a:lnTo>
                  <a:lnTo>
                    <a:pt x="6472328" y="3570648"/>
                  </a:lnTo>
                  <a:cubicBezTo>
                    <a:pt x="6469102" y="3569436"/>
                    <a:pt x="6466607" y="3567865"/>
                    <a:pt x="6464840" y="3565934"/>
                  </a:cubicBezTo>
                  <a:cubicBezTo>
                    <a:pt x="6461307" y="3562072"/>
                    <a:pt x="6459212" y="3558251"/>
                    <a:pt x="6458554" y="3554471"/>
                  </a:cubicBezTo>
                  <a:cubicBezTo>
                    <a:pt x="6457240" y="3549213"/>
                    <a:pt x="6458390" y="3544365"/>
                    <a:pt x="6462006" y="3539928"/>
                  </a:cubicBezTo>
                  <a:cubicBezTo>
                    <a:pt x="6464717" y="3536724"/>
                    <a:pt x="6468137" y="3534156"/>
                    <a:pt x="6472266" y="3532225"/>
                  </a:cubicBezTo>
                  <a:lnTo>
                    <a:pt x="6477286" y="3530882"/>
                  </a:lnTo>
                  <a:lnTo>
                    <a:pt x="6476549" y="3470909"/>
                  </a:lnTo>
                  <a:cubicBezTo>
                    <a:pt x="6476385" y="3450532"/>
                    <a:pt x="6476220" y="3430237"/>
                    <a:pt x="6476056" y="3410024"/>
                  </a:cubicBezTo>
                  <a:lnTo>
                    <a:pt x="6476056" y="3409778"/>
                  </a:lnTo>
                  <a:cubicBezTo>
                    <a:pt x="6476714" y="3379212"/>
                    <a:pt x="6482547" y="3350865"/>
                    <a:pt x="6493557" y="3324737"/>
                  </a:cubicBezTo>
                  <a:cubicBezTo>
                    <a:pt x="6488956" y="3326873"/>
                    <a:pt x="6484519" y="3328270"/>
                    <a:pt x="6480246" y="3328927"/>
                  </a:cubicBezTo>
                  <a:cubicBezTo>
                    <a:pt x="6470551" y="3330899"/>
                    <a:pt x="6461226" y="3331310"/>
                    <a:pt x="6452269" y="3330160"/>
                  </a:cubicBezTo>
                  <a:cubicBezTo>
                    <a:pt x="6443313" y="3329009"/>
                    <a:pt x="6434644" y="3327448"/>
                    <a:pt x="6426264" y="3325476"/>
                  </a:cubicBezTo>
                  <a:cubicBezTo>
                    <a:pt x="6418868" y="3323997"/>
                    <a:pt x="6411392" y="3322683"/>
                    <a:pt x="6403832" y="3321532"/>
                  </a:cubicBezTo>
                  <a:cubicBezTo>
                    <a:pt x="6396274" y="3320382"/>
                    <a:pt x="6388550" y="3320053"/>
                    <a:pt x="6380662" y="3320546"/>
                  </a:cubicBezTo>
                  <a:lnTo>
                    <a:pt x="6380415" y="3320546"/>
                  </a:lnTo>
                  <a:lnTo>
                    <a:pt x="6380168" y="3320546"/>
                  </a:lnTo>
                  <a:cubicBezTo>
                    <a:pt x="6336456" y="3321861"/>
                    <a:pt x="6313286" y="3340677"/>
                    <a:pt x="6310656" y="3376994"/>
                  </a:cubicBezTo>
                  <a:cubicBezTo>
                    <a:pt x="6310328" y="3382253"/>
                    <a:pt x="6310739" y="3387593"/>
                    <a:pt x="6311889" y="3393016"/>
                  </a:cubicBezTo>
                  <a:cubicBezTo>
                    <a:pt x="6314026" y="3405341"/>
                    <a:pt x="6320516" y="3415201"/>
                    <a:pt x="6331362" y="3422596"/>
                  </a:cubicBezTo>
                  <a:cubicBezTo>
                    <a:pt x="6341222" y="3429498"/>
                    <a:pt x="6352890" y="3433195"/>
                    <a:pt x="6366365" y="3433688"/>
                  </a:cubicBezTo>
                  <a:cubicBezTo>
                    <a:pt x="6382962" y="3434181"/>
                    <a:pt x="6398246" y="3429662"/>
                    <a:pt x="6412213" y="3420131"/>
                  </a:cubicBezTo>
                  <a:cubicBezTo>
                    <a:pt x="6426182" y="3410600"/>
                    <a:pt x="6434809" y="3401644"/>
                    <a:pt x="6438096" y="3393263"/>
                  </a:cubicBezTo>
                  <a:lnTo>
                    <a:pt x="6452146" y="3398686"/>
                  </a:lnTo>
                  <a:cubicBezTo>
                    <a:pt x="6447216" y="3411010"/>
                    <a:pt x="6436288" y="3422596"/>
                    <a:pt x="6419362" y="3433442"/>
                  </a:cubicBezTo>
                  <a:cubicBezTo>
                    <a:pt x="6402436" y="3444287"/>
                    <a:pt x="6384524" y="3449300"/>
                    <a:pt x="6365626" y="3448478"/>
                  </a:cubicBezTo>
                  <a:cubicBezTo>
                    <a:pt x="6351000" y="3447985"/>
                    <a:pt x="6336785" y="3443507"/>
                    <a:pt x="6322982" y="3435044"/>
                  </a:cubicBezTo>
                  <a:cubicBezTo>
                    <a:pt x="6309178" y="3426581"/>
                    <a:pt x="6300550" y="3413558"/>
                    <a:pt x="6297099" y="3395974"/>
                  </a:cubicBezTo>
                  <a:cubicBezTo>
                    <a:pt x="6295785" y="3389401"/>
                    <a:pt x="6295292" y="3382828"/>
                    <a:pt x="6295620" y="3376254"/>
                  </a:cubicBezTo>
                  <a:cubicBezTo>
                    <a:pt x="6296606" y="3354070"/>
                    <a:pt x="6305234" y="3335131"/>
                    <a:pt x="6321502" y="3319437"/>
                  </a:cubicBezTo>
                  <a:cubicBezTo>
                    <a:pt x="6337771" y="3303743"/>
                    <a:pt x="6357327" y="3295568"/>
                    <a:pt x="6380168" y="3294911"/>
                  </a:cubicBezTo>
                  <a:close/>
                  <a:moveTo>
                    <a:pt x="8293530" y="3251527"/>
                  </a:moveTo>
                  <a:cubicBezTo>
                    <a:pt x="8318674" y="3299183"/>
                    <a:pt x="8337406" y="3347825"/>
                    <a:pt x="8349732" y="3397453"/>
                  </a:cubicBezTo>
                  <a:cubicBezTo>
                    <a:pt x="8362386" y="3447903"/>
                    <a:pt x="8368548" y="3499421"/>
                    <a:pt x="8368218" y="3552006"/>
                  </a:cubicBezTo>
                  <a:cubicBezTo>
                    <a:pt x="8368548" y="3604921"/>
                    <a:pt x="8362386" y="3656521"/>
                    <a:pt x="8349732" y="3706806"/>
                  </a:cubicBezTo>
                  <a:cubicBezTo>
                    <a:pt x="8337406" y="3756763"/>
                    <a:pt x="8318674" y="3805323"/>
                    <a:pt x="8293530" y="3852486"/>
                  </a:cubicBezTo>
                  <a:lnTo>
                    <a:pt x="8279974" y="3846570"/>
                  </a:lnTo>
                  <a:cubicBezTo>
                    <a:pt x="8297064" y="3800229"/>
                    <a:pt x="8309800" y="3752573"/>
                    <a:pt x="8318182" y="3703602"/>
                  </a:cubicBezTo>
                  <a:cubicBezTo>
                    <a:pt x="8326726" y="3653974"/>
                    <a:pt x="8330834" y="3603524"/>
                    <a:pt x="8330506" y="3552253"/>
                  </a:cubicBezTo>
                  <a:lnTo>
                    <a:pt x="8330506" y="3552006"/>
                  </a:lnTo>
                  <a:cubicBezTo>
                    <a:pt x="8330834" y="3500735"/>
                    <a:pt x="8326726" y="3450286"/>
                    <a:pt x="8318182" y="3400658"/>
                  </a:cubicBezTo>
                  <a:cubicBezTo>
                    <a:pt x="8309800" y="3352016"/>
                    <a:pt x="8297064" y="3304277"/>
                    <a:pt x="8279974" y="3257443"/>
                  </a:cubicBezTo>
                  <a:close/>
                  <a:moveTo>
                    <a:pt x="4711657" y="3251527"/>
                  </a:moveTo>
                  <a:lnTo>
                    <a:pt x="4725460" y="3257443"/>
                  </a:lnTo>
                  <a:cubicBezTo>
                    <a:pt x="4708534" y="3304277"/>
                    <a:pt x="4695798" y="3352016"/>
                    <a:pt x="4687254" y="3400658"/>
                  </a:cubicBezTo>
                  <a:cubicBezTo>
                    <a:pt x="4678708" y="3449793"/>
                    <a:pt x="4674518" y="3500242"/>
                    <a:pt x="4674682" y="3552006"/>
                  </a:cubicBezTo>
                  <a:lnTo>
                    <a:pt x="4674682" y="3552253"/>
                  </a:lnTo>
                  <a:cubicBezTo>
                    <a:pt x="4674518" y="3603853"/>
                    <a:pt x="4678708" y="3654303"/>
                    <a:pt x="4687254" y="3703602"/>
                  </a:cubicBezTo>
                  <a:cubicBezTo>
                    <a:pt x="4695798" y="3752573"/>
                    <a:pt x="4708534" y="3800229"/>
                    <a:pt x="4725460" y="3846570"/>
                  </a:cubicBezTo>
                  <a:lnTo>
                    <a:pt x="4711657" y="3852486"/>
                  </a:lnTo>
                  <a:cubicBezTo>
                    <a:pt x="4687172" y="3806144"/>
                    <a:pt x="4668438" y="3757585"/>
                    <a:pt x="4655456" y="3706806"/>
                  </a:cubicBezTo>
                  <a:cubicBezTo>
                    <a:pt x="4642802" y="3656193"/>
                    <a:pt x="4636722" y="3604593"/>
                    <a:pt x="4637215" y="3552006"/>
                  </a:cubicBezTo>
                  <a:cubicBezTo>
                    <a:pt x="4636722" y="3499749"/>
                    <a:pt x="4642802" y="3448231"/>
                    <a:pt x="4655456" y="3397453"/>
                  </a:cubicBezTo>
                  <a:cubicBezTo>
                    <a:pt x="4668438" y="3347004"/>
                    <a:pt x="4687172" y="3298362"/>
                    <a:pt x="4711657" y="3251527"/>
                  </a:cubicBezTo>
                  <a:close/>
                  <a:moveTo>
                    <a:pt x="2327556" y="3040731"/>
                  </a:moveTo>
                  <a:cubicBezTo>
                    <a:pt x="2321311" y="3050262"/>
                    <a:pt x="2316299" y="3058314"/>
                    <a:pt x="2312520" y="3064887"/>
                  </a:cubicBezTo>
                  <a:cubicBezTo>
                    <a:pt x="2296580" y="3091838"/>
                    <a:pt x="2284501" y="3117966"/>
                    <a:pt x="2276284" y="3143273"/>
                  </a:cubicBezTo>
                  <a:cubicBezTo>
                    <a:pt x="2266918" y="3172196"/>
                    <a:pt x="2261166" y="3196599"/>
                    <a:pt x="2259030" y="3216483"/>
                  </a:cubicBezTo>
                  <a:cubicBezTo>
                    <a:pt x="2256729" y="3238832"/>
                    <a:pt x="2258701" y="3254608"/>
                    <a:pt x="2264946" y="3263810"/>
                  </a:cubicBezTo>
                  <a:cubicBezTo>
                    <a:pt x="2269382" y="3270712"/>
                    <a:pt x="2274806" y="3274163"/>
                    <a:pt x="2281214" y="3274163"/>
                  </a:cubicBezTo>
                  <a:cubicBezTo>
                    <a:pt x="2283186" y="3274163"/>
                    <a:pt x="2285405" y="3273506"/>
                    <a:pt x="2287870" y="3272191"/>
                  </a:cubicBezTo>
                  <a:cubicBezTo>
                    <a:pt x="2297072" y="3267097"/>
                    <a:pt x="2304467" y="3257073"/>
                    <a:pt x="2310054" y="3242118"/>
                  </a:cubicBezTo>
                  <a:cubicBezTo>
                    <a:pt x="2311040" y="3239325"/>
                    <a:pt x="2312643" y="3234066"/>
                    <a:pt x="2314861" y="3226343"/>
                  </a:cubicBezTo>
                  <a:cubicBezTo>
                    <a:pt x="2317080" y="3218619"/>
                    <a:pt x="2319257" y="3208348"/>
                    <a:pt x="2321393" y="3195531"/>
                  </a:cubicBezTo>
                  <a:cubicBezTo>
                    <a:pt x="2325502" y="3171210"/>
                    <a:pt x="2327556" y="3145163"/>
                    <a:pt x="2327556" y="3117391"/>
                  </a:cubicBezTo>
                  <a:close/>
                  <a:moveTo>
                    <a:pt x="6676430" y="3013123"/>
                  </a:moveTo>
                  <a:cubicBezTo>
                    <a:pt x="6682510" y="3013123"/>
                    <a:pt x="6687686" y="3015260"/>
                    <a:pt x="6691959" y="3019532"/>
                  </a:cubicBezTo>
                  <a:cubicBezTo>
                    <a:pt x="6696232" y="3023805"/>
                    <a:pt x="6698368" y="3028981"/>
                    <a:pt x="6698368" y="3035061"/>
                  </a:cubicBezTo>
                  <a:cubicBezTo>
                    <a:pt x="6698368" y="3041142"/>
                    <a:pt x="6696232" y="3046359"/>
                    <a:pt x="6691959" y="3050714"/>
                  </a:cubicBezTo>
                  <a:cubicBezTo>
                    <a:pt x="6687686" y="3055069"/>
                    <a:pt x="6682510" y="3057246"/>
                    <a:pt x="6676430" y="3057246"/>
                  </a:cubicBezTo>
                  <a:cubicBezTo>
                    <a:pt x="6670350" y="3057246"/>
                    <a:pt x="6665174" y="3055069"/>
                    <a:pt x="6660900" y="3050714"/>
                  </a:cubicBezTo>
                  <a:cubicBezTo>
                    <a:pt x="6656628" y="3046359"/>
                    <a:pt x="6654492" y="3041142"/>
                    <a:pt x="6654492" y="3035061"/>
                  </a:cubicBezTo>
                  <a:cubicBezTo>
                    <a:pt x="6654492" y="3028981"/>
                    <a:pt x="6656628" y="3023805"/>
                    <a:pt x="6660900" y="3019532"/>
                  </a:cubicBezTo>
                  <a:cubicBezTo>
                    <a:pt x="6665174" y="3015260"/>
                    <a:pt x="6670350" y="3013123"/>
                    <a:pt x="6676430" y="3013123"/>
                  </a:cubicBezTo>
                  <a:close/>
                  <a:moveTo>
                    <a:pt x="3933230" y="3013123"/>
                  </a:moveTo>
                  <a:cubicBezTo>
                    <a:pt x="3939310" y="3013123"/>
                    <a:pt x="3944487" y="3015260"/>
                    <a:pt x="3948759" y="3019532"/>
                  </a:cubicBezTo>
                  <a:cubicBezTo>
                    <a:pt x="3953032" y="3023805"/>
                    <a:pt x="3955168" y="3028981"/>
                    <a:pt x="3955168" y="3035061"/>
                  </a:cubicBezTo>
                  <a:cubicBezTo>
                    <a:pt x="3955168" y="3041142"/>
                    <a:pt x="3953032" y="3046359"/>
                    <a:pt x="3948759" y="3050714"/>
                  </a:cubicBezTo>
                  <a:cubicBezTo>
                    <a:pt x="3944487" y="3055069"/>
                    <a:pt x="3939310" y="3057246"/>
                    <a:pt x="3933230" y="3057246"/>
                  </a:cubicBezTo>
                  <a:cubicBezTo>
                    <a:pt x="3927150" y="3057246"/>
                    <a:pt x="3921973" y="3055069"/>
                    <a:pt x="3917700" y="3050714"/>
                  </a:cubicBezTo>
                  <a:cubicBezTo>
                    <a:pt x="3913428" y="3046359"/>
                    <a:pt x="3911292" y="3041142"/>
                    <a:pt x="3911292" y="3035061"/>
                  </a:cubicBezTo>
                  <a:cubicBezTo>
                    <a:pt x="3911292" y="3028981"/>
                    <a:pt x="3913428" y="3023805"/>
                    <a:pt x="3917700" y="3019532"/>
                  </a:cubicBezTo>
                  <a:cubicBezTo>
                    <a:pt x="3921973" y="3015260"/>
                    <a:pt x="3927150" y="3013123"/>
                    <a:pt x="3933230" y="3013123"/>
                  </a:cubicBezTo>
                  <a:close/>
                  <a:moveTo>
                    <a:pt x="4433916" y="2949773"/>
                  </a:moveTo>
                  <a:cubicBezTo>
                    <a:pt x="4433916" y="2949773"/>
                    <a:pt x="4433998" y="2949773"/>
                    <a:pt x="4434162" y="2949773"/>
                  </a:cubicBezTo>
                  <a:cubicBezTo>
                    <a:pt x="4434162" y="2949773"/>
                    <a:pt x="4434326" y="2949773"/>
                    <a:pt x="4434655" y="2949773"/>
                  </a:cubicBezTo>
                  <a:cubicBezTo>
                    <a:pt x="4434984" y="2949773"/>
                    <a:pt x="4435312" y="2949773"/>
                    <a:pt x="4435641" y="2949773"/>
                  </a:cubicBezTo>
                  <a:cubicBezTo>
                    <a:pt x="4447966" y="2949773"/>
                    <a:pt x="4456840" y="2951828"/>
                    <a:pt x="4462262" y="2955936"/>
                  </a:cubicBezTo>
                  <a:cubicBezTo>
                    <a:pt x="4467686" y="2960044"/>
                    <a:pt x="4471136" y="2964153"/>
                    <a:pt x="4472616" y="2968261"/>
                  </a:cubicBezTo>
                  <a:cubicBezTo>
                    <a:pt x="4478860" y="2985022"/>
                    <a:pt x="4469329" y="3004003"/>
                    <a:pt x="4444022" y="3025201"/>
                  </a:cubicBezTo>
                  <a:lnTo>
                    <a:pt x="4433176" y="3015095"/>
                  </a:lnTo>
                  <a:cubicBezTo>
                    <a:pt x="4447473" y="2995375"/>
                    <a:pt x="4451992" y="2980421"/>
                    <a:pt x="4446734" y="2970233"/>
                  </a:cubicBezTo>
                  <a:cubicBezTo>
                    <a:pt x="4444926" y="2966618"/>
                    <a:pt x="4441064" y="2964810"/>
                    <a:pt x="4435148" y="2964810"/>
                  </a:cubicBezTo>
                  <a:cubicBezTo>
                    <a:pt x="4434984" y="2964810"/>
                    <a:pt x="4434778" y="2964810"/>
                    <a:pt x="4434532" y="2964810"/>
                  </a:cubicBezTo>
                  <a:cubicBezTo>
                    <a:pt x="4434286" y="2964810"/>
                    <a:pt x="4434162" y="2964810"/>
                    <a:pt x="4434162" y="2964810"/>
                  </a:cubicBezTo>
                  <a:close/>
                  <a:moveTo>
                    <a:pt x="2443190" y="2949773"/>
                  </a:moveTo>
                  <a:cubicBezTo>
                    <a:pt x="2443190" y="2949773"/>
                    <a:pt x="2443273" y="2949773"/>
                    <a:pt x="2443437" y="2949773"/>
                  </a:cubicBezTo>
                  <a:cubicBezTo>
                    <a:pt x="2443437" y="2949773"/>
                    <a:pt x="2443601" y="2949773"/>
                    <a:pt x="2443930" y="2949773"/>
                  </a:cubicBezTo>
                  <a:cubicBezTo>
                    <a:pt x="2444258" y="2949773"/>
                    <a:pt x="2444587" y="2949773"/>
                    <a:pt x="2444916" y="2949773"/>
                  </a:cubicBezTo>
                  <a:cubicBezTo>
                    <a:pt x="2457241" y="2949773"/>
                    <a:pt x="2466115" y="2951828"/>
                    <a:pt x="2471538" y="2955936"/>
                  </a:cubicBezTo>
                  <a:cubicBezTo>
                    <a:pt x="2476960" y="2960044"/>
                    <a:pt x="2480412" y="2964153"/>
                    <a:pt x="2481890" y="2968261"/>
                  </a:cubicBezTo>
                  <a:cubicBezTo>
                    <a:pt x="2488135" y="2985022"/>
                    <a:pt x="2478604" y="3004003"/>
                    <a:pt x="2453297" y="3025201"/>
                  </a:cubicBezTo>
                  <a:lnTo>
                    <a:pt x="2442451" y="3015095"/>
                  </a:lnTo>
                  <a:cubicBezTo>
                    <a:pt x="2456748" y="2995375"/>
                    <a:pt x="2461267" y="2980421"/>
                    <a:pt x="2456008" y="2970233"/>
                  </a:cubicBezTo>
                  <a:cubicBezTo>
                    <a:pt x="2454201" y="2966618"/>
                    <a:pt x="2450339" y="2964810"/>
                    <a:pt x="2444423" y="2964810"/>
                  </a:cubicBezTo>
                  <a:cubicBezTo>
                    <a:pt x="2444258" y="2964810"/>
                    <a:pt x="2444053" y="2964810"/>
                    <a:pt x="2443807" y="2964810"/>
                  </a:cubicBezTo>
                  <a:cubicBezTo>
                    <a:pt x="2443560" y="2964810"/>
                    <a:pt x="2443437" y="2964810"/>
                    <a:pt x="2443437" y="2964810"/>
                  </a:cubicBezTo>
                  <a:close/>
                  <a:moveTo>
                    <a:pt x="7593680" y="2940407"/>
                  </a:moveTo>
                  <a:cubicBezTo>
                    <a:pt x="7599762" y="2940407"/>
                    <a:pt x="7604938" y="2942543"/>
                    <a:pt x="7609210" y="2946816"/>
                  </a:cubicBezTo>
                  <a:cubicBezTo>
                    <a:pt x="7613482" y="2951088"/>
                    <a:pt x="7615618" y="2956265"/>
                    <a:pt x="7615618" y="2962345"/>
                  </a:cubicBezTo>
                  <a:cubicBezTo>
                    <a:pt x="7615618" y="2968425"/>
                    <a:pt x="7613482" y="2973643"/>
                    <a:pt x="7609210" y="2977997"/>
                  </a:cubicBezTo>
                  <a:cubicBezTo>
                    <a:pt x="7604938" y="2982352"/>
                    <a:pt x="7599762" y="2984530"/>
                    <a:pt x="7593680" y="2984530"/>
                  </a:cubicBezTo>
                  <a:cubicBezTo>
                    <a:pt x="7587600" y="2984530"/>
                    <a:pt x="7582424" y="2982352"/>
                    <a:pt x="7578152" y="2977997"/>
                  </a:cubicBezTo>
                  <a:cubicBezTo>
                    <a:pt x="7573878" y="2973643"/>
                    <a:pt x="7571742" y="2968425"/>
                    <a:pt x="7571742" y="2962345"/>
                  </a:cubicBezTo>
                  <a:cubicBezTo>
                    <a:pt x="7571742" y="2956265"/>
                    <a:pt x="7573878" y="2951088"/>
                    <a:pt x="7578152" y="2946816"/>
                  </a:cubicBezTo>
                  <a:cubicBezTo>
                    <a:pt x="7582424" y="2942543"/>
                    <a:pt x="7587600" y="2940407"/>
                    <a:pt x="7593680" y="2940407"/>
                  </a:cubicBezTo>
                  <a:close/>
                  <a:moveTo>
                    <a:pt x="1864035" y="2825786"/>
                  </a:moveTo>
                  <a:cubicBezTo>
                    <a:pt x="1864035" y="2826772"/>
                    <a:pt x="1864118" y="2827593"/>
                    <a:pt x="1864282" y="2828251"/>
                  </a:cubicBezTo>
                  <a:cubicBezTo>
                    <a:pt x="1864939" y="2832359"/>
                    <a:pt x="1866911" y="2834742"/>
                    <a:pt x="1870198" y="2835399"/>
                  </a:cubicBezTo>
                  <a:cubicBezTo>
                    <a:pt x="1868719" y="2832606"/>
                    <a:pt x="1866665" y="2829401"/>
                    <a:pt x="1864035" y="2825786"/>
                  </a:cubicBezTo>
                  <a:close/>
                  <a:moveTo>
                    <a:pt x="1811285" y="2796699"/>
                  </a:moveTo>
                  <a:cubicBezTo>
                    <a:pt x="1795345" y="2796699"/>
                    <a:pt x="1781541" y="2804833"/>
                    <a:pt x="1769874" y="2821102"/>
                  </a:cubicBezTo>
                  <a:cubicBezTo>
                    <a:pt x="1763793" y="2829648"/>
                    <a:pt x="1759233" y="2839076"/>
                    <a:pt x="1756193" y="2849388"/>
                  </a:cubicBezTo>
                  <a:lnTo>
                    <a:pt x="1751922" y="2880845"/>
                  </a:lnTo>
                  <a:lnTo>
                    <a:pt x="1763051" y="2884945"/>
                  </a:lnTo>
                  <a:cubicBezTo>
                    <a:pt x="1760175" y="2892422"/>
                    <a:pt x="1757505" y="2899118"/>
                    <a:pt x="1755040" y="2905034"/>
                  </a:cubicBezTo>
                  <a:lnTo>
                    <a:pt x="1754704" y="2905798"/>
                  </a:lnTo>
                  <a:lnTo>
                    <a:pt x="1756193" y="2916866"/>
                  </a:lnTo>
                  <a:cubicBezTo>
                    <a:pt x="1759233" y="2927219"/>
                    <a:pt x="1763793" y="2936627"/>
                    <a:pt x="1769874" y="2945090"/>
                  </a:cubicBezTo>
                  <a:cubicBezTo>
                    <a:pt x="1781541" y="2961359"/>
                    <a:pt x="1795345" y="2969493"/>
                    <a:pt x="1811285" y="2969493"/>
                  </a:cubicBezTo>
                  <a:cubicBezTo>
                    <a:pt x="1830512" y="2969493"/>
                    <a:pt x="1847027" y="2961195"/>
                    <a:pt x="1860831" y="2944597"/>
                  </a:cubicBezTo>
                  <a:cubicBezTo>
                    <a:pt x="1874963" y="2927671"/>
                    <a:pt x="1882030" y="2907130"/>
                    <a:pt x="1882030" y="2882973"/>
                  </a:cubicBezTo>
                  <a:cubicBezTo>
                    <a:pt x="1882030" y="2871799"/>
                    <a:pt x="1880222" y="2860788"/>
                    <a:pt x="1876607" y="2849942"/>
                  </a:cubicBezTo>
                  <a:cubicBezTo>
                    <a:pt x="1873813" y="2850600"/>
                    <a:pt x="1871266" y="2850764"/>
                    <a:pt x="1868965" y="2850435"/>
                  </a:cubicBezTo>
                  <a:cubicBezTo>
                    <a:pt x="1858612" y="2849449"/>
                    <a:pt x="1852204" y="2843205"/>
                    <a:pt x="1849739" y="2831702"/>
                  </a:cubicBezTo>
                  <a:cubicBezTo>
                    <a:pt x="1848095" y="2824964"/>
                    <a:pt x="1849246" y="2818966"/>
                    <a:pt x="1853190" y="2813707"/>
                  </a:cubicBezTo>
                  <a:cubicBezTo>
                    <a:pt x="1840700" y="2802369"/>
                    <a:pt x="1826732" y="2796699"/>
                    <a:pt x="1811285" y="2796699"/>
                  </a:cubicBezTo>
                  <a:close/>
                  <a:moveTo>
                    <a:pt x="3783509" y="2796453"/>
                  </a:moveTo>
                  <a:cubicBezTo>
                    <a:pt x="3782358" y="2798425"/>
                    <a:pt x="3782030" y="2800972"/>
                    <a:pt x="3782523" y="2804094"/>
                  </a:cubicBezTo>
                  <a:cubicBezTo>
                    <a:pt x="3783509" y="2808695"/>
                    <a:pt x="3784988" y="2812064"/>
                    <a:pt x="3786960" y="2814200"/>
                  </a:cubicBezTo>
                  <a:cubicBezTo>
                    <a:pt x="3790739" y="2819130"/>
                    <a:pt x="3796655" y="2822253"/>
                    <a:pt x="3804708" y="2823567"/>
                  </a:cubicBezTo>
                  <a:cubicBezTo>
                    <a:pt x="3803722" y="2819623"/>
                    <a:pt x="3802900" y="2816748"/>
                    <a:pt x="3802242" y="2814940"/>
                  </a:cubicBezTo>
                  <a:cubicBezTo>
                    <a:pt x="3798627" y="2804752"/>
                    <a:pt x="3793122" y="2798671"/>
                    <a:pt x="3785727" y="2796699"/>
                  </a:cubicBezTo>
                  <a:cubicBezTo>
                    <a:pt x="3785234" y="2796535"/>
                    <a:pt x="3784495" y="2796453"/>
                    <a:pt x="3783509" y="2796453"/>
                  </a:cubicBezTo>
                  <a:close/>
                  <a:moveTo>
                    <a:pt x="6672239" y="2796206"/>
                  </a:moveTo>
                  <a:cubicBezTo>
                    <a:pt x="6653998" y="2796864"/>
                    <a:pt x="6638798" y="2806559"/>
                    <a:pt x="6626638" y="2825293"/>
                  </a:cubicBezTo>
                  <a:cubicBezTo>
                    <a:pt x="6615628" y="2842547"/>
                    <a:pt x="6610122" y="2861281"/>
                    <a:pt x="6610122" y="2881494"/>
                  </a:cubicBezTo>
                  <a:lnTo>
                    <a:pt x="6610188" y="2882043"/>
                  </a:lnTo>
                  <a:lnTo>
                    <a:pt x="6612136" y="2882726"/>
                  </a:lnTo>
                  <a:lnTo>
                    <a:pt x="6610734" y="2886556"/>
                  </a:lnTo>
                  <a:lnTo>
                    <a:pt x="6613820" y="2912121"/>
                  </a:lnTo>
                  <a:cubicBezTo>
                    <a:pt x="6616284" y="2921694"/>
                    <a:pt x="6619982" y="2930629"/>
                    <a:pt x="6624912" y="2938928"/>
                  </a:cubicBezTo>
                  <a:cubicBezTo>
                    <a:pt x="6629020" y="2946158"/>
                    <a:pt x="6634854" y="2952978"/>
                    <a:pt x="6642413" y="2959387"/>
                  </a:cubicBezTo>
                  <a:cubicBezTo>
                    <a:pt x="6649972" y="2965796"/>
                    <a:pt x="6658682" y="2969082"/>
                    <a:pt x="6668542" y="2969247"/>
                  </a:cubicBezTo>
                  <a:cubicBezTo>
                    <a:pt x="6679880" y="2969575"/>
                    <a:pt x="6689617" y="2966166"/>
                    <a:pt x="6697752" y="2959017"/>
                  </a:cubicBezTo>
                  <a:cubicBezTo>
                    <a:pt x="6705886" y="2951869"/>
                    <a:pt x="6712418" y="2944844"/>
                    <a:pt x="6717348" y="2937942"/>
                  </a:cubicBezTo>
                  <a:lnTo>
                    <a:pt x="6721388" y="2930813"/>
                  </a:lnTo>
                  <a:lnTo>
                    <a:pt x="6721292" y="2928821"/>
                  </a:lnTo>
                  <a:lnTo>
                    <a:pt x="6721292" y="2925617"/>
                  </a:lnTo>
                  <a:cubicBezTo>
                    <a:pt x="6721292" y="2925617"/>
                    <a:pt x="6721292" y="2920687"/>
                    <a:pt x="6721292" y="2910827"/>
                  </a:cubicBezTo>
                  <a:cubicBezTo>
                    <a:pt x="6721292" y="2900967"/>
                    <a:pt x="6721292" y="2890080"/>
                    <a:pt x="6721292" y="2878166"/>
                  </a:cubicBezTo>
                  <a:cubicBezTo>
                    <a:pt x="6721292" y="2866252"/>
                    <a:pt x="6721292" y="2855324"/>
                    <a:pt x="6721292" y="2845382"/>
                  </a:cubicBezTo>
                  <a:cubicBezTo>
                    <a:pt x="6721292" y="2842897"/>
                    <a:pt x="6721292" y="2840722"/>
                    <a:pt x="6721292" y="2838858"/>
                  </a:cubicBezTo>
                  <a:lnTo>
                    <a:pt x="6721292" y="2834974"/>
                  </a:lnTo>
                  <a:lnTo>
                    <a:pt x="6717102" y="2824307"/>
                  </a:lnTo>
                  <a:cubicBezTo>
                    <a:pt x="6713815" y="2819048"/>
                    <a:pt x="6708516" y="2813050"/>
                    <a:pt x="6701202" y="2806312"/>
                  </a:cubicBezTo>
                  <a:cubicBezTo>
                    <a:pt x="6693890" y="2799575"/>
                    <a:pt x="6684236" y="2796206"/>
                    <a:pt x="6672239" y="2796206"/>
                  </a:cubicBezTo>
                  <a:close/>
                  <a:moveTo>
                    <a:pt x="5805464" y="2796206"/>
                  </a:moveTo>
                  <a:cubicBezTo>
                    <a:pt x="5787224" y="2796864"/>
                    <a:pt x="5772023" y="2806559"/>
                    <a:pt x="5759862" y="2825293"/>
                  </a:cubicBezTo>
                  <a:cubicBezTo>
                    <a:pt x="5748852" y="2842547"/>
                    <a:pt x="5743347" y="2861281"/>
                    <a:pt x="5743347" y="2881494"/>
                  </a:cubicBezTo>
                  <a:lnTo>
                    <a:pt x="5743414" y="2882043"/>
                  </a:lnTo>
                  <a:lnTo>
                    <a:pt x="5745362" y="2882726"/>
                  </a:lnTo>
                  <a:lnTo>
                    <a:pt x="5743958" y="2886556"/>
                  </a:lnTo>
                  <a:lnTo>
                    <a:pt x="5747044" y="2912121"/>
                  </a:lnTo>
                  <a:cubicBezTo>
                    <a:pt x="5749510" y="2921694"/>
                    <a:pt x="5753207" y="2930629"/>
                    <a:pt x="5758138" y="2938928"/>
                  </a:cubicBezTo>
                  <a:cubicBezTo>
                    <a:pt x="5762246" y="2946158"/>
                    <a:pt x="5768079" y="2952978"/>
                    <a:pt x="5775638" y="2959387"/>
                  </a:cubicBezTo>
                  <a:cubicBezTo>
                    <a:pt x="5783198" y="2965796"/>
                    <a:pt x="5791908" y="2969082"/>
                    <a:pt x="5801766" y="2969247"/>
                  </a:cubicBezTo>
                  <a:cubicBezTo>
                    <a:pt x="5813106" y="2969575"/>
                    <a:pt x="5822842" y="2966166"/>
                    <a:pt x="5830976" y="2959017"/>
                  </a:cubicBezTo>
                  <a:cubicBezTo>
                    <a:pt x="5839111" y="2951869"/>
                    <a:pt x="5845643" y="2944844"/>
                    <a:pt x="5850573" y="2937942"/>
                  </a:cubicBezTo>
                  <a:lnTo>
                    <a:pt x="5854614" y="2930813"/>
                  </a:lnTo>
                  <a:lnTo>
                    <a:pt x="5854517" y="2928821"/>
                  </a:lnTo>
                  <a:lnTo>
                    <a:pt x="5854517" y="2925617"/>
                  </a:lnTo>
                  <a:cubicBezTo>
                    <a:pt x="5854517" y="2925617"/>
                    <a:pt x="5854517" y="2920687"/>
                    <a:pt x="5854517" y="2910827"/>
                  </a:cubicBezTo>
                  <a:cubicBezTo>
                    <a:pt x="5854517" y="2900967"/>
                    <a:pt x="5854517" y="2890080"/>
                    <a:pt x="5854517" y="2878166"/>
                  </a:cubicBezTo>
                  <a:cubicBezTo>
                    <a:pt x="5854517" y="2866252"/>
                    <a:pt x="5854517" y="2855324"/>
                    <a:pt x="5854517" y="2845382"/>
                  </a:cubicBezTo>
                  <a:cubicBezTo>
                    <a:pt x="5854517" y="2842897"/>
                    <a:pt x="5854517" y="2840722"/>
                    <a:pt x="5854517" y="2838858"/>
                  </a:cubicBezTo>
                  <a:lnTo>
                    <a:pt x="5854517" y="2834973"/>
                  </a:lnTo>
                  <a:lnTo>
                    <a:pt x="5850326" y="2824307"/>
                  </a:lnTo>
                  <a:cubicBezTo>
                    <a:pt x="5847040" y="2819048"/>
                    <a:pt x="5841740" y="2813050"/>
                    <a:pt x="5834428" y="2806312"/>
                  </a:cubicBezTo>
                  <a:cubicBezTo>
                    <a:pt x="5827115" y="2799575"/>
                    <a:pt x="5817460" y="2796206"/>
                    <a:pt x="5805464" y="2796206"/>
                  </a:cubicBezTo>
                  <a:close/>
                  <a:moveTo>
                    <a:pt x="4948214" y="2796206"/>
                  </a:moveTo>
                  <a:cubicBezTo>
                    <a:pt x="4929974" y="2796864"/>
                    <a:pt x="4914773" y="2806559"/>
                    <a:pt x="4902612" y="2825293"/>
                  </a:cubicBezTo>
                  <a:cubicBezTo>
                    <a:pt x="4891602" y="2842547"/>
                    <a:pt x="4886097" y="2861281"/>
                    <a:pt x="4886097" y="2881494"/>
                  </a:cubicBezTo>
                  <a:lnTo>
                    <a:pt x="4886164" y="2882043"/>
                  </a:lnTo>
                  <a:lnTo>
                    <a:pt x="4888111" y="2882726"/>
                  </a:lnTo>
                  <a:lnTo>
                    <a:pt x="4886708" y="2886556"/>
                  </a:lnTo>
                  <a:lnTo>
                    <a:pt x="4889794" y="2912121"/>
                  </a:lnTo>
                  <a:cubicBezTo>
                    <a:pt x="4892260" y="2921694"/>
                    <a:pt x="4895957" y="2930629"/>
                    <a:pt x="4900887" y="2938928"/>
                  </a:cubicBezTo>
                  <a:cubicBezTo>
                    <a:pt x="4904996" y="2946158"/>
                    <a:pt x="4910829" y="2952978"/>
                    <a:pt x="4918388" y="2959387"/>
                  </a:cubicBezTo>
                  <a:cubicBezTo>
                    <a:pt x="4925948" y="2965796"/>
                    <a:pt x="4934657" y="2969082"/>
                    <a:pt x="4944516" y="2969247"/>
                  </a:cubicBezTo>
                  <a:cubicBezTo>
                    <a:pt x="4955856" y="2969575"/>
                    <a:pt x="4965592" y="2966166"/>
                    <a:pt x="4973726" y="2959017"/>
                  </a:cubicBezTo>
                  <a:cubicBezTo>
                    <a:pt x="4981861" y="2951869"/>
                    <a:pt x="4988393" y="2944844"/>
                    <a:pt x="4993323" y="2937942"/>
                  </a:cubicBezTo>
                  <a:lnTo>
                    <a:pt x="4997364" y="2930813"/>
                  </a:lnTo>
                  <a:lnTo>
                    <a:pt x="4997267" y="2928821"/>
                  </a:lnTo>
                  <a:lnTo>
                    <a:pt x="4997267" y="2925617"/>
                  </a:lnTo>
                  <a:cubicBezTo>
                    <a:pt x="4997267" y="2925617"/>
                    <a:pt x="4997267" y="2920687"/>
                    <a:pt x="4997267" y="2910827"/>
                  </a:cubicBezTo>
                  <a:cubicBezTo>
                    <a:pt x="4997267" y="2900967"/>
                    <a:pt x="4997267" y="2890080"/>
                    <a:pt x="4997267" y="2878166"/>
                  </a:cubicBezTo>
                  <a:cubicBezTo>
                    <a:pt x="4997267" y="2866252"/>
                    <a:pt x="4997267" y="2855324"/>
                    <a:pt x="4997267" y="2845382"/>
                  </a:cubicBezTo>
                  <a:cubicBezTo>
                    <a:pt x="4997267" y="2842897"/>
                    <a:pt x="4997267" y="2840722"/>
                    <a:pt x="4997267" y="2838858"/>
                  </a:cubicBezTo>
                  <a:lnTo>
                    <a:pt x="4997267" y="2834974"/>
                  </a:lnTo>
                  <a:lnTo>
                    <a:pt x="4993076" y="2824307"/>
                  </a:lnTo>
                  <a:cubicBezTo>
                    <a:pt x="4989790" y="2819048"/>
                    <a:pt x="4984490" y="2813050"/>
                    <a:pt x="4977178" y="2806312"/>
                  </a:cubicBezTo>
                  <a:cubicBezTo>
                    <a:pt x="4969865" y="2799575"/>
                    <a:pt x="4960210" y="2796206"/>
                    <a:pt x="4948214" y="2796206"/>
                  </a:cubicBezTo>
                  <a:close/>
                  <a:moveTo>
                    <a:pt x="3929040" y="2796206"/>
                  </a:moveTo>
                  <a:cubicBezTo>
                    <a:pt x="3919919" y="2796535"/>
                    <a:pt x="3911559" y="2799123"/>
                    <a:pt x="3903958" y="2803971"/>
                  </a:cubicBezTo>
                  <a:lnTo>
                    <a:pt x="3899231" y="2807884"/>
                  </a:lnTo>
                  <a:lnTo>
                    <a:pt x="3903552" y="2818884"/>
                  </a:lnTo>
                  <a:lnTo>
                    <a:pt x="3883148" y="2825925"/>
                  </a:lnTo>
                  <a:lnTo>
                    <a:pt x="3871051" y="2852284"/>
                  </a:lnTo>
                  <a:cubicBezTo>
                    <a:pt x="3868298" y="2861651"/>
                    <a:pt x="3866922" y="2871388"/>
                    <a:pt x="3866922" y="2881494"/>
                  </a:cubicBezTo>
                  <a:cubicBezTo>
                    <a:pt x="3866922" y="2903186"/>
                    <a:pt x="3871852" y="2922330"/>
                    <a:pt x="3881712" y="2938928"/>
                  </a:cubicBezTo>
                  <a:cubicBezTo>
                    <a:pt x="3885820" y="2946158"/>
                    <a:pt x="3891654" y="2952978"/>
                    <a:pt x="3899213" y="2959387"/>
                  </a:cubicBezTo>
                  <a:cubicBezTo>
                    <a:pt x="3906773" y="2965796"/>
                    <a:pt x="3915482" y="2969082"/>
                    <a:pt x="3925342" y="2969247"/>
                  </a:cubicBezTo>
                  <a:cubicBezTo>
                    <a:pt x="3936681" y="2969575"/>
                    <a:pt x="3946418" y="2966166"/>
                    <a:pt x="3954552" y="2959017"/>
                  </a:cubicBezTo>
                  <a:cubicBezTo>
                    <a:pt x="3962686" y="2951869"/>
                    <a:pt x="3969218" y="2944844"/>
                    <a:pt x="3974148" y="2937942"/>
                  </a:cubicBezTo>
                  <a:lnTo>
                    <a:pt x="3978188" y="2930813"/>
                  </a:lnTo>
                  <a:lnTo>
                    <a:pt x="3978092" y="2928821"/>
                  </a:lnTo>
                  <a:lnTo>
                    <a:pt x="3978092" y="2925617"/>
                  </a:lnTo>
                  <a:cubicBezTo>
                    <a:pt x="3978092" y="2925617"/>
                    <a:pt x="3978092" y="2920687"/>
                    <a:pt x="3978092" y="2910827"/>
                  </a:cubicBezTo>
                  <a:cubicBezTo>
                    <a:pt x="3978092" y="2900967"/>
                    <a:pt x="3978092" y="2890080"/>
                    <a:pt x="3978092" y="2878166"/>
                  </a:cubicBezTo>
                  <a:cubicBezTo>
                    <a:pt x="3978092" y="2866252"/>
                    <a:pt x="3978092" y="2855324"/>
                    <a:pt x="3978092" y="2845382"/>
                  </a:cubicBezTo>
                  <a:cubicBezTo>
                    <a:pt x="3978092" y="2842897"/>
                    <a:pt x="3978092" y="2840722"/>
                    <a:pt x="3978092" y="2838858"/>
                  </a:cubicBezTo>
                  <a:lnTo>
                    <a:pt x="3978092" y="2834974"/>
                  </a:lnTo>
                  <a:lnTo>
                    <a:pt x="3973902" y="2824307"/>
                  </a:lnTo>
                  <a:cubicBezTo>
                    <a:pt x="3970616" y="2819048"/>
                    <a:pt x="3965316" y="2813050"/>
                    <a:pt x="3958003" y="2806312"/>
                  </a:cubicBezTo>
                  <a:cubicBezTo>
                    <a:pt x="3950690" y="2799575"/>
                    <a:pt x="3941036" y="2796206"/>
                    <a:pt x="3929040" y="2796206"/>
                  </a:cubicBezTo>
                  <a:close/>
                  <a:moveTo>
                    <a:pt x="2281214" y="2796206"/>
                  </a:moveTo>
                  <a:cubicBezTo>
                    <a:pt x="2262974" y="2796864"/>
                    <a:pt x="2247773" y="2806559"/>
                    <a:pt x="2235612" y="2825293"/>
                  </a:cubicBezTo>
                  <a:cubicBezTo>
                    <a:pt x="2224602" y="2842547"/>
                    <a:pt x="2219098" y="2861281"/>
                    <a:pt x="2219098" y="2881494"/>
                  </a:cubicBezTo>
                  <a:lnTo>
                    <a:pt x="2219436" y="2884297"/>
                  </a:lnTo>
                  <a:lnTo>
                    <a:pt x="2223181" y="2885931"/>
                  </a:lnTo>
                  <a:lnTo>
                    <a:pt x="2220430" y="2892533"/>
                  </a:lnTo>
                  <a:lnTo>
                    <a:pt x="2222795" y="2912121"/>
                  </a:lnTo>
                  <a:cubicBezTo>
                    <a:pt x="2225260" y="2921694"/>
                    <a:pt x="2228957" y="2930629"/>
                    <a:pt x="2233887" y="2938928"/>
                  </a:cubicBezTo>
                  <a:cubicBezTo>
                    <a:pt x="2237996" y="2946158"/>
                    <a:pt x="2243829" y="2952978"/>
                    <a:pt x="2251388" y="2959387"/>
                  </a:cubicBezTo>
                  <a:cubicBezTo>
                    <a:pt x="2258948" y="2965796"/>
                    <a:pt x="2267657" y="2969082"/>
                    <a:pt x="2277517" y="2969247"/>
                  </a:cubicBezTo>
                  <a:cubicBezTo>
                    <a:pt x="2288856" y="2969575"/>
                    <a:pt x="2298592" y="2966166"/>
                    <a:pt x="2306727" y="2959017"/>
                  </a:cubicBezTo>
                  <a:cubicBezTo>
                    <a:pt x="2314861" y="2951869"/>
                    <a:pt x="2321393" y="2944844"/>
                    <a:pt x="2326323" y="2937942"/>
                  </a:cubicBezTo>
                  <a:lnTo>
                    <a:pt x="2327556" y="2935767"/>
                  </a:lnTo>
                  <a:lnTo>
                    <a:pt x="2327556" y="2828072"/>
                  </a:lnTo>
                  <a:lnTo>
                    <a:pt x="2326077" y="2824307"/>
                  </a:lnTo>
                  <a:cubicBezTo>
                    <a:pt x="2322790" y="2819048"/>
                    <a:pt x="2317490" y="2813050"/>
                    <a:pt x="2310178" y="2806312"/>
                  </a:cubicBezTo>
                  <a:cubicBezTo>
                    <a:pt x="2302865" y="2799575"/>
                    <a:pt x="2293211" y="2796206"/>
                    <a:pt x="2281214" y="2796206"/>
                  </a:cubicBezTo>
                  <a:close/>
                  <a:moveTo>
                    <a:pt x="7460350" y="2795960"/>
                  </a:moveTo>
                  <a:cubicBezTo>
                    <a:pt x="7445560" y="2796781"/>
                    <a:pt x="7434016" y="2802287"/>
                    <a:pt x="7425716" y="2812475"/>
                  </a:cubicBezTo>
                  <a:cubicBezTo>
                    <a:pt x="7417418" y="2822664"/>
                    <a:pt x="7411542" y="2831620"/>
                    <a:pt x="7408092" y="2839343"/>
                  </a:cubicBezTo>
                  <a:cubicBezTo>
                    <a:pt x="7400204" y="2858077"/>
                    <a:pt x="7396836" y="2877468"/>
                    <a:pt x="7397986" y="2897516"/>
                  </a:cubicBezTo>
                  <a:cubicBezTo>
                    <a:pt x="7413104" y="2896530"/>
                    <a:pt x="7426908" y="2893901"/>
                    <a:pt x="7439398" y="2889628"/>
                  </a:cubicBezTo>
                  <a:cubicBezTo>
                    <a:pt x="7474236" y="2877796"/>
                    <a:pt x="7490834" y="2854790"/>
                    <a:pt x="7489190" y="2820609"/>
                  </a:cubicBezTo>
                  <a:cubicBezTo>
                    <a:pt x="7488204" y="2803355"/>
                    <a:pt x="7478590" y="2795138"/>
                    <a:pt x="7460350" y="2795960"/>
                  </a:cubicBezTo>
                  <a:close/>
                  <a:moveTo>
                    <a:pt x="7303252" y="2795960"/>
                  </a:moveTo>
                  <a:cubicBezTo>
                    <a:pt x="7301280" y="2798918"/>
                    <a:pt x="7299802" y="2803355"/>
                    <a:pt x="7298814" y="2809270"/>
                  </a:cubicBezTo>
                  <a:cubicBezTo>
                    <a:pt x="7298322" y="2814365"/>
                    <a:pt x="7298610" y="2820938"/>
                    <a:pt x="7299678" y="2828990"/>
                  </a:cubicBezTo>
                  <a:cubicBezTo>
                    <a:pt x="7300746" y="2837043"/>
                    <a:pt x="7302266" y="2843533"/>
                    <a:pt x="7304238" y="2848463"/>
                  </a:cubicBezTo>
                  <a:cubicBezTo>
                    <a:pt x="7309004" y="2859802"/>
                    <a:pt x="7315084" y="2869087"/>
                    <a:pt x="7322478" y="2876318"/>
                  </a:cubicBezTo>
                  <a:cubicBezTo>
                    <a:pt x="7322808" y="2873524"/>
                    <a:pt x="7323300" y="2869169"/>
                    <a:pt x="7323958" y="2863253"/>
                  </a:cubicBezTo>
                  <a:cubicBezTo>
                    <a:pt x="7325436" y="2846163"/>
                    <a:pt x="7323794" y="2830223"/>
                    <a:pt x="7319028" y="2815433"/>
                  </a:cubicBezTo>
                  <a:cubicBezTo>
                    <a:pt x="7315576" y="2804423"/>
                    <a:pt x="7310318" y="2797932"/>
                    <a:pt x="7303252" y="2795960"/>
                  </a:cubicBezTo>
                  <a:close/>
                  <a:moveTo>
                    <a:pt x="3373138" y="2795960"/>
                  </a:moveTo>
                  <a:cubicBezTo>
                    <a:pt x="3357363" y="2795960"/>
                    <a:pt x="3343559" y="2804094"/>
                    <a:pt x="3331727" y="2820363"/>
                  </a:cubicBezTo>
                  <a:cubicBezTo>
                    <a:pt x="3325647" y="2829072"/>
                    <a:pt x="3321087" y="2838604"/>
                    <a:pt x="3318046" y="2848956"/>
                  </a:cubicBezTo>
                  <a:lnTo>
                    <a:pt x="3313520" y="2882237"/>
                  </a:lnTo>
                  <a:lnTo>
                    <a:pt x="3322346" y="2886177"/>
                  </a:lnTo>
                  <a:lnTo>
                    <a:pt x="3316184" y="2900721"/>
                  </a:lnTo>
                  <a:lnTo>
                    <a:pt x="3316009" y="2901128"/>
                  </a:lnTo>
                  <a:lnTo>
                    <a:pt x="3318046" y="2916188"/>
                  </a:lnTo>
                  <a:cubicBezTo>
                    <a:pt x="3321087" y="2926500"/>
                    <a:pt x="3325647" y="2935888"/>
                    <a:pt x="3331727" y="2944351"/>
                  </a:cubicBezTo>
                  <a:cubicBezTo>
                    <a:pt x="3343395" y="2960619"/>
                    <a:pt x="3357198" y="2968754"/>
                    <a:pt x="3373138" y="2968754"/>
                  </a:cubicBezTo>
                  <a:cubicBezTo>
                    <a:pt x="3392365" y="2968754"/>
                    <a:pt x="3408880" y="2960537"/>
                    <a:pt x="3422684" y="2944104"/>
                  </a:cubicBezTo>
                  <a:cubicBezTo>
                    <a:pt x="3436817" y="2927342"/>
                    <a:pt x="3443883" y="2906801"/>
                    <a:pt x="3443883" y="2882480"/>
                  </a:cubicBezTo>
                  <a:cubicBezTo>
                    <a:pt x="3443883" y="2858159"/>
                    <a:pt x="3436817" y="2837618"/>
                    <a:pt x="3422684" y="2820856"/>
                  </a:cubicBezTo>
                  <a:cubicBezTo>
                    <a:pt x="3408880" y="2804259"/>
                    <a:pt x="3392365" y="2795960"/>
                    <a:pt x="3373138" y="2795960"/>
                  </a:cubicBezTo>
                  <a:close/>
                  <a:moveTo>
                    <a:pt x="925214" y="2795960"/>
                  </a:moveTo>
                  <a:cubicBezTo>
                    <a:pt x="909438" y="2795960"/>
                    <a:pt x="895634" y="2804094"/>
                    <a:pt x="883802" y="2820363"/>
                  </a:cubicBezTo>
                  <a:cubicBezTo>
                    <a:pt x="871642" y="2837782"/>
                    <a:pt x="865561" y="2858488"/>
                    <a:pt x="865561" y="2882480"/>
                  </a:cubicBezTo>
                  <a:lnTo>
                    <a:pt x="865659" y="2883201"/>
                  </a:lnTo>
                  <a:lnTo>
                    <a:pt x="870310" y="2884945"/>
                  </a:lnTo>
                  <a:lnTo>
                    <a:pt x="866991" y="2893046"/>
                  </a:lnTo>
                  <a:lnTo>
                    <a:pt x="870121" y="2916188"/>
                  </a:lnTo>
                  <a:cubicBezTo>
                    <a:pt x="873162" y="2926500"/>
                    <a:pt x="877722" y="2935888"/>
                    <a:pt x="883802" y="2944351"/>
                  </a:cubicBezTo>
                  <a:cubicBezTo>
                    <a:pt x="895470" y="2960619"/>
                    <a:pt x="909273" y="2968754"/>
                    <a:pt x="925214" y="2968754"/>
                  </a:cubicBezTo>
                  <a:cubicBezTo>
                    <a:pt x="944440" y="2968754"/>
                    <a:pt x="960956" y="2960537"/>
                    <a:pt x="974759" y="2944104"/>
                  </a:cubicBezTo>
                  <a:cubicBezTo>
                    <a:pt x="988892" y="2927342"/>
                    <a:pt x="995958" y="2906801"/>
                    <a:pt x="995958" y="2882480"/>
                  </a:cubicBezTo>
                  <a:cubicBezTo>
                    <a:pt x="995958" y="2858159"/>
                    <a:pt x="988892" y="2837618"/>
                    <a:pt x="974759" y="2820856"/>
                  </a:cubicBezTo>
                  <a:cubicBezTo>
                    <a:pt x="960956" y="2804259"/>
                    <a:pt x="944440" y="2795960"/>
                    <a:pt x="925214" y="2795960"/>
                  </a:cubicBezTo>
                  <a:close/>
                  <a:moveTo>
                    <a:pt x="7301526" y="2780677"/>
                  </a:moveTo>
                  <a:cubicBezTo>
                    <a:pt x="7303498" y="2780513"/>
                    <a:pt x="7305306" y="2780759"/>
                    <a:pt x="7306950" y="2781416"/>
                  </a:cubicBezTo>
                  <a:cubicBezTo>
                    <a:pt x="7319110" y="2784703"/>
                    <a:pt x="7327820" y="2794481"/>
                    <a:pt x="7333078" y="2810749"/>
                  </a:cubicBezTo>
                  <a:cubicBezTo>
                    <a:pt x="7338502" y="2827183"/>
                    <a:pt x="7340474" y="2845095"/>
                    <a:pt x="7338994" y="2864486"/>
                  </a:cubicBezTo>
                  <a:cubicBezTo>
                    <a:pt x="7338338" y="2872374"/>
                    <a:pt x="7337350" y="2879686"/>
                    <a:pt x="7336036" y="2886424"/>
                  </a:cubicBezTo>
                  <a:cubicBezTo>
                    <a:pt x="7338994" y="2888067"/>
                    <a:pt x="7341294" y="2889218"/>
                    <a:pt x="7342938" y="2889875"/>
                  </a:cubicBezTo>
                  <a:lnTo>
                    <a:pt x="7361318" y="2894991"/>
                  </a:lnTo>
                  <a:lnTo>
                    <a:pt x="7360518" y="2881124"/>
                  </a:lnTo>
                  <a:cubicBezTo>
                    <a:pt x="7361340" y="2871100"/>
                    <a:pt x="7363558" y="2861035"/>
                    <a:pt x="7367174" y="2850928"/>
                  </a:cubicBezTo>
                  <a:cubicBezTo>
                    <a:pt x="7374404" y="2831209"/>
                    <a:pt x="7385578" y="2815186"/>
                    <a:pt x="7400698" y="2802862"/>
                  </a:cubicBezTo>
                  <a:cubicBezTo>
                    <a:pt x="7417294" y="2789386"/>
                    <a:pt x="7436932" y="2782074"/>
                    <a:pt x="7459610" y="2780923"/>
                  </a:cubicBezTo>
                  <a:cubicBezTo>
                    <a:pt x="7459774" y="2780923"/>
                    <a:pt x="7459856" y="2780923"/>
                    <a:pt x="7459856" y="2780923"/>
                  </a:cubicBezTo>
                  <a:cubicBezTo>
                    <a:pt x="7471852" y="2780430"/>
                    <a:pt x="7482082" y="2783923"/>
                    <a:pt x="7490546" y="2791399"/>
                  </a:cubicBezTo>
                  <a:cubicBezTo>
                    <a:pt x="7499008" y="2798877"/>
                    <a:pt x="7503486" y="2808367"/>
                    <a:pt x="7503978" y="2819870"/>
                  </a:cubicBezTo>
                  <a:cubicBezTo>
                    <a:pt x="7505294" y="2839754"/>
                    <a:pt x="7500282" y="2857337"/>
                    <a:pt x="7488942" y="2872620"/>
                  </a:cubicBezTo>
                  <a:cubicBezTo>
                    <a:pt x="7478590" y="2886917"/>
                    <a:pt x="7463718" y="2897270"/>
                    <a:pt x="7444326" y="2903679"/>
                  </a:cubicBezTo>
                  <a:cubicBezTo>
                    <a:pt x="7431016" y="2908280"/>
                    <a:pt x="7416144" y="2911238"/>
                    <a:pt x="7399710" y="2912553"/>
                  </a:cubicBezTo>
                  <a:cubicBezTo>
                    <a:pt x="7402998" y="2929314"/>
                    <a:pt x="7408914" y="2942872"/>
                    <a:pt x="7417458" y="2953224"/>
                  </a:cubicBezTo>
                  <a:cubicBezTo>
                    <a:pt x="7426498" y="2963577"/>
                    <a:pt x="7436768" y="2968836"/>
                    <a:pt x="7448270" y="2969000"/>
                  </a:cubicBezTo>
                  <a:cubicBezTo>
                    <a:pt x="7448436" y="2969000"/>
                    <a:pt x="7448640" y="2969000"/>
                    <a:pt x="7448886" y="2969000"/>
                  </a:cubicBezTo>
                  <a:cubicBezTo>
                    <a:pt x="7449134" y="2969000"/>
                    <a:pt x="7449340" y="2969000"/>
                    <a:pt x="7449504" y="2969000"/>
                  </a:cubicBezTo>
                  <a:cubicBezTo>
                    <a:pt x="7476946" y="2968507"/>
                    <a:pt x="7500364" y="2955772"/>
                    <a:pt x="7519754" y="2930793"/>
                  </a:cubicBezTo>
                  <a:cubicBezTo>
                    <a:pt x="7533066" y="2913703"/>
                    <a:pt x="7543830" y="2895216"/>
                    <a:pt x="7552046" y="2875332"/>
                  </a:cubicBezTo>
                  <a:lnTo>
                    <a:pt x="7565850" y="2881247"/>
                  </a:lnTo>
                  <a:cubicBezTo>
                    <a:pt x="7556648" y="2902775"/>
                    <a:pt x="7545226" y="2922412"/>
                    <a:pt x="7531586" y="2940160"/>
                  </a:cubicBezTo>
                  <a:cubicBezTo>
                    <a:pt x="7521892" y="2952649"/>
                    <a:pt x="7509894" y="2962756"/>
                    <a:pt x="7495598" y="2970479"/>
                  </a:cubicBezTo>
                  <a:cubicBezTo>
                    <a:pt x="7480644" y="2979189"/>
                    <a:pt x="7465362" y="2983626"/>
                    <a:pt x="7449750" y="2983790"/>
                  </a:cubicBezTo>
                  <a:cubicBezTo>
                    <a:pt x="7449750" y="2983790"/>
                    <a:pt x="7449710" y="2983790"/>
                    <a:pt x="7449626" y="2983790"/>
                  </a:cubicBezTo>
                  <a:cubicBezTo>
                    <a:pt x="7449544" y="2983790"/>
                    <a:pt x="7449504" y="2983790"/>
                    <a:pt x="7449504" y="2983790"/>
                  </a:cubicBezTo>
                  <a:cubicBezTo>
                    <a:pt x="7449174" y="2983955"/>
                    <a:pt x="7448682" y="2984037"/>
                    <a:pt x="7448024" y="2984037"/>
                  </a:cubicBezTo>
                  <a:cubicBezTo>
                    <a:pt x="7425346" y="2983872"/>
                    <a:pt x="7406450" y="2977053"/>
                    <a:pt x="7391330" y="2963577"/>
                  </a:cubicBezTo>
                  <a:cubicBezTo>
                    <a:pt x="7376048" y="2950102"/>
                    <a:pt x="7366352" y="2932601"/>
                    <a:pt x="7362244" y="2911074"/>
                  </a:cubicBezTo>
                  <a:lnTo>
                    <a:pt x="7362226" y="2910773"/>
                  </a:lnTo>
                  <a:lnTo>
                    <a:pt x="7334064" y="2903679"/>
                  </a:lnTo>
                  <a:cubicBezTo>
                    <a:pt x="7333736" y="2903679"/>
                    <a:pt x="7333242" y="2903514"/>
                    <a:pt x="7332586" y="2903186"/>
                  </a:cubicBezTo>
                  <a:cubicBezTo>
                    <a:pt x="7327326" y="2924384"/>
                    <a:pt x="7318698" y="2942132"/>
                    <a:pt x="7306702" y="2956429"/>
                  </a:cubicBezTo>
                  <a:cubicBezTo>
                    <a:pt x="7291584" y="2975163"/>
                    <a:pt x="7275726" y="2984530"/>
                    <a:pt x="7259130" y="2984530"/>
                  </a:cubicBezTo>
                  <a:cubicBezTo>
                    <a:pt x="7236122" y="2984530"/>
                    <a:pt x="7217142" y="2977217"/>
                    <a:pt x="7202188" y="2962591"/>
                  </a:cubicBezTo>
                  <a:cubicBezTo>
                    <a:pt x="7189042" y="2949773"/>
                    <a:pt x="7180414" y="2932190"/>
                    <a:pt x="7176306" y="2909841"/>
                  </a:cubicBezTo>
                  <a:cubicBezTo>
                    <a:pt x="7174826" y="2901789"/>
                    <a:pt x="7173758" y="2893079"/>
                    <a:pt x="7173102" y="2883712"/>
                  </a:cubicBezTo>
                  <a:cubicBezTo>
                    <a:pt x="7172774" y="2873524"/>
                    <a:pt x="7172608" y="2865800"/>
                    <a:pt x="7172608" y="2860542"/>
                  </a:cubicBezTo>
                  <a:lnTo>
                    <a:pt x="7172362" y="2851175"/>
                  </a:lnTo>
                  <a:cubicBezTo>
                    <a:pt x="7172362" y="2842958"/>
                    <a:pt x="7171952" y="2833345"/>
                    <a:pt x="7171130" y="2822335"/>
                  </a:cubicBezTo>
                  <a:cubicBezTo>
                    <a:pt x="7169980" y="2810996"/>
                    <a:pt x="7168008" y="2803190"/>
                    <a:pt x="7165214" y="2798918"/>
                  </a:cubicBezTo>
                  <a:cubicBezTo>
                    <a:pt x="7164064" y="2797110"/>
                    <a:pt x="7162667" y="2796206"/>
                    <a:pt x="7161024" y="2796206"/>
                  </a:cubicBezTo>
                  <a:cubicBezTo>
                    <a:pt x="7161024" y="2796206"/>
                    <a:pt x="7160942" y="2796206"/>
                    <a:pt x="7160777" y="2796206"/>
                  </a:cubicBezTo>
                  <a:cubicBezTo>
                    <a:pt x="7160613" y="2796206"/>
                    <a:pt x="7160366" y="2796206"/>
                    <a:pt x="7160038" y="2796206"/>
                  </a:cubicBezTo>
                  <a:cubicBezTo>
                    <a:pt x="7150835" y="2796535"/>
                    <a:pt x="7141879" y="2800315"/>
                    <a:pt x="7133169" y="2807545"/>
                  </a:cubicBezTo>
                  <a:cubicBezTo>
                    <a:pt x="7127746" y="2812146"/>
                    <a:pt x="7121872" y="2817857"/>
                    <a:pt x="7115544" y="2824676"/>
                  </a:cubicBezTo>
                  <a:cubicBezTo>
                    <a:pt x="7109218" y="2831496"/>
                    <a:pt x="7104576" y="2837618"/>
                    <a:pt x="7101618" y="2843040"/>
                  </a:cubicBezTo>
                  <a:lnTo>
                    <a:pt x="7088307" y="2835892"/>
                  </a:lnTo>
                  <a:cubicBezTo>
                    <a:pt x="7091758" y="2829648"/>
                    <a:pt x="7096976" y="2822746"/>
                    <a:pt x="7103960" y="2815186"/>
                  </a:cubicBezTo>
                  <a:cubicBezTo>
                    <a:pt x="7110944" y="2807627"/>
                    <a:pt x="7117476" y="2801218"/>
                    <a:pt x="7123556" y="2795960"/>
                  </a:cubicBezTo>
                  <a:cubicBezTo>
                    <a:pt x="7135059" y="2786757"/>
                    <a:pt x="7147056" y="2781827"/>
                    <a:pt x="7159544" y="2781170"/>
                  </a:cubicBezTo>
                  <a:cubicBezTo>
                    <a:pt x="7159544" y="2781170"/>
                    <a:pt x="7159586" y="2781170"/>
                    <a:pt x="7159668" y="2781170"/>
                  </a:cubicBezTo>
                  <a:cubicBezTo>
                    <a:pt x="7159750" y="2781170"/>
                    <a:pt x="7159791" y="2781170"/>
                    <a:pt x="7159791" y="2781170"/>
                  </a:cubicBezTo>
                  <a:cubicBezTo>
                    <a:pt x="7159791" y="2781170"/>
                    <a:pt x="7159832" y="2781170"/>
                    <a:pt x="7159914" y="2781170"/>
                  </a:cubicBezTo>
                  <a:cubicBezTo>
                    <a:pt x="7159996" y="2781170"/>
                    <a:pt x="7160038" y="2781170"/>
                    <a:pt x="7160038" y="2781170"/>
                  </a:cubicBezTo>
                  <a:cubicBezTo>
                    <a:pt x="7160366" y="2781170"/>
                    <a:pt x="7160613" y="2781170"/>
                    <a:pt x="7160777" y="2781170"/>
                  </a:cubicBezTo>
                  <a:cubicBezTo>
                    <a:pt x="7160942" y="2781170"/>
                    <a:pt x="7161024" y="2781170"/>
                    <a:pt x="7161024" y="2781170"/>
                  </a:cubicBezTo>
                  <a:cubicBezTo>
                    <a:pt x="7172034" y="2781170"/>
                    <a:pt x="7180990" y="2783635"/>
                    <a:pt x="7187892" y="2788565"/>
                  </a:cubicBezTo>
                  <a:cubicBezTo>
                    <a:pt x="7197258" y="2794974"/>
                    <a:pt x="7203338" y="2805491"/>
                    <a:pt x="7206132" y="2820116"/>
                  </a:cubicBezTo>
                  <a:cubicBezTo>
                    <a:pt x="7207940" y="2829155"/>
                    <a:pt x="7208926" y="2839343"/>
                    <a:pt x="7209090" y="2850682"/>
                  </a:cubicBezTo>
                  <a:lnTo>
                    <a:pt x="7209336" y="2855119"/>
                  </a:lnTo>
                  <a:cubicBezTo>
                    <a:pt x="7209502" y="2861199"/>
                    <a:pt x="7209912" y="2870484"/>
                    <a:pt x="7210570" y="2882973"/>
                  </a:cubicBezTo>
                  <a:lnTo>
                    <a:pt x="7210816" y="2885191"/>
                  </a:lnTo>
                  <a:cubicBezTo>
                    <a:pt x="7211638" y="2895380"/>
                    <a:pt x="7212294" y="2902857"/>
                    <a:pt x="7212788" y="2907623"/>
                  </a:cubicBezTo>
                  <a:cubicBezTo>
                    <a:pt x="7214102" y="2916989"/>
                    <a:pt x="7217840" y="2929684"/>
                    <a:pt x="7224002" y="2945706"/>
                  </a:cubicBezTo>
                  <a:cubicBezTo>
                    <a:pt x="7230166" y="2961729"/>
                    <a:pt x="7241792" y="2969658"/>
                    <a:pt x="7258882" y="2969493"/>
                  </a:cubicBezTo>
                  <a:cubicBezTo>
                    <a:pt x="7271206" y="2969493"/>
                    <a:pt x="7283286" y="2962016"/>
                    <a:pt x="7295118" y="2947062"/>
                  </a:cubicBezTo>
                  <a:cubicBezTo>
                    <a:pt x="7305800" y="2934409"/>
                    <a:pt x="7313686" y="2917565"/>
                    <a:pt x="7318782" y="2896530"/>
                  </a:cubicBezTo>
                  <a:cubicBezTo>
                    <a:pt x="7301034" y="2886670"/>
                    <a:pt x="7288052" y="2872538"/>
                    <a:pt x="7279834" y="2854133"/>
                  </a:cubicBezTo>
                  <a:cubicBezTo>
                    <a:pt x="7277042" y="2848053"/>
                    <a:pt x="7274946" y="2840288"/>
                    <a:pt x="7273550" y="2830839"/>
                  </a:cubicBezTo>
                  <a:cubicBezTo>
                    <a:pt x="7272152" y="2821390"/>
                    <a:pt x="7271864" y="2813461"/>
                    <a:pt x="7272686" y="2807052"/>
                  </a:cubicBezTo>
                  <a:lnTo>
                    <a:pt x="7272686" y="2806805"/>
                  </a:lnTo>
                  <a:cubicBezTo>
                    <a:pt x="7275808" y="2788400"/>
                    <a:pt x="7285422" y="2779691"/>
                    <a:pt x="7301526" y="2780677"/>
                  </a:cubicBezTo>
                  <a:close/>
                  <a:moveTo>
                    <a:pt x="4144240" y="2780677"/>
                  </a:moveTo>
                  <a:cubicBezTo>
                    <a:pt x="4159688" y="2780677"/>
                    <a:pt x="4171355" y="2784703"/>
                    <a:pt x="4179243" y="2792755"/>
                  </a:cubicBezTo>
                  <a:cubicBezTo>
                    <a:pt x="4185488" y="2799000"/>
                    <a:pt x="4189308" y="2806354"/>
                    <a:pt x="4190705" y="2814817"/>
                  </a:cubicBezTo>
                  <a:cubicBezTo>
                    <a:pt x="4192102" y="2823280"/>
                    <a:pt x="4192800" y="2831537"/>
                    <a:pt x="4192800" y="2839590"/>
                  </a:cubicBezTo>
                  <a:lnTo>
                    <a:pt x="4192800" y="2860500"/>
                  </a:lnTo>
                  <a:lnTo>
                    <a:pt x="4193786" y="2858077"/>
                  </a:lnTo>
                  <a:cubicBezTo>
                    <a:pt x="4200524" y="2843780"/>
                    <a:pt x="4206604" y="2832606"/>
                    <a:pt x="4212027" y="2824553"/>
                  </a:cubicBezTo>
                  <a:cubicBezTo>
                    <a:pt x="4218107" y="2815679"/>
                    <a:pt x="4226159" y="2806888"/>
                    <a:pt x="4236184" y="2798178"/>
                  </a:cubicBezTo>
                  <a:cubicBezTo>
                    <a:pt x="4246208" y="2789469"/>
                    <a:pt x="4257136" y="2784292"/>
                    <a:pt x="4268968" y="2782649"/>
                  </a:cubicBezTo>
                  <a:cubicBezTo>
                    <a:pt x="4272418" y="2782156"/>
                    <a:pt x="4275870" y="2781909"/>
                    <a:pt x="4279320" y="2781909"/>
                  </a:cubicBezTo>
                  <a:cubicBezTo>
                    <a:pt x="4302820" y="2782567"/>
                    <a:pt x="4319335" y="2789962"/>
                    <a:pt x="4328866" y="2804094"/>
                  </a:cubicBezTo>
                  <a:cubicBezTo>
                    <a:pt x="4332974" y="2810503"/>
                    <a:pt x="4335604" y="2817282"/>
                    <a:pt x="4336754" y="2824430"/>
                  </a:cubicBezTo>
                  <a:cubicBezTo>
                    <a:pt x="4337904" y="2831578"/>
                    <a:pt x="4338480" y="2838604"/>
                    <a:pt x="4338480" y="2845505"/>
                  </a:cubicBezTo>
                  <a:cubicBezTo>
                    <a:pt x="4338480" y="2907294"/>
                    <a:pt x="4338603" y="2941146"/>
                    <a:pt x="4338850" y="2947062"/>
                  </a:cubicBezTo>
                  <a:cubicBezTo>
                    <a:pt x="4339096" y="2952978"/>
                    <a:pt x="4340123" y="2958154"/>
                    <a:pt x="4341930" y="2962591"/>
                  </a:cubicBezTo>
                  <a:cubicBezTo>
                    <a:pt x="4343410" y="2966864"/>
                    <a:pt x="4345464" y="2969329"/>
                    <a:pt x="4348093" y="2969986"/>
                  </a:cubicBezTo>
                  <a:cubicBezTo>
                    <a:pt x="4364362" y="2970972"/>
                    <a:pt x="4378412" y="2960373"/>
                    <a:pt x="4390244" y="2938188"/>
                  </a:cubicBezTo>
                  <a:cubicBezTo>
                    <a:pt x="4402076" y="2916003"/>
                    <a:pt x="4411032" y="2895955"/>
                    <a:pt x="4417112" y="2878043"/>
                  </a:cubicBezTo>
                  <a:cubicBezTo>
                    <a:pt x="4419248" y="2873278"/>
                    <a:pt x="4422494" y="2871799"/>
                    <a:pt x="4426848" y="2873606"/>
                  </a:cubicBezTo>
                  <a:cubicBezTo>
                    <a:pt x="4431204" y="2875414"/>
                    <a:pt x="4432641" y="2878536"/>
                    <a:pt x="4431162" y="2882973"/>
                  </a:cubicBezTo>
                  <a:cubicBezTo>
                    <a:pt x="4420646" y="2914196"/>
                    <a:pt x="4409142" y="2938353"/>
                    <a:pt x="4396652" y="2955443"/>
                  </a:cubicBezTo>
                  <a:cubicBezTo>
                    <a:pt x="4382192" y="2975163"/>
                    <a:pt x="4366580" y="2984941"/>
                    <a:pt x="4349818" y="2984776"/>
                  </a:cubicBezTo>
                  <a:lnTo>
                    <a:pt x="4349818" y="2985022"/>
                  </a:lnTo>
                  <a:cubicBezTo>
                    <a:pt x="4332564" y="2985022"/>
                    <a:pt x="4319746" y="2980011"/>
                    <a:pt x="4311365" y="2969986"/>
                  </a:cubicBezTo>
                  <a:cubicBezTo>
                    <a:pt x="4305942" y="2963906"/>
                    <a:pt x="4302820" y="2957292"/>
                    <a:pt x="4301998" y="2950143"/>
                  </a:cubicBezTo>
                  <a:cubicBezTo>
                    <a:pt x="4301176" y="2942995"/>
                    <a:pt x="4300766" y="2923768"/>
                    <a:pt x="4300766" y="2892463"/>
                  </a:cubicBezTo>
                  <a:cubicBezTo>
                    <a:pt x="4300766" y="2861158"/>
                    <a:pt x="4300766" y="2845505"/>
                    <a:pt x="4300766" y="2845505"/>
                  </a:cubicBezTo>
                  <a:cubicBezTo>
                    <a:pt x="4300766" y="2839590"/>
                    <a:pt x="4300519" y="2833592"/>
                    <a:pt x="4300026" y="2827511"/>
                  </a:cubicBezTo>
                  <a:cubicBezTo>
                    <a:pt x="4299533" y="2821431"/>
                    <a:pt x="4298382" y="2815844"/>
                    <a:pt x="4296575" y="2810749"/>
                  </a:cubicBezTo>
                  <a:cubicBezTo>
                    <a:pt x="4293288" y="2802204"/>
                    <a:pt x="4287536" y="2797603"/>
                    <a:pt x="4279320" y="2796946"/>
                  </a:cubicBezTo>
                  <a:cubicBezTo>
                    <a:pt x="4275706" y="2796946"/>
                    <a:pt x="4272912" y="2797110"/>
                    <a:pt x="4270940" y="2797439"/>
                  </a:cubicBezTo>
                  <a:cubicBezTo>
                    <a:pt x="4262230" y="2798753"/>
                    <a:pt x="4253644" y="2803026"/>
                    <a:pt x="4245180" y="2810256"/>
                  </a:cubicBezTo>
                  <a:cubicBezTo>
                    <a:pt x="4236718" y="2817487"/>
                    <a:pt x="4229774" y="2825046"/>
                    <a:pt x="4224352" y="2832934"/>
                  </a:cubicBezTo>
                  <a:cubicBezTo>
                    <a:pt x="4219586" y="2840001"/>
                    <a:pt x="4214410" y="2849367"/>
                    <a:pt x="4208822" y="2861035"/>
                  </a:cubicBezTo>
                  <a:cubicBezTo>
                    <a:pt x="4203236" y="2872702"/>
                    <a:pt x="4198223" y="2884205"/>
                    <a:pt x="4193786" y="2895544"/>
                  </a:cubicBezTo>
                  <a:lnTo>
                    <a:pt x="4192800" y="2898420"/>
                  </a:lnTo>
                  <a:lnTo>
                    <a:pt x="4192800" y="2984283"/>
                  </a:lnTo>
                  <a:lnTo>
                    <a:pt x="4155332" y="2984283"/>
                  </a:lnTo>
                  <a:lnTo>
                    <a:pt x="4155332" y="2839590"/>
                  </a:lnTo>
                  <a:cubicBezTo>
                    <a:pt x="4155332" y="2833838"/>
                    <a:pt x="4155004" y="2826197"/>
                    <a:pt x="4154346" y="2816665"/>
                  </a:cubicBezTo>
                  <a:cubicBezTo>
                    <a:pt x="4153690" y="2807134"/>
                    <a:pt x="4151635" y="2800643"/>
                    <a:pt x="4148184" y="2797192"/>
                  </a:cubicBezTo>
                  <a:cubicBezTo>
                    <a:pt x="4147198" y="2796206"/>
                    <a:pt x="4145884" y="2795713"/>
                    <a:pt x="4144240" y="2795713"/>
                  </a:cubicBezTo>
                  <a:cubicBezTo>
                    <a:pt x="4141282" y="2795713"/>
                    <a:pt x="4137462" y="2797726"/>
                    <a:pt x="4132778" y="2801752"/>
                  </a:cubicBezTo>
                  <a:cubicBezTo>
                    <a:pt x="4128094" y="2805778"/>
                    <a:pt x="4123534" y="2812352"/>
                    <a:pt x="4119098" y="2821472"/>
                  </a:cubicBezTo>
                  <a:cubicBezTo>
                    <a:pt x="4114660" y="2830592"/>
                    <a:pt x="4109320" y="2842958"/>
                    <a:pt x="4103075" y="2858570"/>
                  </a:cubicBezTo>
                  <a:cubicBezTo>
                    <a:pt x="4096831" y="2874181"/>
                    <a:pt x="4092476" y="2884452"/>
                    <a:pt x="4090011" y="2889382"/>
                  </a:cubicBezTo>
                  <a:cubicBezTo>
                    <a:pt x="4087546" y="2893655"/>
                    <a:pt x="4084218" y="2894928"/>
                    <a:pt x="4080028" y="2893203"/>
                  </a:cubicBezTo>
                  <a:cubicBezTo>
                    <a:pt x="4075838" y="2891477"/>
                    <a:pt x="4074810" y="2888149"/>
                    <a:pt x="4076947" y="2883219"/>
                  </a:cubicBezTo>
                  <a:cubicBezTo>
                    <a:pt x="4078919" y="2878289"/>
                    <a:pt x="4083027" y="2868019"/>
                    <a:pt x="4089272" y="2852407"/>
                  </a:cubicBezTo>
                  <a:cubicBezTo>
                    <a:pt x="4095516" y="2836796"/>
                    <a:pt x="4100364" y="2825498"/>
                    <a:pt x="4103815" y="2818514"/>
                  </a:cubicBezTo>
                  <a:cubicBezTo>
                    <a:pt x="4107266" y="2811530"/>
                    <a:pt x="4112401" y="2803478"/>
                    <a:pt x="4119221" y="2794357"/>
                  </a:cubicBezTo>
                  <a:cubicBezTo>
                    <a:pt x="4126040" y="2785237"/>
                    <a:pt x="4134380" y="2780677"/>
                    <a:pt x="4144240" y="2780677"/>
                  </a:cubicBezTo>
                  <a:close/>
                  <a:moveTo>
                    <a:pt x="1277090" y="2764408"/>
                  </a:moveTo>
                  <a:cubicBezTo>
                    <a:pt x="1276268" y="2765066"/>
                    <a:pt x="1276104" y="2766380"/>
                    <a:pt x="1276597" y="2768352"/>
                  </a:cubicBezTo>
                  <a:cubicBezTo>
                    <a:pt x="1278569" y="2773611"/>
                    <a:pt x="1281773" y="2776815"/>
                    <a:pt x="1286210" y="2777965"/>
                  </a:cubicBezTo>
                  <a:cubicBezTo>
                    <a:pt x="1287853" y="2778623"/>
                    <a:pt x="1290811" y="2779280"/>
                    <a:pt x="1295084" y="2779937"/>
                  </a:cubicBezTo>
                  <a:cubicBezTo>
                    <a:pt x="1295084" y="2779773"/>
                    <a:pt x="1295043" y="2779609"/>
                    <a:pt x="1294961" y="2779444"/>
                  </a:cubicBezTo>
                  <a:cubicBezTo>
                    <a:pt x="1294878" y="2779280"/>
                    <a:pt x="1294838" y="2779034"/>
                    <a:pt x="1294838" y="2778705"/>
                  </a:cubicBezTo>
                  <a:cubicBezTo>
                    <a:pt x="1293523" y="2775090"/>
                    <a:pt x="1291551" y="2771885"/>
                    <a:pt x="1288922" y="2769091"/>
                  </a:cubicBezTo>
                  <a:lnTo>
                    <a:pt x="1288675" y="2769091"/>
                  </a:lnTo>
                  <a:cubicBezTo>
                    <a:pt x="1284074" y="2764490"/>
                    <a:pt x="1280212" y="2762929"/>
                    <a:pt x="1277090" y="2764408"/>
                  </a:cubicBezTo>
                  <a:close/>
                  <a:moveTo>
                    <a:pt x="6854164" y="2707960"/>
                  </a:moveTo>
                  <a:cubicBezTo>
                    <a:pt x="6860244" y="2707960"/>
                    <a:pt x="6865420" y="2710097"/>
                    <a:pt x="6869693" y="2714369"/>
                  </a:cubicBezTo>
                  <a:cubicBezTo>
                    <a:pt x="6873965" y="2718642"/>
                    <a:pt x="6876102" y="2723818"/>
                    <a:pt x="6876102" y="2729899"/>
                  </a:cubicBezTo>
                  <a:cubicBezTo>
                    <a:pt x="6876102" y="2735979"/>
                    <a:pt x="6873965" y="2741196"/>
                    <a:pt x="6869693" y="2745551"/>
                  </a:cubicBezTo>
                  <a:cubicBezTo>
                    <a:pt x="6865420" y="2749906"/>
                    <a:pt x="6860244" y="2752083"/>
                    <a:pt x="6854164" y="2752083"/>
                  </a:cubicBezTo>
                  <a:cubicBezTo>
                    <a:pt x="6848083" y="2752083"/>
                    <a:pt x="6842866" y="2749906"/>
                    <a:pt x="6838511" y="2745551"/>
                  </a:cubicBezTo>
                  <a:cubicBezTo>
                    <a:pt x="6834156" y="2741196"/>
                    <a:pt x="6831979" y="2735979"/>
                    <a:pt x="6831979" y="2729899"/>
                  </a:cubicBezTo>
                  <a:cubicBezTo>
                    <a:pt x="6831979" y="2723818"/>
                    <a:pt x="6834156" y="2718642"/>
                    <a:pt x="6838511" y="2714369"/>
                  </a:cubicBezTo>
                  <a:cubicBezTo>
                    <a:pt x="6842866" y="2710097"/>
                    <a:pt x="6848083" y="2707960"/>
                    <a:pt x="6854164" y="2707960"/>
                  </a:cubicBezTo>
                  <a:close/>
                  <a:moveTo>
                    <a:pt x="7462074" y="2702291"/>
                  </a:moveTo>
                  <a:lnTo>
                    <a:pt x="7466512" y="2706481"/>
                  </a:lnTo>
                  <a:lnTo>
                    <a:pt x="7510882" y="2746414"/>
                  </a:lnTo>
                  <a:lnTo>
                    <a:pt x="7502254" y="2758492"/>
                  </a:lnTo>
                  <a:lnTo>
                    <a:pt x="7449750" y="2730392"/>
                  </a:lnTo>
                  <a:lnTo>
                    <a:pt x="7425594" y="2749125"/>
                  </a:lnTo>
                  <a:lnTo>
                    <a:pt x="7414502" y="2757753"/>
                  </a:lnTo>
                  <a:lnTo>
                    <a:pt x="7405380" y="2745921"/>
                  </a:lnTo>
                  <a:lnTo>
                    <a:pt x="7457144" y="2705988"/>
                  </a:lnTo>
                  <a:close/>
                  <a:moveTo>
                    <a:pt x="5811873" y="2702291"/>
                  </a:moveTo>
                  <a:lnTo>
                    <a:pt x="5816310" y="2706481"/>
                  </a:lnTo>
                  <a:lnTo>
                    <a:pt x="5860680" y="2746414"/>
                  </a:lnTo>
                  <a:lnTo>
                    <a:pt x="5852052" y="2758492"/>
                  </a:lnTo>
                  <a:lnTo>
                    <a:pt x="5799548" y="2730392"/>
                  </a:lnTo>
                  <a:lnTo>
                    <a:pt x="5775392" y="2749125"/>
                  </a:lnTo>
                  <a:lnTo>
                    <a:pt x="5764299" y="2757753"/>
                  </a:lnTo>
                  <a:lnTo>
                    <a:pt x="5755180" y="2745921"/>
                  </a:lnTo>
                  <a:lnTo>
                    <a:pt x="5806944" y="2705988"/>
                  </a:lnTo>
                  <a:close/>
                  <a:moveTo>
                    <a:pt x="4954623" y="2702291"/>
                  </a:moveTo>
                  <a:lnTo>
                    <a:pt x="4959060" y="2706481"/>
                  </a:lnTo>
                  <a:lnTo>
                    <a:pt x="5003430" y="2746414"/>
                  </a:lnTo>
                  <a:lnTo>
                    <a:pt x="4994802" y="2758492"/>
                  </a:lnTo>
                  <a:lnTo>
                    <a:pt x="4942298" y="2730392"/>
                  </a:lnTo>
                  <a:lnTo>
                    <a:pt x="4918142" y="2749125"/>
                  </a:lnTo>
                  <a:lnTo>
                    <a:pt x="4907049" y="2757753"/>
                  </a:lnTo>
                  <a:lnTo>
                    <a:pt x="4897929" y="2745921"/>
                  </a:lnTo>
                  <a:lnTo>
                    <a:pt x="4949693" y="2705988"/>
                  </a:lnTo>
                  <a:close/>
                  <a:moveTo>
                    <a:pt x="3413564" y="2684297"/>
                  </a:moveTo>
                  <a:lnTo>
                    <a:pt x="3418740" y="2693417"/>
                  </a:lnTo>
                  <a:lnTo>
                    <a:pt x="3425889" y="2706481"/>
                  </a:lnTo>
                  <a:lnTo>
                    <a:pt x="3429093" y="2712397"/>
                  </a:lnTo>
                  <a:lnTo>
                    <a:pt x="3423670" y="2716095"/>
                  </a:lnTo>
                  <a:lnTo>
                    <a:pt x="3370180" y="2753069"/>
                  </a:lnTo>
                  <a:lnTo>
                    <a:pt x="3360567" y="2741977"/>
                  </a:lnTo>
                  <a:lnTo>
                    <a:pt x="3406662" y="2691938"/>
                  </a:lnTo>
                  <a:close/>
                  <a:moveTo>
                    <a:pt x="1787621" y="2684297"/>
                  </a:moveTo>
                  <a:lnTo>
                    <a:pt x="1794770" y="2691938"/>
                  </a:lnTo>
                  <a:lnTo>
                    <a:pt x="1840618" y="2741977"/>
                  </a:lnTo>
                  <a:lnTo>
                    <a:pt x="1830758" y="2753069"/>
                  </a:lnTo>
                  <a:lnTo>
                    <a:pt x="1777761" y="2716095"/>
                  </a:lnTo>
                  <a:lnTo>
                    <a:pt x="1772092" y="2712397"/>
                  </a:lnTo>
                  <a:lnTo>
                    <a:pt x="1775543" y="2706481"/>
                  </a:lnTo>
                  <a:lnTo>
                    <a:pt x="1782691" y="2693417"/>
                  </a:lnTo>
                  <a:close/>
                  <a:moveTo>
                    <a:pt x="965639" y="2684297"/>
                  </a:moveTo>
                  <a:lnTo>
                    <a:pt x="970815" y="2693417"/>
                  </a:lnTo>
                  <a:lnTo>
                    <a:pt x="977964" y="2706481"/>
                  </a:lnTo>
                  <a:lnTo>
                    <a:pt x="981168" y="2712397"/>
                  </a:lnTo>
                  <a:lnTo>
                    <a:pt x="975745" y="2716095"/>
                  </a:lnTo>
                  <a:lnTo>
                    <a:pt x="922256" y="2753069"/>
                  </a:lnTo>
                  <a:lnTo>
                    <a:pt x="912642" y="2741977"/>
                  </a:lnTo>
                  <a:lnTo>
                    <a:pt x="958737" y="2691938"/>
                  </a:lnTo>
                  <a:close/>
                  <a:moveTo>
                    <a:pt x="1175114" y="2679613"/>
                  </a:moveTo>
                  <a:lnTo>
                    <a:pt x="1212582" y="2679613"/>
                  </a:lnTo>
                  <a:cubicBezTo>
                    <a:pt x="1212582" y="2679613"/>
                    <a:pt x="1212582" y="2704756"/>
                    <a:pt x="1212582" y="2755041"/>
                  </a:cubicBezTo>
                  <a:cubicBezTo>
                    <a:pt x="1212582" y="2761327"/>
                    <a:pt x="1212582" y="2767220"/>
                    <a:pt x="1212582" y="2772720"/>
                  </a:cubicBezTo>
                  <a:lnTo>
                    <a:pt x="1212582" y="2773528"/>
                  </a:lnTo>
                  <a:lnTo>
                    <a:pt x="1244873" y="2773528"/>
                  </a:lnTo>
                  <a:lnTo>
                    <a:pt x="1244873" y="2788811"/>
                  </a:lnTo>
                  <a:lnTo>
                    <a:pt x="1212582" y="2788811"/>
                  </a:lnTo>
                  <a:lnTo>
                    <a:pt x="1212582" y="2801005"/>
                  </a:lnTo>
                  <a:cubicBezTo>
                    <a:pt x="1212582" y="2820648"/>
                    <a:pt x="1212582" y="2830469"/>
                    <a:pt x="1212582" y="2830469"/>
                  </a:cubicBezTo>
                  <a:lnTo>
                    <a:pt x="1212582" y="2925617"/>
                  </a:lnTo>
                  <a:lnTo>
                    <a:pt x="1212582" y="2929068"/>
                  </a:lnTo>
                  <a:cubicBezTo>
                    <a:pt x="1212582" y="2934984"/>
                    <a:pt x="1212705" y="2940776"/>
                    <a:pt x="1212952" y="2946446"/>
                  </a:cubicBezTo>
                  <a:cubicBezTo>
                    <a:pt x="1213198" y="2952115"/>
                    <a:pt x="1214143" y="2957168"/>
                    <a:pt x="1215786" y="2961605"/>
                  </a:cubicBezTo>
                  <a:cubicBezTo>
                    <a:pt x="1217758" y="2966700"/>
                    <a:pt x="1220059" y="2969247"/>
                    <a:pt x="1222688" y="2969247"/>
                  </a:cubicBezTo>
                  <a:cubicBezTo>
                    <a:pt x="1236656" y="2969247"/>
                    <a:pt x="1249967" y="2960537"/>
                    <a:pt x="1262621" y="2943118"/>
                  </a:cubicBezTo>
                  <a:cubicBezTo>
                    <a:pt x="1268044" y="2935559"/>
                    <a:pt x="1273549" y="2925863"/>
                    <a:pt x="1279136" y="2914031"/>
                  </a:cubicBezTo>
                  <a:cubicBezTo>
                    <a:pt x="1281519" y="2908937"/>
                    <a:pt x="1283902" y="2903535"/>
                    <a:pt x="1286285" y="2897824"/>
                  </a:cubicBezTo>
                  <a:lnTo>
                    <a:pt x="1288898" y="2891222"/>
                  </a:lnTo>
                  <a:lnTo>
                    <a:pt x="1276104" y="2886424"/>
                  </a:lnTo>
                  <a:cubicBezTo>
                    <a:pt x="1276104" y="2886424"/>
                    <a:pt x="1276392" y="2885726"/>
                    <a:pt x="1276966" y="2884329"/>
                  </a:cubicBezTo>
                  <a:cubicBezTo>
                    <a:pt x="1277542" y="2882932"/>
                    <a:pt x="1277829" y="2882233"/>
                    <a:pt x="1277829" y="2882233"/>
                  </a:cubicBezTo>
                  <a:cubicBezTo>
                    <a:pt x="1285388" y="2860870"/>
                    <a:pt x="1290524" y="2843164"/>
                    <a:pt x="1293235" y="2829113"/>
                  </a:cubicBezTo>
                  <a:cubicBezTo>
                    <a:pt x="1295947" y="2815063"/>
                    <a:pt x="1297302" y="2803766"/>
                    <a:pt x="1297302" y="2795220"/>
                  </a:cubicBezTo>
                  <a:cubicBezTo>
                    <a:pt x="1291058" y="2794727"/>
                    <a:pt x="1285964" y="2793823"/>
                    <a:pt x="1282020" y="2792509"/>
                  </a:cubicBezTo>
                  <a:cubicBezTo>
                    <a:pt x="1272160" y="2789386"/>
                    <a:pt x="1265669" y="2782813"/>
                    <a:pt x="1262546" y="2772789"/>
                  </a:cubicBezTo>
                  <a:cubicBezTo>
                    <a:pt x="1259260" y="2762929"/>
                    <a:pt x="1261807" y="2755699"/>
                    <a:pt x="1270188" y="2751097"/>
                  </a:cubicBezTo>
                  <a:cubicBezTo>
                    <a:pt x="1277090" y="2747646"/>
                    <a:pt x="1283088" y="2747523"/>
                    <a:pt x="1288182" y="2750727"/>
                  </a:cubicBezTo>
                  <a:cubicBezTo>
                    <a:pt x="1293276" y="2753932"/>
                    <a:pt x="1296810" y="2756356"/>
                    <a:pt x="1298782" y="2757999"/>
                  </a:cubicBezTo>
                  <a:cubicBezTo>
                    <a:pt x="1303383" y="2762108"/>
                    <a:pt x="1306751" y="2767448"/>
                    <a:pt x="1308888" y="2774021"/>
                  </a:cubicBezTo>
                  <a:cubicBezTo>
                    <a:pt x="1309709" y="2776815"/>
                    <a:pt x="1310367" y="2779198"/>
                    <a:pt x="1310860" y="2781170"/>
                  </a:cubicBezTo>
                  <a:lnTo>
                    <a:pt x="1332058" y="2781170"/>
                  </a:lnTo>
                  <a:cubicBezTo>
                    <a:pt x="1344876" y="2781170"/>
                    <a:pt x="1354243" y="2781663"/>
                    <a:pt x="1360159" y="2782649"/>
                  </a:cubicBezTo>
                  <a:cubicBezTo>
                    <a:pt x="1377578" y="2785278"/>
                    <a:pt x="1392039" y="2791523"/>
                    <a:pt x="1403543" y="2801383"/>
                  </a:cubicBezTo>
                  <a:cubicBezTo>
                    <a:pt x="1412416" y="2809270"/>
                    <a:pt x="1418004" y="2818555"/>
                    <a:pt x="1420304" y="2829237"/>
                  </a:cubicBezTo>
                  <a:cubicBezTo>
                    <a:pt x="1422605" y="2839918"/>
                    <a:pt x="1423837" y="2850189"/>
                    <a:pt x="1424002" y="2860049"/>
                  </a:cubicBezTo>
                  <a:cubicBezTo>
                    <a:pt x="1424002" y="2860049"/>
                    <a:pt x="1424002" y="2865800"/>
                    <a:pt x="1424002" y="2877303"/>
                  </a:cubicBezTo>
                  <a:cubicBezTo>
                    <a:pt x="1424002" y="2888807"/>
                    <a:pt x="1424002" y="2894558"/>
                    <a:pt x="1424002" y="2894558"/>
                  </a:cubicBezTo>
                  <a:cubicBezTo>
                    <a:pt x="1424002" y="2894558"/>
                    <a:pt x="1424002" y="2899694"/>
                    <a:pt x="1424002" y="2909964"/>
                  </a:cubicBezTo>
                  <a:cubicBezTo>
                    <a:pt x="1424002" y="2920235"/>
                    <a:pt x="1424002" y="2925370"/>
                    <a:pt x="1424002" y="2925370"/>
                  </a:cubicBezTo>
                  <a:lnTo>
                    <a:pt x="1424002" y="2928082"/>
                  </a:lnTo>
                  <a:cubicBezTo>
                    <a:pt x="1424002" y="2933998"/>
                    <a:pt x="1424125" y="2939914"/>
                    <a:pt x="1424371" y="2945830"/>
                  </a:cubicBezTo>
                  <a:cubicBezTo>
                    <a:pt x="1424618" y="2951745"/>
                    <a:pt x="1425645" y="2956922"/>
                    <a:pt x="1427453" y="2961359"/>
                  </a:cubicBezTo>
                  <a:cubicBezTo>
                    <a:pt x="1429425" y="2966618"/>
                    <a:pt x="1432218" y="2969247"/>
                    <a:pt x="1435834" y="2969247"/>
                  </a:cubicBezTo>
                  <a:cubicBezTo>
                    <a:pt x="1444214" y="2969247"/>
                    <a:pt x="1451568" y="2965549"/>
                    <a:pt x="1457895" y="2958154"/>
                  </a:cubicBezTo>
                  <a:cubicBezTo>
                    <a:pt x="1464222" y="2950759"/>
                    <a:pt x="1470179" y="2942461"/>
                    <a:pt x="1475766" y="2933258"/>
                  </a:cubicBezTo>
                  <a:cubicBezTo>
                    <a:pt x="1479217" y="2927342"/>
                    <a:pt x="1482421" y="2921139"/>
                    <a:pt x="1485379" y="2914648"/>
                  </a:cubicBezTo>
                  <a:lnTo>
                    <a:pt x="1491658" y="2900433"/>
                  </a:lnTo>
                  <a:lnTo>
                    <a:pt x="1491658" y="2891107"/>
                  </a:lnTo>
                  <a:lnTo>
                    <a:pt x="1491658" y="2884859"/>
                  </a:lnTo>
                  <a:lnTo>
                    <a:pt x="1477854" y="2880015"/>
                  </a:lnTo>
                  <a:cubicBezTo>
                    <a:pt x="1481141" y="2871141"/>
                    <a:pt x="1484181" y="2861281"/>
                    <a:pt x="1486974" y="2850435"/>
                  </a:cubicBezTo>
                  <a:cubicBezTo>
                    <a:pt x="1488454" y="2845012"/>
                    <a:pt x="1489809" y="2839795"/>
                    <a:pt x="1491042" y="2834783"/>
                  </a:cubicBezTo>
                  <a:lnTo>
                    <a:pt x="1491658" y="2832244"/>
                  </a:lnTo>
                  <a:lnTo>
                    <a:pt x="1491658" y="2781170"/>
                  </a:lnTo>
                  <a:lnTo>
                    <a:pt x="1502750" y="2781170"/>
                  </a:lnTo>
                  <a:lnTo>
                    <a:pt x="1510392" y="2781170"/>
                  </a:lnTo>
                  <a:lnTo>
                    <a:pt x="1529372" y="2781170"/>
                  </a:lnTo>
                  <a:cubicBezTo>
                    <a:pt x="1529372" y="2781170"/>
                    <a:pt x="1529331" y="2804423"/>
                    <a:pt x="1529249" y="2850928"/>
                  </a:cubicBezTo>
                  <a:cubicBezTo>
                    <a:pt x="1529167" y="2897434"/>
                    <a:pt x="1529126" y="2920687"/>
                    <a:pt x="1529126" y="2920687"/>
                  </a:cubicBezTo>
                  <a:cubicBezTo>
                    <a:pt x="1529126" y="2926767"/>
                    <a:pt x="1529372" y="2932847"/>
                    <a:pt x="1529865" y="2938928"/>
                  </a:cubicBezTo>
                  <a:cubicBezTo>
                    <a:pt x="1530358" y="2945008"/>
                    <a:pt x="1531590" y="2950595"/>
                    <a:pt x="1533562" y="2955689"/>
                  </a:cubicBezTo>
                  <a:cubicBezTo>
                    <a:pt x="1537178" y="2965385"/>
                    <a:pt x="1545230" y="2969904"/>
                    <a:pt x="1557719" y="2969247"/>
                  </a:cubicBezTo>
                  <a:cubicBezTo>
                    <a:pt x="1557883" y="2969247"/>
                    <a:pt x="1558007" y="2969247"/>
                    <a:pt x="1558089" y="2969247"/>
                  </a:cubicBezTo>
                  <a:cubicBezTo>
                    <a:pt x="1558171" y="2969247"/>
                    <a:pt x="1558212" y="2969247"/>
                    <a:pt x="1558212" y="2969247"/>
                  </a:cubicBezTo>
                  <a:cubicBezTo>
                    <a:pt x="1572345" y="2969082"/>
                    <a:pt x="1586970" y="2957168"/>
                    <a:pt x="1602088" y="2933505"/>
                  </a:cubicBezTo>
                  <a:cubicBezTo>
                    <a:pt x="1608990" y="2922330"/>
                    <a:pt x="1616755" y="2906062"/>
                    <a:pt x="1625382" y="2884698"/>
                  </a:cubicBezTo>
                  <a:lnTo>
                    <a:pt x="1630682" y="2870657"/>
                  </a:lnTo>
                  <a:lnTo>
                    <a:pt x="1630682" y="2845382"/>
                  </a:lnTo>
                  <a:cubicBezTo>
                    <a:pt x="1630682" y="2835440"/>
                    <a:pt x="1630682" y="2830469"/>
                    <a:pt x="1630682" y="2830469"/>
                  </a:cubicBezTo>
                  <a:lnTo>
                    <a:pt x="1630682" y="2781170"/>
                  </a:lnTo>
                  <a:lnTo>
                    <a:pt x="1668150" y="2781170"/>
                  </a:lnTo>
                  <a:cubicBezTo>
                    <a:pt x="1668150" y="2781170"/>
                    <a:pt x="1668150" y="2783224"/>
                    <a:pt x="1668150" y="2787332"/>
                  </a:cubicBezTo>
                  <a:lnTo>
                    <a:pt x="1668150" y="2789247"/>
                  </a:lnTo>
                  <a:lnTo>
                    <a:pt x="1676161" y="2782895"/>
                  </a:lnTo>
                  <a:cubicBezTo>
                    <a:pt x="1680351" y="2779116"/>
                    <a:pt x="1682693" y="2774021"/>
                    <a:pt x="1683186" y="2767613"/>
                  </a:cubicBezTo>
                  <a:cubicBezTo>
                    <a:pt x="1683350" y="2765312"/>
                    <a:pt x="1682364" y="2762847"/>
                    <a:pt x="1680228" y="2760218"/>
                  </a:cubicBezTo>
                  <a:cubicBezTo>
                    <a:pt x="1678749" y="2758246"/>
                    <a:pt x="1676859" y="2757260"/>
                    <a:pt x="1674559" y="2757260"/>
                  </a:cubicBezTo>
                  <a:cubicBezTo>
                    <a:pt x="1670779" y="2757917"/>
                    <a:pt x="1666999" y="2759643"/>
                    <a:pt x="1663220" y="2762436"/>
                  </a:cubicBezTo>
                  <a:lnTo>
                    <a:pt x="1653853" y="2750851"/>
                  </a:lnTo>
                  <a:cubicBezTo>
                    <a:pt x="1661576" y="2744935"/>
                    <a:pt x="1669300" y="2742059"/>
                    <a:pt x="1677024" y="2742223"/>
                  </a:cubicBezTo>
                  <a:cubicBezTo>
                    <a:pt x="1687048" y="2741730"/>
                    <a:pt x="1695428" y="2744771"/>
                    <a:pt x="1702166" y="2751344"/>
                  </a:cubicBezTo>
                  <a:cubicBezTo>
                    <a:pt x="1707589" y="2756931"/>
                    <a:pt x="1709972" y="2762765"/>
                    <a:pt x="1709315" y="2768845"/>
                  </a:cubicBezTo>
                  <a:cubicBezTo>
                    <a:pt x="1708329" y="2779198"/>
                    <a:pt x="1703933" y="2787127"/>
                    <a:pt x="1696127" y="2792632"/>
                  </a:cubicBezTo>
                  <a:cubicBezTo>
                    <a:pt x="1688321" y="2798137"/>
                    <a:pt x="1680639" y="2802780"/>
                    <a:pt x="1673080" y="2806559"/>
                  </a:cubicBezTo>
                  <a:lnTo>
                    <a:pt x="1668150" y="2809024"/>
                  </a:lnTo>
                  <a:lnTo>
                    <a:pt x="1668150" y="2816604"/>
                  </a:lnTo>
                  <a:cubicBezTo>
                    <a:pt x="1668150" y="2825847"/>
                    <a:pt x="1668150" y="2830469"/>
                    <a:pt x="1668150" y="2830469"/>
                  </a:cubicBezTo>
                  <a:lnTo>
                    <a:pt x="1668150" y="2925617"/>
                  </a:lnTo>
                  <a:lnTo>
                    <a:pt x="1668150" y="2929068"/>
                  </a:lnTo>
                  <a:cubicBezTo>
                    <a:pt x="1668150" y="2934984"/>
                    <a:pt x="1668273" y="2940776"/>
                    <a:pt x="1668519" y="2946446"/>
                  </a:cubicBezTo>
                  <a:cubicBezTo>
                    <a:pt x="1668766" y="2952115"/>
                    <a:pt x="1669711" y="2957168"/>
                    <a:pt x="1671354" y="2961605"/>
                  </a:cubicBezTo>
                  <a:cubicBezTo>
                    <a:pt x="1673326" y="2966700"/>
                    <a:pt x="1675626" y="2969247"/>
                    <a:pt x="1678256" y="2969247"/>
                  </a:cubicBezTo>
                  <a:cubicBezTo>
                    <a:pt x="1692224" y="2969247"/>
                    <a:pt x="1705535" y="2960537"/>
                    <a:pt x="1718188" y="2943118"/>
                  </a:cubicBezTo>
                  <a:cubicBezTo>
                    <a:pt x="1720900" y="2939339"/>
                    <a:pt x="1723632" y="2935025"/>
                    <a:pt x="1726384" y="2930177"/>
                  </a:cubicBezTo>
                  <a:lnTo>
                    <a:pt x="1726558" y="2929839"/>
                  </a:lnTo>
                  <a:lnTo>
                    <a:pt x="1721437" y="2921858"/>
                  </a:lnTo>
                  <a:cubicBezTo>
                    <a:pt x="1716754" y="2909903"/>
                    <a:pt x="1714412" y="2896941"/>
                    <a:pt x="1714412" y="2882973"/>
                  </a:cubicBezTo>
                  <a:cubicBezTo>
                    <a:pt x="1714412" y="2855365"/>
                    <a:pt x="1723779" y="2831537"/>
                    <a:pt x="1742513" y="2811489"/>
                  </a:cubicBezTo>
                  <a:cubicBezTo>
                    <a:pt x="1761246" y="2791605"/>
                    <a:pt x="1784170" y="2781663"/>
                    <a:pt x="1811285" y="2781663"/>
                  </a:cubicBezTo>
                  <a:cubicBezTo>
                    <a:pt x="1829156" y="2781663"/>
                    <a:pt x="1845040" y="2787348"/>
                    <a:pt x="1858936" y="2798717"/>
                  </a:cubicBezTo>
                  <a:lnTo>
                    <a:pt x="1864662" y="2804457"/>
                  </a:lnTo>
                  <a:lnTo>
                    <a:pt x="1866254" y="2803355"/>
                  </a:lnTo>
                  <a:cubicBezTo>
                    <a:pt x="1871184" y="2799904"/>
                    <a:pt x="1875703" y="2796288"/>
                    <a:pt x="1879811" y="2792509"/>
                  </a:cubicBezTo>
                  <a:cubicBezTo>
                    <a:pt x="1883919" y="2788729"/>
                    <a:pt x="1886220" y="2783635"/>
                    <a:pt x="1886713" y="2777226"/>
                  </a:cubicBezTo>
                  <a:cubicBezTo>
                    <a:pt x="1886878" y="2774925"/>
                    <a:pt x="1885974" y="2772542"/>
                    <a:pt x="1884002" y="2770077"/>
                  </a:cubicBezTo>
                  <a:cubicBezTo>
                    <a:pt x="1882358" y="2768270"/>
                    <a:pt x="1880468" y="2767202"/>
                    <a:pt x="1878332" y="2766873"/>
                  </a:cubicBezTo>
                  <a:cubicBezTo>
                    <a:pt x="1874224" y="2767531"/>
                    <a:pt x="1870444" y="2769338"/>
                    <a:pt x="1866993" y="2772296"/>
                  </a:cubicBezTo>
                  <a:lnTo>
                    <a:pt x="1857626" y="2760464"/>
                  </a:lnTo>
                  <a:cubicBezTo>
                    <a:pt x="1865021" y="2754548"/>
                    <a:pt x="1872745" y="2751672"/>
                    <a:pt x="1880797" y="2751837"/>
                  </a:cubicBezTo>
                  <a:cubicBezTo>
                    <a:pt x="1890986" y="2751672"/>
                    <a:pt x="1899366" y="2754795"/>
                    <a:pt x="1905940" y="2761204"/>
                  </a:cubicBezTo>
                  <a:cubicBezTo>
                    <a:pt x="1911198" y="2766627"/>
                    <a:pt x="1913499" y="2772378"/>
                    <a:pt x="1912842" y="2778458"/>
                  </a:cubicBezTo>
                  <a:cubicBezTo>
                    <a:pt x="1911856" y="2788811"/>
                    <a:pt x="1907460" y="2796740"/>
                    <a:pt x="1899654" y="2802245"/>
                  </a:cubicBezTo>
                  <a:cubicBezTo>
                    <a:pt x="1891848" y="2807750"/>
                    <a:pt x="1884166" y="2812393"/>
                    <a:pt x="1876607" y="2816172"/>
                  </a:cubicBezTo>
                  <a:lnTo>
                    <a:pt x="1875441" y="2816789"/>
                  </a:lnTo>
                  <a:lnTo>
                    <a:pt x="1884248" y="2829730"/>
                  </a:lnTo>
                  <a:cubicBezTo>
                    <a:pt x="1887535" y="2827100"/>
                    <a:pt x="1890862" y="2823814"/>
                    <a:pt x="1894231" y="2819870"/>
                  </a:cubicBezTo>
                  <a:cubicBezTo>
                    <a:pt x="1897600" y="2815926"/>
                    <a:pt x="1900763" y="2811982"/>
                    <a:pt x="1903721" y="2808038"/>
                  </a:cubicBezTo>
                  <a:cubicBezTo>
                    <a:pt x="1904707" y="2806723"/>
                    <a:pt x="1905734" y="2805409"/>
                    <a:pt x="1906802" y="2804094"/>
                  </a:cubicBezTo>
                  <a:cubicBezTo>
                    <a:pt x="1907871" y="2802780"/>
                    <a:pt x="1908980" y="2801465"/>
                    <a:pt x="1910130" y="2800150"/>
                  </a:cubicBezTo>
                  <a:cubicBezTo>
                    <a:pt x="1920154" y="2787497"/>
                    <a:pt x="1931822" y="2781170"/>
                    <a:pt x="1945133" y="2781170"/>
                  </a:cubicBezTo>
                  <a:cubicBezTo>
                    <a:pt x="1945133" y="2781170"/>
                    <a:pt x="1945215" y="2781170"/>
                    <a:pt x="1945379" y="2781170"/>
                  </a:cubicBezTo>
                  <a:cubicBezTo>
                    <a:pt x="1957868" y="2781170"/>
                    <a:pt x="1967893" y="2784292"/>
                    <a:pt x="1975452" y="2790537"/>
                  </a:cubicBezTo>
                  <a:cubicBezTo>
                    <a:pt x="1982518" y="2796453"/>
                    <a:pt x="1986667" y="2804957"/>
                    <a:pt x="1987900" y="2816049"/>
                  </a:cubicBezTo>
                  <a:cubicBezTo>
                    <a:pt x="1989132" y="2827141"/>
                    <a:pt x="1989749" y="2836303"/>
                    <a:pt x="1989749" y="2843533"/>
                  </a:cubicBezTo>
                  <a:cubicBezTo>
                    <a:pt x="1989749" y="2843533"/>
                    <a:pt x="1989749" y="2843698"/>
                    <a:pt x="1989749" y="2844026"/>
                  </a:cubicBezTo>
                  <a:cubicBezTo>
                    <a:pt x="1989749" y="2844355"/>
                    <a:pt x="1989749" y="2844519"/>
                    <a:pt x="1989749" y="2844519"/>
                  </a:cubicBezTo>
                  <a:cubicBezTo>
                    <a:pt x="1989749" y="2844519"/>
                    <a:pt x="1989749" y="2845670"/>
                    <a:pt x="1989749" y="2847970"/>
                  </a:cubicBezTo>
                  <a:cubicBezTo>
                    <a:pt x="1989749" y="2850271"/>
                    <a:pt x="1989749" y="2853147"/>
                    <a:pt x="1989749" y="2856598"/>
                  </a:cubicBezTo>
                  <a:cubicBezTo>
                    <a:pt x="1996815" y="2841973"/>
                    <a:pt x="2002731" y="2831044"/>
                    <a:pt x="2007496" y="2823814"/>
                  </a:cubicBezTo>
                  <a:cubicBezTo>
                    <a:pt x="2014398" y="2813461"/>
                    <a:pt x="2022368" y="2804669"/>
                    <a:pt x="2031406" y="2797439"/>
                  </a:cubicBezTo>
                  <a:cubicBezTo>
                    <a:pt x="2045210" y="2786429"/>
                    <a:pt x="2059425" y="2781006"/>
                    <a:pt x="2074050" y="2781170"/>
                  </a:cubicBezTo>
                  <a:cubicBezTo>
                    <a:pt x="2074050" y="2781170"/>
                    <a:pt x="2074092" y="2781170"/>
                    <a:pt x="2074174" y="2781170"/>
                  </a:cubicBezTo>
                  <a:cubicBezTo>
                    <a:pt x="2074256" y="2781170"/>
                    <a:pt x="2074297" y="2781170"/>
                    <a:pt x="2074297" y="2781170"/>
                  </a:cubicBezTo>
                  <a:cubicBezTo>
                    <a:pt x="2097632" y="2781827"/>
                    <a:pt x="2113983" y="2789222"/>
                    <a:pt x="2123350" y="2803355"/>
                  </a:cubicBezTo>
                  <a:cubicBezTo>
                    <a:pt x="2127458" y="2809763"/>
                    <a:pt x="2130087" y="2816501"/>
                    <a:pt x="2131238" y="2823567"/>
                  </a:cubicBezTo>
                  <a:cubicBezTo>
                    <a:pt x="2132388" y="2830634"/>
                    <a:pt x="2132963" y="2837618"/>
                    <a:pt x="2132963" y="2844519"/>
                  </a:cubicBezTo>
                  <a:lnTo>
                    <a:pt x="2132963" y="2883959"/>
                  </a:lnTo>
                  <a:cubicBezTo>
                    <a:pt x="2132963" y="2883959"/>
                    <a:pt x="2132963" y="2884575"/>
                    <a:pt x="2132963" y="2885808"/>
                  </a:cubicBezTo>
                  <a:cubicBezTo>
                    <a:pt x="2132963" y="2887040"/>
                    <a:pt x="2132963" y="2887656"/>
                    <a:pt x="2132963" y="2887656"/>
                  </a:cubicBezTo>
                  <a:lnTo>
                    <a:pt x="2132963" y="2911567"/>
                  </a:lnTo>
                  <a:cubicBezTo>
                    <a:pt x="2132963" y="2911567"/>
                    <a:pt x="2132963" y="2913950"/>
                    <a:pt x="2132963" y="2918715"/>
                  </a:cubicBezTo>
                  <a:cubicBezTo>
                    <a:pt x="2132963" y="2923481"/>
                    <a:pt x="2132963" y="2925863"/>
                    <a:pt x="2132963" y="2925863"/>
                  </a:cubicBezTo>
                  <a:lnTo>
                    <a:pt x="2132963" y="2928575"/>
                  </a:lnTo>
                  <a:cubicBezTo>
                    <a:pt x="2132963" y="2934491"/>
                    <a:pt x="2133045" y="2940366"/>
                    <a:pt x="2133210" y="2946199"/>
                  </a:cubicBezTo>
                  <a:cubicBezTo>
                    <a:pt x="2133374" y="2952033"/>
                    <a:pt x="2134442" y="2957168"/>
                    <a:pt x="2136414" y="2961605"/>
                  </a:cubicBezTo>
                  <a:cubicBezTo>
                    <a:pt x="2138386" y="2966864"/>
                    <a:pt x="2141098" y="2969493"/>
                    <a:pt x="2144548" y="2969493"/>
                  </a:cubicBezTo>
                  <a:cubicBezTo>
                    <a:pt x="2151122" y="2969493"/>
                    <a:pt x="2157859" y="2966453"/>
                    <a:pt x="2164761" y="2960373"/>
                  </a:cubicBezTo>
                  <a:cubicBezTo>
                    <a:pt x="2168541" y="2956758"/>
                    <a:pt x="2172074" y="2952526"/>
                    <a:pt x="2175360" y="2947678"/>
                  </a:cubicBezTo>
                  <a:cubicBezTo>
                    <a:pt x="2178647" y="2942831"/>
                    <a:pt x="2181687" y="2938106"/>
                    <a:pt x="2184481" y="2933505"/>
                  </a:cubicBezTo>
                  <a:lnTo>
                    <a:pt x="2190351" y="2922425"/>
                  </a:lnTo>
                  <a:lnTo>
                    <a:pt x="2187176" y="2916558"/>
                  </a:lnTo>
                  <a:cubicBezTo>
                    <a:pt x="2183479" y="2905589"/>
                    <a:pt x="2181630" y="2893901"/>
                    <a:pt x="2181630" y="2881494"/>
                  </a:cubicBezTo>
                  <a:cubicBezTo>
                    <a:pt x="2181630" y="2857666"/>
                    <a:pt x="2190011" y="2835974"/>
                    <a:pt x="2206772" y="2816419"/>
                  </a:cubicBezTo>
                  <a:cubicBezTo>
                    <a:pt x="2226328" y="2793741"/>
                    <a:pt x="2251060" y="2782074"/>
                    <a:pt x="2280968" y="2781416"/>
                  </a:cubicBezTo>
                  <a:cubicBezTo>
                    <a:pt x="2296744" y="2781088"/>
                    <a:pt x="2309315" y="2785237"/>
                    <a:pt x="2318682" y="2793864"/>
                  </a:cubicBezTo>
                  <a:lnTo>
                    <a:pt x="2327556" y="2803875"/>
                  </a:lnTo>
                  <a:lnTo>
                    <a:pt x="2327556" y="2781170"/>
                  </a:lnTo>
                  <a:lnTo>
                    <a:pt x="2365270" y="2781170"/>
                  </a:lnTo>
                  <a:lnTo>
                    <a:pt x="2365270" y="2965056"/>
                  </a:lnTo>
                  <a:cubicBezTo>
                    <a:pt x="2375622" y="2951252"/>
                    <a:pt x="2385236" y="2937572"/>
                    <a:pt x="2394110" y="2924015"/>
                  </a:cubicBezTo>
                  <a:cubicBezTo>
                    <a:pt x="2402984" y="2910457"/>
                    <a:pt x="2410872" y="2895134"/>
                    <a:pt x="2417774" y="2878043"/>
                  </a:cubicBezTo>
                  <a:lnTo>
                    <a:pt x="2431824" y="2883712"/>
                  </a:lnTo>
                  <a:cubicBezTo>
                    <a:pt x="2423607" y="2903925"/>
                    <a:pt x="2413994" y="2921961"/>
                    <a:pt x="2402984" y="2937818"/>
                  </a:cubicBezTo>
                  <a:cubicBezTo>
                    <a:pt x="2391974" y="2953676"/>
                    <a:pt x="2380470" y="2969411"/>
                    <a:pt x="2368474" y="2985022"/>
                  </a:cubicBezTo>
                  <a:cubicBezTo>
                    <a:pt x="2367652" y="2985844"/>
                    <a:pt x="2366584" y="2987241"/>
                    <a:pt x="2365270" y="2989213"/>
                  </a:cubicBezTo>
                  <a:lnTo>
                    <a:pt x="2365270" y="3117391"/>
                  </a:lnTo>
                  <a:cubicBezTo>
                    <a:pt x="2365270" y="3144999"/>
                    <a:pt x="2362230" y="3172031"/>
                    <a:pt x="2356150" y="3198489"/>
                  </a:cubicBezTo>
                  <a:cubicBezTo>
                    <a:pt x="2353027" y="3211635"/>
                    <a:pt x="2349823" y="3222275"/>
                    <a:pt x="2346536" y="3230410"/>
                  </a:cubicBezTo>
                  <a:cubicBezTo>
                    <a:pt x="2343250" y="3238544"/>
                    <a:pt x="2340702" y="3244501"/>
                    <a:pt x="2338895" y="3248281"/>
                  </a:cubicBezTo>
                  <a:cubicBezTo>
                    <a:pt x="2328870" y="3266850"/>
                    <a:pt x="2315313" y="3279422"/>
                    <a:pt x="2298223" y="3285995"/>
                  </a:cubicBezTo>
                  <a:cubicBezTo>
                    <a:pt x="2291650" y="3288131"/>
                    <a:pt x="2285980" y="3289117"/>
                    <a:pt x="2281214" y="3288953"/>
                  </a:cubicBezTo>
                  <a:cubicBezTo>
                    <a:pt x="2269547" y="3288953"/>
                    <a:pt x="2260016" y="3283366"/>
                    <a:pt x="2252621" y="3272191"/>
                  </a:cubicBezTo>
                  <a:cubicBezTo>
                    <a:pt x="2244240" y="3259866"/>
                    <a:pt x="2241446" y="3240804"/>
                    <a:pt x="2244240" y="3215004"/>
                  </a:cubicBezTo>
                  <a:cubicBezTo>
                    <a:pt x="2246212" y="3194298"/>
                    <a:pt x="2252128" y="3168827"/>
                    <a:pt x="2261988" y="3138590"/>
                  </a:cubicBezTo>
                  <a:cubicBezTo>
                    <a:pt x="2270697" y="3112297"/>
                    <a:pt x="2283269" y="3085182"/>
                    <a:pt x="2299702" y="3057246"/>
                  </a:cubicBezTo>
                  <a:cubicBezTo>
                    <a:pt x="2307590" y="3043771"/>
                    <a:pt x="2316874" y="3029474"/>
                    <a:pt x="2327556" y="3014356"/>
                  </a:cubicBezTo>
                  <a:lnTo>
                    <a:pt x="2327556" y="2959876"/>
                  </a:lnTo>
                  <a:lnTo>
                    <a:pt x="2326632" y="2960989"/>
                  </a:lnTo>
                  <a:cubicBezTo>
                    <a:pt x="2322646" y="2965180"/>
                    <a:pt x="2318600" y="2968836"/>
                    <a:pt x="2314492" y="2971958"/>
                  </a:cubicBezTo>
                  <a:cubicBezTo>
                    <a:pt x="2302988" y="2980175"/>
                    <a:pt x="2290581" y="2984201"/>
                    <a:pt x="2277270" y="2984037"/>
                  </a:cubicBezTo>
                  <a:cubicBezTo>
                    <a:pt x="2246869" y="2983872"/>
                    <a:pt x="2222384" y="2971630"/>
                    <a:pt x="2203815" y="2947309"/>
                  </a:cubicBezTo>
                  <a:lnTo>
                    <a:pt x="2198931" y="2938282"/>
                  </a:lnTo>
                  <a:lnTo>
                    <a:pt x="2197298" y="2941393"/>
                  </a:lnTo>
                  <a:cubicBezTo>
                    <a:pt x="2194176" y="2946323"/>
                    <a:pt x="2190766" y="2951458"/>
                    <a:pt x="2187069" y="2956799"/>
                  </a:cubicBezTo>
                  <a:cubicBezTo>
                    <a:pt x="2183372" y="2962140"/>
                    <a:pt x="2179304" y="2966946"/>
                    <a:pt x="2174868" y="2971219"/>
                  </a:cubicBezTo>
                  <a:cubicBezTo>
                    <a:pt x="2165336" y="2979928"/>
                    <a:pt x="2155312" y="2984283"/>
                    <a:pt x="2144795" y="2984283"/>
                  </a:cubicBezTo>
                  <a:cubicBezTo>
                    <a:pt x="2127540" y="2984283"/>
                    <a:pt x="2114558" y="2979271"/>
                    <a:pt x="2105848" y="2969247"/>
                  </a:cubicBezTo>
                  <a:cubicBezTo>
                    <a:pt x="2100426" y="2963002"/>
                    <a:pt x="2097303" y="2956265"/>
                    <a:pt x="2096482" y="2949034"/>
                  </a:cubicBezTo>
                  <a:cubicBezTo>
                    <a:pt x="2095660" y="2941804"/>
                    <a:pt x="2095249" y="2934984"/>
                    <a:pt x="2095249" y="2928575"/>
                  </a:cubicBezTo>
                  <a:cubicBezTo>
                    <a:pt x="2095249" y="2928575"/>
                    <a:pt x="2095249" y="2928123"/>
                    <a:pt x="2095249" y="2927219"/>
                  </a:cubicBezTo>
                  <a:cubicBezTo>
                    <a:pt x="2095249" y="2926315"/>
                    <a:pt x="2095249" y="2925863"/>
                    <a:pt x="2095249" y="2925863"/>
                  </a:cubicBezTo>
                  <a:lnTo>
                    <a:pt x="2095249" y="2909102"/>
                  </a:lnTo>
                  <a:cubicBezTo>
                    <a:pt x="2095249" y="2909102"/>
                    <a:pt x="2095249" y="2905527"/>
                    <a:pt x="2095249" y="2898379"/>
                  </a:cubicBezTo>
                  <a:cubicBezTo>
                    <a:pt x="2095249" y="2891231"/>
                    <a:pt x="2095249" y="2887656"/>
                    <a:pt x="2095249" y="2887656"/>
                  </a:cubicBezTo>
                  <a:lnTo>
                    <a:pt x="2095249" y="2870648"/>
                  </a:lnTo>
                  <a:cubicBezTo>
                    <a:pt x="2095249" y="2870648"/>
                    <a:pt x="2095249" y="2866293"/>
                    <a:pt x="2095249" y="2857584"/>
                  </a:cubicBezTo>
                  <a:cubicBezTo>
                    <a:pt x="2095249" y="2848874"/>
                    <a:pt x="2095249" y="2844519"/>
                    <a:pt x="2095249" y="2844519"/>
                  </a:cubicBezTo>
                  <a:cubicBezTo>
                    <a:pt x="2095249" y="2829237"/>
                    <a:pt x="2093852" y="2817734"/>
                    <a:pt x="2091058" y="2810010"/>
                  </a:cubicBezTo>
                  <a:cubicBezTo>
                    <a:pt x="2087772" y="2800808"/>
                    <a:pt x="2082020" y="2796206"/>
                    <a:pt x="2073804" y="2796206"/>
                  </a:cubicBezTo>
                  <a:cubicBezTo>
                    <a:pt x="2062630" y="2796042"/>
                    <a:pt x="2051619" y="2800315"/>
                    <a:pt x="2040773" y="2809024"/>
                  </a:cubicBezTo>
                  <a:cubicBezTo>
                    <a:pt x="2032886" y="2815433"/>
                    <a:pt x="2025984" y="2823157"/>
                    <a:pt x="2020068" y="2832195"/>
                  </a:cubicBezTo>
                  <a:cubicBezTo>
                    <a:pt x="2015302" y="2839097"/>
                    <a:pt x="2010167" y="2848381"/>
                    <a:pt x="2004662" y="2860049"/>
                  </a:cubicBezTo>
                  <a:cubicBezTo>
                    <a:pt x="1999157" y="2871716"/>
                    <a:pt x="1994186" y="2883219"/>
                    <a:pt x="1989749" y="2894558"/>
                  </a:cubicBezTo>
                  <a:lnTo>
                    <a:pt x="1989749" y="2984037"/>
                  </a:lnTo>
                  <a:lnTo>
                    <a:pt x="1952281" y="2984037"/>
                  </a:lnTo>
                  <a:cubicBezTo>
                    <a:pt x="1952281" y="2984037"/>
                    <a:pt x="1952281" y="2979148"/>
                    <a:pt x="1952281" y="2969370"/>
                  </a:cubicBezTo>
                  <a:cubicBezTo>
                    <a:pt x="1952281" y="2959592"/>
                    <a:pt x="1952281" y="2948870"/>
                    <a:pt x="1952281" y="2937202"/>
                  </a:cubicBezTo>
                  <a:cubicBezTo>
                    <a:pt x="1952281" y="2925535"/>
                    <a:pt x="1952281" y="2914771"/>
                    <a:pt x="1952281" y="2904911"/>
                  </a:cubicBezTo>
                  <a:cubicBezTo>
                    <a:pt x="1952281" y="2895051"/>
                    <a:pt x="1952281" y="2890121"/>
                    <a:pt x="1952281" y="2890121"/>
                  </a:cubicBezTo>
                  <a:cubicBezTo>
                    <a:pt x="1952281" y="2890121"/>
                    <a:pt x="1952281" y="2882521"/>
                    <a:pt x="1952281" y="2867320"/>
                  </a:cubicBezTo>
                  <a:cubicBezTo>
                    <a:pt x="1952281" y="2852120"/>
                    <a:pt x="1952281" y="2844519"/>
                    <a:pt x="1952281" y="2844519"/>
                  </a:cubicBezTo>
                  <a:lnTo>
                    <a:pt x="1952281" y="2843533"/>
                  </a:lnTo>
                  <a:cubicBezTo>
                    <a:pt x="1952281" y="2838111"/>
                    <a:pt x="1952117" y="2830428"/>
                    <a:pt x="1951788" y="2820486"/>
                  </a:cubicBezTo>
                  <a:cubicBezTo>
                    <a:pt x="1951459" y="2810544"/>
                    <a:pt x="1950392" y="2803519"/>
                    <a:pt x="1948584" y="2799411"/>
                  </a:cubicBezTo>
                  <a:cubicBezTo>
                    <a:pt x="1947269" y="2797110"/>
                    <a:pt x="1946201" y="2795960"/>
                    <a:pt x="1945379" y="2795960"/>
                  </a:cubicBezTo>
                  <a:cubicBezTo>
                    <a:pt x="1936834" y="2796288"/>
                    <a:pt x="1928864" y="2800808"/>
                    <a:pt x="1921469" y="2809517"/>
                  </a:cubicBezTo>
                  <a:cubicBezTo>
                    <a:pt x="1920483" y="2810832"/>
                    <a:pt x="1919497" y="2812105"/>
                    <a:pt x="1918511" y="2813338"/>
                  </a:cubicBezTo>
                  <a:cubicBezTo>
                    <a:pt x="1917525" y="2814570"/>
                    <a:pt x="1916539" y="2815844"/>
                    <a:pt x="1915553" y="2817158"/>
                  </a:cubicBezTo>
                  <a:cubicBezTo>
                    <a:pt x="1911774" y="2821924"/>
                    <a:pt x="1907788" y="2826731"/>
                    <a:pt x="1903598" y="2831578"/>
                  </a:cubicBezTo>
                  <a:cubicBezTo>
                    <a:pt x="1899408" y="2836426"/>
                    <a:pt x="1895012" y="2840494"/>
                    <a:pt x="1890410" y="2843780"/>
                  </a:cubicBezTo>
                  <a:cubicBezTo>
                    <a:pt x="1894847" y="2856927"/>
                    <a:pt x="1897066" y="2869991"/>
                    <a:pt x="1897066" y="2882973"/>
                  </a:cubicBezTo>
                  <a:cubicBezTo>
                    <a:pt x="1897066" y="2910909"/>
                    <a:pt x="1888767" y="2934655"/>
                    <a:pt x="1872170" y="2954210"/>
                  </a:cubicBezTo>
                  <a:cubicBezTo>
                    <a:pt x="1855572" y="2974259"/>
                    <a:pt x="1835278" y="2984283"/>
                    <a:pt x="1811285" y="2984283"/>
                  </a:cubicBezTo>
                  <a:cubicBezTo>
                    <a:pt x="1784006" y="2984283"/>
                    <a:pt x="1761082" y="2974423"/>
                    <a:pt x="1742513" y="2954703"/>
                  </a:cubicBezTo>
                  <a:lnTo>
                    <a:pt x="1735410" y="2943634"/>
                  </a:lnTo>
                  <a:lnTo>
                    <a:pt x="1730267" y="2951745"/>
                  </a:lnTo>
                  <a:cubicBezTo>
                    <a:pt x="1714655" y="2973437"/>
                    <a:pt x="1697318" y="2984283"/>
                    <a:pt x="1678256" y="2984283"/>
                  </a:cubicBezTo>
                  <a:cubicBezTo>
                    <a:pt x="1661987" y="2984283"/>
                    <a:pt x="1649580" y="2979189"/>
                    <a:pt x="1641035" y="2969000"/>
                  </a:cubicBezTo>
                  <a:cubicBezTo>
                    <a:pt x="1635612" y="2962920"/>
                    <a:pt x="1632490" y="2956347"/>
                    <a:pt x="1631668" y="2949280"/>
                  </a:cubicBezTo>
                  <a:cubicBezTo>
                    <a:pt x="1630847" y="2942214"/>
                    <a:pt x="1630518" y="2935395"/>
                    <a:pt x="1630682" y="2928821"/>
                  </a:cubicBezTo>
                  <a:lnTo>
                    <a:pt x="1630682" y="2925617"/>
                  </a:lnTo>
                  <a:cubicBezTo>
                    <a:pt x="1630682" y="2925617"/>
                    <a:pt x="1630682" y="2920687"/>
                    <a:pt x="1630682" y="2910827"/>
                  </a:cubicBezTo>
                  <a:lnTo>
                    <a:pt x="1630682" y="2910451"/>
                  </a:lnTo>
                  <a:lnTo>
                    <a:pt x="1626461" y="2919578"/>
                  </a:lnTo>
                  <a:cubicBezTo>
                    <a:pt x="1622291" y="2928123"/>
                    <a:pt x="1618275" y="2935395"/>
                    <a:pt x="1614413" y="2941393"/>
                  </a:cubicBezTo>
                  <a:cubicBezTo>
                    <a:pt x="1609483" y="2949280"/>
                    <a:pt x="1602130" y="2958319"/>
                    <a:pt x="1592352" y="2968507"/>
                  </a:cubicBezTo>
                  <a:cubicBezTo>
                    <a:pt x="1582574" y="2978696"/>
                    <a:pt x="1571358" y="2983955"/>
                    <a:pt x="1558705" y="2984283"/>
                  </a:cubicBezTo>
                  <a:cubicBezTo>
                    <a:pt x="1558705" y="2984283"/>
                    <a:pt x="1558664" y="2984283"/>
                    <a:pt x="1558582" y="2984283"/>
                  </a:cubicBezTo>
                  <a:cubicBezTo>
                    <a:pt x="1558500" y="2984283"/>
                    <a:pt x="1558459" y="2984283"/>
                    <a:pt x="1558459" y="2984283"/>
                  </a:cubicBezTo>
                  <a:cubicBezTo>
                    <a:pt x="1558130" y="2984283"/>
                    <a:pt x="1557801" y="2984283"/>
                    <a:pt x="1557473" y="2984283"/>
                  </a:cubicBezTo>
                  <a:cubicBezTo>
                    <a:pt x="1557144" y="2984283"/>
                    <a:pt x="1556733" y="2984283"/>
                    <a:pt x="1556240" y="2984283"/>
                  </a:cubicBezTo>
                  <a:cubicBezTo>
                    <a:pt x="1556240" y="2984283"/>
                    <a:pt x="1556158" y="2984283"/>
                    <a:pt x="1555994" y="2984283"/>
                  </a:cubicBezTo>
                  <a:cubicBezTo>
                    <a:pt x="1555829" y="2984283"/>
                    <a:pt x="1555665" y="2984283"/>
                    <a:pt x="1555501" y="2984283"/>
                  </a:cubicBezTo>
                  <a:cubicBezTo>
                    <a:pt x="1527729" y="2984283"/>
                    <a:pt x="1509406" y="2976888"/>
                    <a:pt x="1500532" y="2962098"/>
                  </a:cubicBezTo>
                  <a:cubicBezTo>
                    <a:pt x="1496588" y="2955689"/>
                    <a:pt x="1494123" y="2948911"/>
                    <a:pt x="1493137" y="2941762"/>
                  </a:cubicBezTo>
                  <a:lnTo>
                    <a:pt x="1492562" y="2933565"/>
                  </a:lnTo>
                  <a:lnTo>
                    <a:pt x="1488584" y="2941146"/>
                  </a:lnTo>
                  <a:cubicBezTo>
                    <a:pt x="1483654" y="2949034"/>
                    <a:pt x="1476711" y="2958319"/>
                    <a:pt x="1467755" y="2969000"/>
                  </a:cubicBezTo>
                  <a:cubicBezTo>
                    <a:pt x="1458799" y="2979682"/>
                    <a:pt x="1447254" y="2984694"/>
                    <a:pt x="1433122" y="2984037"/>
                  </a:cubicBezTo>
                  <a:cubicBezTo>
                    <a:pt x="1417182" y="2983544"/>
                    <a:pt x="1405104" y="2978449"/>
                    <a:pt x="1396887" y="2968754"/>
                  </a:cubicBezTo>
                  <a:cubicBezTo>
                    <a:pt x="1391464" y="2962674"/>
                    <a:pt x="1388383" y="2955977"/>
                    <a:pt x="1387643" y="2948664"/>
                  </a:cubicBezTo>
                  <a:cubicBezTo>
                    <a:pt x="1386904" y="2941352"/>
                    <a:pt x="1386534" y="2934491"/>
                    <a:pt x="1386534" y="2928082"/>
                  </a:cubicBezTo>
                  <a:cubicBezTo>
                    <a:pt x="1386534" y="2928082"/>
                    <a:pt x="1386534" y="2927630"/>
                    <a:pt x="1386534" y="2926726"/>
                  </a:cubicBezTo>
                  <a:cubicBezTo>
                    <a:pt x="1386534" y="2925822"/>
                    <a:pt x="1386534" y="2925370"/>
                    <a:pt x="1386534" y="2925370"/>
                  </a:cubicBezTo>
                  <a:cubicBezTo>
                    <a:pt x="1386534" y="2925370"/>
                    <a:pt x="1386534" y="2920235"/>
                    <a:pt x="1386534" y="2909964"/>
                  </a:cubicBezTo>
                  <a:cubicBezTo>
                    <a:pt x="1386534" y="2899694"/>
                    <a:pt x="1386534" y="2894558"/>
                    <a:pt x="1386534" y="2894558"/>
                  </a:cubicBezTo>
                  <a:lnTo>
                    <a:pt x="1386534" y="2860295"/>
                  </a:lnTo>
                  <a:cubicBezTo>
                    <a:pt x="1386370" y="2851421"/>
                    <a:pt x="1385590" y="2842630"/>
                    <a:pt x="1384192" y="2833920"/>
                  </a:cubicBezTo>
                  <a:cubicBezTo>
                    <a:pt x="1382796" y="2825211"/>
                    <a:pt x="1379550" y="2817898"/>
                    <a:pt x="1374456" y="2811982"/>
                  </a:cubicBezTo>
                  <a:cubicBezTo>
                    <a:pt x="1367554" y="2804094"/>
                    <a:pt x="1358845" y="2799164"/>
                    <a:pt x="1348327" y="2797192"/>
                  </a:cubicBezTo>
                  <a:cubicBezTo>
                    <a:pt x="1344548" y="2796535"/>
                    <a:pt x="1340028" y="2796206"/>
                    <a:pt x="1334770" y="2796206"/>
                  </a:cubicBezTo>
                  <a:cubicBezTo>
                    <a:pt x="1332962" y="2796206"/>
                    <a:pt x="1325403" y="2796206"/>
                    <a:pt x="1312092" y="2796206"/>
                  </a:cubicBezTo>
                  <a:cubicBezTo>
                    <a:pt x="1312216" y="2813091"/>
                    <a:pt x="1308410" y="2834413"/>
                    <a:pt x="1300676" y="2860172"/>
                  </a:cubicBezTo>
                  <a:lnTo>
                    <a:pt x="1294090" y="2880011"/>
                  </a:lnTo>
                  <a:lnTo>
                    <a:pt x="1307483" y="2884945"/>
                  </a:lnTo>
                  <a:cubicBezTo>
                    <a:pt x="1301732" y="2899899"/>
                    <a:pt x="1296802" y="2911731"/>
                    <a:pt x="1292694" y="2920440"/>
                  </a:cubicBezTo>
                  <a:cubicBezTo>
                    <a:pt x="1286942" y="2932437"/>
                    <a:pt x="1280944" y="2942872"/>
                    <a:pt x="1274699" y="2951745"/>
                  </a:cubicBezTo>
                  <a:cubicBezTo>
                    <a:pt x="1259088" y="2973437"/>
                    <a:pt x="1241751" y="2984283"/>
                    <a:pt x="1222688" y="2984283"/>
                  </a:cubicBezTo>
                  <a:cubicBezTo>
                    <a:pt x="1206420" y="2984283"/>
                    <a:pt x="1194013" y="2979189"/>
                    <a:pt x="1185467" y="2969000"/>
                  </a:cubicBezTo>
                  <a:cubicBezTo>
                    <a:pt x="1180044" y="2962920"/>
                    <a:pt x="1176922" y="2956347"/>
                    <a:pt x="1176100" y="2949280"/>
                  </a:cubicBezTo>
                  <a:cubicBezTo>
                    <a:pt x="1175279" y="2942214"/>
                    <a:pt x="1174950" y="2935395"/>
                    <a:pt x="1175114" y="2928821"/>
                  </a:cubicBezTo>
                  <a:lnTo>
                    <a:pt x="1175114" y="2925617"/>
                  </a:lnTo>
                  <a:cubicBezTo>
                    <a:pt x="1175114" y="2925617"/>
                    <a:pt x="1175114" y="2920687"/>
                    <a:pt x="1175114" y="2910827"/>
                  </a:cubicBezTo>
                  <a:cubicBezTo>
                    <a:pt x="1175114" y="2900967"/>
                    <a:pt x="1175114" y="2890080"/>
                    <a:pt x="1175114" y="2878166"/>
                  </a:cubicBezTo>
                  <a:lnTo>
                    <a:pt x="1175114" y="2846984"/>
                  </a:lnTo>
                  <a:lnTo>
                    <a:pt x="1168952" y="2860295"/>
                  </a:lnTo>
                  <a:cubicBezTo>
                    <a:pt x="1166487" y="2865061"/>
                    <a:pt x="1164104" y="2869868"/>
                    <a:pt x="1161804" y="2874715"/>
                  </a:cubicBezTo>
                  <a:cubicBezTo>
                    <a:pt x="1159503" y="2879563"/>
                    <a:pt x="1157202" y="2884452"/>
                    <a:pt x="1154902" y="2889382"/>
                  </a:cubicBezTo>
                  <a:lnTo>
                    <a:pt x="1148246" y="2885931"/>
                  </a:lnTo>
                  <a:lnTo>
                    <a:pt x="1141591" y="2882726"/>
                  </a:lnTo>
                  <a:cubicBezTo>
                    <a:pt x="1146521" y="2872867"/>
                    <a:pt x="1151122" y="2863171"/>
                    <a:pt x="1155395" y="2853640"/>
                  </a:cubicBezTo>
                  <a:lnTo>
                    <a:pt x="1164269" y="2835399"/>
                  </a:lnTo>
                  <a:cubicBezTo>
                    <a:pt x="1168541" y="2826361"/>
                    <a:pt x="1172156" y="2818227"/>
                    <a:pt x="1175114" y="2810996"/>
                  </a:cubicBezTo>
                  <a:lnTo>
                    <a:pt x="1175114" y="2788811"/>
                  </a:lnTo>
                  <a:lnTo>
                    <a:pt x="1143809" y="2788811"/>
                  </a:lnTo>
                  <a:lnTo>
                    <a:pt x="1143809" y="2773528"/>
                  </a:lnTo>
                  <a:lnTo>
                    <a:pt x="1175114" y="2773528"/>
                  </a:lnTo>
                  <a:close/>
                  <a:moveTo>
                    <a:pt x="7459116" y="2635244"/>
                  </a:moveTo>
                  <a:lnTo>
                    <a:pt x="7466266" y="2642885"/>
                  </a:lnTo>
                  <a:lnTo>
                    <a:pt x="7512114" y="2692924"/>
                  </a:lnTo>
                  <a:lnTo>
                    <a:pt x="7502254" y="2704016"/>
                  </a:lnTo>
                  <a:lnTo>
                    <a:pt x="7449258" y="2667042"/>
                  </a:lnTo>
                  <a:lnTo>
                    <a:pt x="7443588" y="2663344"/>
                  </a:lnTo>
                  <a:lnTo>
                    <a:pt x="7447038" y="2657429"/>
                  </a:lnTo>
                  <a:lnTo>
                    <a:pt x="7454186" y="2644364"/>
                  </a:lnTo>
                  <a:close/>
                  <a:moveTo>
                    <a:pt x="677796" y="2492029"/>
                  </a:moveTo>
                  <a:cubicBezTo>
                    <a:pt x="672209" y="2492029"/>
                    <a:pt x="666745" y="2495357"/>
                    <a:pt x="661404" y="2502012"/>
                  </a:cubicBezTo>
                  <a:cubicBezTo>
                    <a:pt x="656063" y="2508668"/>
                    <a:pt x="651996" y="2515940"/>
                    <a:pt x="649202" y="2523827"/>
                  </a:cubicBezTo>
                  <a:cubicBezTo>
                    <a:pt x="642300" y="2542068"/>
                    <a:pt x="637535" y="2562199"/>
                    <a:pt x="634906" y="2584219"/>
                  </a:cubicBezTo>
                  <a:cubicBezTo>
                    <a:pt x="632769" y="2602131"/>
                    <a:pt x="631701" y="2623412"/>
                    <a:pt x="631701" y="2648062"/>
                  </a:cubicBezTo>
                  <a:lnTo>
                    <a:pt x="631701" y="2727927"/>
                  </a:lnTo>
                  <a:cubicBezTo>
                    <a:pt x="633016" y="2725297"/>
                    <a:pt x="634372" y="2722627"/>
                    <a:pt x="635768" y="2719915"/>
                  </a:cubicBezTo>
                  <a:cubicBezTo>
                    <a:pt x="637165" y="2717204"/>
                    <a:pt x="638603" y="2714534"/>
                    <a:pt x="640082" y="2711904"/>
                  </a:cubicBezTo>
                  <a:cubicBezTo>
                    <a:pt x="653722" y="2686433"/>
                    <a:pt x="666252" y="2660839"/>
                    <a:pt x="677673" y="2635121"/>
                  </a:cubicBezTo>
                  <a:cubicBezTo>
                    <a:pt x="689094" y="2609403"/>
                    <a:pt x="696530" y="2580850"/>
                    <a:pt x="699981" y="2549463"/>
                  </a:cubicBezTo>
                  <a:cubicBezTo>
                    <a:pt x="702446" y="2527278"/>
                    <a:pt x="700556" y="2511585"/>
                    <a:pt x="694311" y="2502382"/>
                  </a:cubicBezTo>
                  <a:cubicBezTo>
                    <a:pt x="689874" y="2495480"/>
                    <a:pt x="684369" y="2492029"/>
                    <a:pt x="677796" y="2492029"/>
                  </a:cubicBezTo>
                  <a:close/>
                  <a:moveTo>
                    <a:pt x="6523644" y="2491536"/>
                  </a:moveTo>
                  <a:lnTo>
                    <a:pt x="6523644" y="2491783"/>
                  </a:lnTo>
                  <a:cubicBezTo>
                    <a:pt x="6522329" y="2491783"/>
                    <a:pt x="6520275" y="2492358"/>
                    <a:pt x="6517481" y="2493508"/>
                  </a:cubicBezTo>
                  <a:cubicBezTo>
                    <a:pt x="6508279" y="2498438"/>
                    <a:pt x="6500802" y="2508463"/>
                    <a:pt x="6495050" y="2523581"/>
                  </a:cubicBezTo>
                  <a:cubicBezTo>
                    <a:pt x="6488312" y="2541822"/>
                    <a:pt x="6483547" y="2562034"/>
                    <a:pt x="6480753" y="2584219"/>
                  </a:cubicBezTo>
                  <a:cubicBezTo>
                    <a:pt x="6478617" y="2601967"/>
                    <a:pt x="6477548" y="2623248"/>
                    <a:pt x="6477548" y="2648062"/>
                  </a:cubicBezTo>
                  <a:lnTo>
                    <a:pt x="6477548" y="2727680"/>
                  </a:lnTo>
                  <a:cubicBezTo>
                    <a:pt x="6478864" y="2725051"/>
                    <a:pt x="6480220" y="2722380"/>
                    <a:pt x="6481616" y="2719669"/>
                  </a:cubicBezTo>
                  <a:cubicBezTo>
                    <a:pt x="6483013" y="2716957"/>
                    <a:pt x="6484450" y="2714287"/>
                    <a:pt x="6485930" y="2711658"/>
                  </a:cubicBezTo>
                  <a:cubicBezTo>
                    <a:pt x="6499570" y="2686022"/>
                    <a:pt x="6512141" y="2660346"/>
                    <a:pt x="6523644" y="2634628"/>
                  </a:cubicBezTo>
                  <a:cubicBezTo>
                    <a:pt x="6535147" y="2608910"/>
                    <a:pt x="6542624" y="2580357"/>
                    <a:pt x="6546074" y="2548970"/>
                  </a:cubicBezTo>
                  <a:cubicBezTo>
                    <a:pt x="6548211" y="2526621"/>
                    <a:pt x="6546240" y="2510928"/>
                    <a:pt x="6540159" y="2501889"/>
                  </a:cubicBezTo>
                  <a:cubicBezTo>
                    <a:pt x="6535722" y="2494987"/>
                    <a:pt x="6530217" y="2491536"/>
                    <a:pt x="6523644" y="2491536"/>
                  </a:cubicBezTo>
                  <a:close/>
                  <a:moveTo>
                    <a:pt x="5656868" y="2491536"/>
                  </a:moveTo>
                  <a:lnTo>
                    <a:pt x="5656868" y="2491783"/>
                  </a:lnTo>
                  <a:cubicBezTo>
                    <a:pt x="5655554" y="2491783"/>
                    <a:pt x="5653500" y="2492358"/>
                    <a:pt x="5650706" y="2493508"/>
                  </a:cubicBezTo>
                  <a:cubicBezTo>
                    <a:pt x="5641504" y="2498438"/>
                    <a:pt x="5634027" y="2508463"/>
                    <a:pt x="5628276" y="2523581"/>
                  </a:cubicBezTo>
                  <a:cubicBezTo>
                    <a:pt x="5621538" y="2541822"/>
                    <a:pt x="5616772" y="2562034"/>
                    <a:pt x="5613978" y="2584219"/>
                  </a:cubicBezTo>
                  <a:cubicBezTo>
                    <a:pt x="5611842" y="2601967"/>
                    <a:pt x="5610774" y="2623248"/>
                    <a:pt x="5610774" y="2648062"/>
                  </a:cubicBezTo>
                  <a:lnTo>
                    <a:pt x="5610774" y="2727680"/>
                  </a:lnTo>
                  <a:cubicBezTo>
                    <a:pt x="5612088" y="2725051"/>
                    <a:pt x="5613444" y="2722380"/>
                    <a:pt x="5614841" y="2719669"/>
                  </a:cubicBezTo>
                  <a:cubicBezTo>
                    <a:pt x="5616238" y="2716957"/>
                    <a:pt x="5617676" y="2714287"/>
                    <a:pt x="5619154" y="2711658"/>
                  </a:cubicBezTo>
                  <a:cubicBezTo>
                    <a:pt x="5632794" y="2686022"/>
                    <a:pt x="5645366" y="2660346"/>
                    <a:pt x="5656868" y="2634628"/>
                  </a:cubicBezTo>
                  <a:cubicBezTo>
                    <a:pt x="5668372" y="2608910"/>
                    <a:pt x="5675850" y="2580357"/>
                    <a:pt x="5679300" y="2548970"/>
                  </a:cubicBezTo>
                  <a:cubicBezTo>
                    <a:pt x="5681436" y="2526621"/>
                    <a:pt x="5679464" y="2510928"/>
                    <a:pt x="5673384" y="2501889"/>
                  </a:cubicBezTo>
                  <a:cubicBezTo>
                    <a:pt x="5668947" y="2494987"/>
                    <a:pt x="5663442" y="2491536"/>
                    <a:pt x="5656868" y="2491536"/>
                  </a:cubicBezTo>
                  <a:close/>
                  <a:moveTo>
                    <a:pt x="4799618" y="2491536"/>
                  </a:moveTo>
                  <a:lnTo>
                    <a:pt x="4799618" y="2491783"/>
                  </a:lnTo>
                  <a:cubicBezTo>
                    <a:pt x="4798304" y="2491783"/>
                    <a:pt x="4796250" y="2492358"/>
                    <a:pt x="4793456" y="2493508"/>
                  </a:cubicBezTo>
                  <a:cubicBezTo>
                    <a:pt x="4784254" y="2498438"/>
                    <a:pt x="4776777" y="2508463"/>
                    <a:pt x="4771025" y="2523581"/>
                  </a:cubicBezTo>
                  <a:cubicBezTo>
                    <a:pt x="4764288" y="2541822"/>
                    <a:pt x="4759522" y="2562034"/>
                    <a:pt x="4756728" y="2584219"/>
                  </a:cubicBezTo>
                  <a:cubicBezTo>
                    <a:pt x="4754592" y="2601967"/>
                    <a:pt x="4753524" y="2623248"/>
                    <a:pt x="4753524" y="2648062"/>
                  </a:cubicBezTo>
                  <a:lnTo>
                    <a:pt x="4753524" y="2727680"/>
                  </a:lnTo>
                  <a:cubicBezTo>
                    <a:pt x="4754838" y="2725051"/>
                    <a:pt x="4756194" y="2722380"/>
                    <a:pt x="4757591" y="2719669"/>
                  </a:cubicBezTo>
                  <a:cubicBezTo>
                    <a:pt x="4758988" y="2716957"/>
                    <a:pt x="4760426" y="2714287"/>
                    <a:pt x="4761905" y="2711658"/>
                  </a:cubicBezTo>
                  <a:cubicBezTo>
                    <a:pt x="4775544" y="2686022"/>
                    <a:pt x="4788116" y="2660346"/>
                    <a:pt x="4799618" y="2634628"/>
                  </a:cubicBezTo>
                  <a:cubicBezTo>
                    <a:pt x="4811122" y="2608910"/>
                    <a:pt x="4818599" y="2580357"/>
                    <a:pt x="4822050" y="2548970"/>
                  </a:cubicBezTo>
                  <a:cubicBezTo>
                    <a:pt x="4824186" y="2526621"/>
                    <a:pt x="4822214" y="2510928"/>
                    <a:pt x="4816134" y="2501889"/>
                  </a:cubicBezTo>
                  <a:cubicBezTo>
                    <a:pt x="4811697" y="2494987"/>
                    <a:pt x="4806192" y="2491536"/>
                    <a:pt x="4799618" y="2491536"/>
                  </a:cubicBezTo>
                  <a:close/>
                  <a:moveTo>
                    <a:pt x="3136981" y="2491536"/>
                  </a:moveTo>
                  <a:cubicBezTo>
                    <a:pt x="3131394" y="2491536"/>
                    <a:pt x="3125971" y="2494864"/>
                    <a:pt x="3120712" y="2501519"/>
                  </a:cubicBezTo>
                  <a:cubicBezTo>
                    <a:pt x="3115453" y="2508175"/>
                    <a:pt x="3111345" y="2515447"/>
                    <a:pt x="3108387" y="2523334"/>
                  </a:cubicBezTo>
                  <a:cubicBezTo>
                    <a:pt x="3101485" y="2541411"/>
                    <a:pt x="3096720" y="2561706"/>
                    <a:pt x="3094090" y="2584219"/>
                  </a:cubicBezTo>
                  <a:cubicBezTo>
                    <a:pt x="3091954" y="2602131"/>
                    <a:pt x="3090886" y="2623412"/>
                    <a:pt x="3090886" y="2648062"/>
                  </a:cubicBezTo>
                  <a:lnTo>
                    <a:pt x="3090886" y="2745181"/>
                  </a:lnTo>
                  <a:cubicBezTo>
                    <a:pt x="3090886" y="2745017"/>
                    <a:pt x="3090927" y="2744812"/>
                    <a:pt x="3091009" y="2744565"/>
                  </a:cubicBezTo>
                  <a:cubicBezTo>
                    <a:pt x="3091092" y="2744319"/>
                    <a:pt x="3091215" y="2744031"/>
                    <a:pt x="3091379" y="2743702"/>
                  </a:cubicBezTo>
                  <a:cubicBezTo>
                    <a:pt x="3106169" y="2713301"/>
                    <a:pt x="3120219" y="2682119"/>
                    <a:pt x="3133530" y="2650157"/>
                  </a:cubicBezTo>
                  <a:cubicBezTo>
                    <a:pt x="3146841" y="2618195"/>
                    <a:pt x="3155468" y="2584466"/>
                    <a:pt x="3159412" y="2548970"/>
                  </a:cubicBezTo>
                  <a:cubicBezTo>
                    <a:pt x="3161548" y="2526785"/>
                    <a:pt x="3159576" y="2511010"/>
                    <a:pt x="3153496" y="2501643"/>
                  </a:cubicBezTo>
                  <a:cubicBezTo>
                    <a:pt x="3148895" y="2494905"/>
                    <a:pt x="3143390" y="2491536"/>
                    <a:pt x="3136981" y="2491536"/>
                  </a:cubicBezTo>
                  <a:close/>
                  <a:moveTo>
                    <a:pt x="3735688" y="2489811"/>
                  </a:moveTo>
                  <a:cubicBezTo>
                    <a:pt x="3734210" y="2489811"/>
                    <a:pt x="3732155" y="2490468"/>
                    <a:pt x="3729526" y="2491783"/>
                  </a:cubicBezTo>
                  <a:cubicBezTo>
                    <a:pt x="3720324" y="2496713"/>
                    <a:pt x="3712846" y="2506737"/>
                    <a:pt x="3707095" y="2521855"/>
                  </a:cubicBezTo>
                  <a:cubicBezTo>
                    <a:pt x="3700357" y="2540261"/>
                    <a:pt x="3695674" y="2560473"/>
                    <a:pt x="3693044" y="2582494"/>
                  </a:cubicBezTo>
                  <a:cubicBezTo>
                    <a:pt x="3690744" y="2599748"/>
                    <a:pt x="3689594" y="2621112"/>
                    <a:pt x="3689594" y="2646583"/>
                  </a:cubicBezTo>
                  <a:lnTo>
                    <a:pt x="3689594" y="2726694"/>
                  </a:lnTo>
                  <a:cubicBezTo>
                    <a:pt x="3690908" y="2724229"/>
                    <a:pt x="3692264" y="2721641"/>
                    <a:pt x="3693661" y="2718929"/>
                  </a:cubicBezTo>
                  <a:cubicBezTo>
                    <a:pt x="3695058" y="2716218"/>
                    <a:pt x="3696496" y="2713466"/>
                    <a:pt x="3697974" y="2710672"/>
                  </a:cubicBezTo>
                  <a:cubicBezTo>
                    <a:pt x="3711614" y="2685036"/>
                    <a:pt x="3724185" y="2659319"/>
                    <a:pt x="3735688" y="2633518"/>
                  </a:cubicBezTo>
                  <a:cubicBezTo>
                    <a:pt x="3747192" y="2607718"/>
                    <a:pt x="3754669" y="2579043"/>
                    <a:pt x="3758120" y="2547491"/>
                  </a:cubicBezTo>
                  <a:cubicBezTo>
                    <a:pt x="3760256" y="2525142"/>
                    <a:pt x="3758284" y="2509366"/>
                    <a:pt x="3752204" y="2500164"/>
                  </a:cubicBezTo>
                  <a:cubicBezTo>
                    <a:pt x="3747767" y="2493262"/>
                    <a:pt x="3742262" y="2489811"/>
                    <a:pt x="3735688" y="2489811"/>
                  </a:cubicBezTo>
                  <a:close/>
                  <a:moveTo>
                    <a:pt x="6526848" y="2476639"/>
                  </a:moveTo>
                  <a:cubicBezTo>
                    <a:pt x="6536954" y="2477409"/>
                    <a:pt x="6545582" y="2483032"/>
                    <a:pt x="6552730" y="2493508"/>
                  </a:cubicBezTo>
                  <a:cubicBezTo>
                    <a:pt x="6560782" y="2505669"/>
                    <a:pt x="6563494" y="2524649"/>
                    <a:pt x="6560864" y="2550449"/>
                  </a:cubicBezTo>
                  <a:cubicBezTo>
                    <a:pt x="6557250" y="2583315"/>
                    <a:pt x="6549567" y="2612977"/>
                    <a:pt x="6537817" y="2639434"/>
                  </a:cubicBezTo>
                  <a:cubicBezTo>
                    <a:pt x="6526068" y="2665892"/>
                    <a:pt x="6513208" y="2692267"/>
                    <a:pt x="6499240" y="2718560"/>
                  </a:cubicBezTo>
                  <a:cubicBezTo>
                    <a:pt x="6495626" y="2725462"/>
                    <a:pt x="6491968" y="2732364"/>
                    <a:pt x="6488272" y="2739265"/>
                  </a:cubicBezTo>
                  <a:cubicBezTo>
                    <a:pt x="6484574" y="2746167"/>
                    <a:pt x="6481000" y="2753151"/>
                    <a:pt x="6477548" y="2760218"/>
                  </a:cubicBezTo>
                  <a:lnTo>
                    <a:pt x="6477548" y="2815679"/>
                  </a:lnTo>
                  <a:cubicBezTo>
                    <a:pt x="6477548" y="2827511"/>
                    <a:pt x="6477960" y="2841849"/>
                    <a:pt x="6478781" y="2858693"/>
                  </a:cubicBezTo>
                  <a:cubicBezTo>
                    <a:pt x="6479603" y="2875537"/>
                    <a:pt x="6481082" y="2891847"/>
                    <a:pt x="6483218" y="2907623"/>
                  </a:cubicBezTo>
                  <a:cubicBezTo>
                    <a:pt x="6484040" y="2914524"/>
                    <a:pt x="6486998" y="2925863"/>
                    <a:pt x="6492092" y="2941639"/>
                  </a:cubicBezTo>
                  <a:cubicBezTo>
                    <a:pt x="6497186" y="2957415"/>
                    <a:pt x="6506718" y="2966535"/>
                    <a:pt x="6520686" y="2969000"/>
                  </a:cubicBezTo>
                  <a:cubicBezTo>
                    <a:pt x="6522000" y="2969165"/>
                    <a:pt x="6524219" y="2969247"/>
                    <a:pt x="6527341" y="2969247"/>
                  </a:cubicBezTo>
                  <a:cubicBezTo>
                    <a:pt x="6543980" y="2969247"/>
                    <a:pt x="6559431" y="2957339"/>
                    <a:pt x="6573694" y="2933524"/>
                  </a:cubicBezTo>
                  <a:lnTo>
                    <a:pt x="6580502" y="2920810"/>
                  </a:lnTo>
                  <a:lnTo>
                    <a:pt x="6578200" y="2916558"/>
                  </a:lnTo>
                  <a:cubicBezTo>
                    <a:pt x="6574503" y="2905589"/>
                    <a:pt x="6572654" y="2893901"/>
                    <a:pt x="6572654" y="2881494"/>
                  </a:cubicBezTo>
                  <a:cubicBezTo>
                    <a:pt x="6572654" y="2857666"/>
                    <a:pt x="6581036" y="2835974"/>
                    <a:pt x="6597797" y="2816419"/>
                  </a:cubicBezTo>
                  <a:cubicBezTo>
                    <a:pt x="6617353" y="2793741"/>
                    <a:pt x="6642084" y="2782074"/>
                    <a:pt x="6671992" y="2781416"/>
                  </a:cubicBezTo>
                  <a:cubicBezTo>
                    <a:pt x="6687768" y="2781088"/>
                    <a:pt x="6700340" y="2785237"/>
                    <a:pt x="6709706" y="2793864"/>
                  </a:cubicBezTo>
                  <a:lnTo>
                    <a:pt x="6721292" y="2806933"/>
                  </a:lnTo>
                  <a:lnTo>
                    <a:pt x="6721292" y="2781170"/>
                  </a:lnTo>
                  <a:lnTo>
                    <a:pt x="6758760" y="2781170"/>
                  </a:lnTo>
                  <a:cubicBezTo>
                    <a:pt x="6758760" y="2781170"/>
                    <a:pt x="6758760" y="2789386"/>
                    <a:pt x="6758760" y="2805819"/>
                  </a:cubicBezTo>
                  <a:cubicBezTo>
                    <a:pt x="6758760" y="2822253"/>
                    <a:pt x="6758760" y="2830469"/>
                    <a:pt x="6758760" y="2830469"/>
                  </a:cubicBezTo>
                  <a:lnTo>
                    <a:pt x="6758760" y="2925617"/>
                  </a:lnTo>
                  <a:lnTo>
                    <a:pt x="6758760" y="2929068"/>
                  </a:lnTo>
                  <a:cubicBezTo>
                    <a:pt x="6758760" y="2934984"/>
                    <a:pt x="6758882" y="2940776"/>
                    <a:pt x="6759129" y="2946446"/>
                  </a:cubicBezTo>
                  <a:cubicBezTo>
                    <a:pt x="6759376" y="2952115"/>
                    <a:pt x="6760321" y="2957168"/>
                    <a:pt x="6761964" y="2961605"/>
                  </a:cubicBezTo>
                  <a:cubicBezTo>
                    <a:pt x="6763936" y="2966700"/>
                    <a:pt x="6766237" y="2969247"/>
                    <a:pt x="6768866" y="2969247"/>
                  </a:cubicBezTo>
                  <a:cubicBezTo>
                    <a:pt x="6782834" y="2969247"/>
                    <a:pt x="6796145" y="2960537"/>
                    <a:pt x="6808798" y="2943118"/>
                  </a:cubicBezTo>
                  <a:cubicBezTo>
                    <a:pt x="6814221" y="2935559"/>
                    <a:pt x="6819726" y="2925863"/>
                    <a:pt x="6825314" y="2914031"/>
                  </a:cubicBezTo>
                  <a:cubicBezTo>
                    <a:pt x="6827696" y="2908937"/>
                    <a:pt x="6830080" y="2903535"/>
                    <a:pt x="6832462" y="2897824"/>
                  </a:cubicBezTo>
                  <a:lnTo>
                    <a:pt x="6835430" y="2890329"/>
                  </a:lnTo>
                  <a:lnTo>
                    <a:pt x="6835430" y="2884859"/>
                  </a:lnTo>
                  <a:lnTo>
                    <a:pt x="6821626" y="2880015"/>
                  </a:lnTo>
                  <a:cubicBezTo>
                    <a:pt x="6824912" y="2871141"/>
                    <a:pt x="6827952" y="2861281"/>
                    <a:pt x="6830746" y="2850435"/>
                  </a:cubicBezTo>
                  <a:cubicBezTo>
                    <a:pt x="6832226" y="2845012"/>
                    <a:pt x="6833581" y="2839795"/>
                    <a:pt x="6834814" y="2834783"/>
                  </a:cubicBezTo>
                  <a:lnTo>
                    <a:pt x="6835430" y="2832244"/>
                  </a:lnTo>
                  <a:lnTo>
                    <a:pt x="6835430" y="2831401"/>
                  </a:lnTo>
                  <a:cubicBezTo>
                    <a:pt x="6835430" y="2830780"/>
                    <a:pt x="6835430" y="2830469"/>
                    <a:pt x="6835430" y="2830469"/>
                  </a:cubicBezTo>
                  <a:lnTo>
                    <a:pt x="6835430" y="2781170"/>
                  </a:lnTo>
                  <a:lnTo>
                    <a:pt x="6846522" y="2781170"/>
                  </a:lnTo>
                  <a:lnTo>
                    <a:pt x="6854164" y="2781170"/>
                  </a:lnTo>
                  <a:lnTo>
                    <a:pt x="6872897" y="2781170"/>
                  </a:lnTo>
                  <a:cubicBezTo>
                    <a:pt x="6872897" y="2781170"/>
                    <a:pt x="6872897" y="2789386"/>
                    <a:pt x="6872897" y="2805819"/>
                  </a:cubicBezTo>
                  <a:cubicBezTo>
                    <a:pt x="6872897" y="2822253"/>
                    <a:pt x="6872897" y="2830469"/>
                    <a:pt x="6872897" y="2830469"/>
                  </a:cubicBezTo>
                  <a:lnTo>
                    <a:pt x="6872897" y="2925617"/>
                  </a:lnTo>
                  <a:lnTo>
                    <a:pt x="6872897" y="2929068"/>
                  </a:lnTo>
                  <a:cubicBezTo>
                    <a:pt x="6872897" y="2934984"/>
                    <a:pt x="6873020" y="2940776"/>
                    <a:pt x="6873267" y="2946446"/>
                  </a:cubicBezTo>
                  <a:cubicBezTo>
                    <a:pt x="6873514" y="2952115"/>
                    <a:pt x="6874458" y="2957168"/>
                    <a:pt x="6876102" y="2961605"/>
                  </a:cubicBezTo>
                  <a:cubicBezTo>
                    <a:pt x="6878074" y="2966700"/>
                    <a:pt x="6880374" y="2969247"/>
                    <a:pt x="6883004" y="2969247"/>
                  </a:cubicBezTo>
                  <a:cubicBezTo>
                    <a:pt x="6896972" y="2969247"/>
                    <a:pt x="6910282" y="2960537"/>
                    <a:pt x="6922936" y="2943118"/>
                  </a:cubicBezTo>
                  <a:cubicBezTo>
                    <a:pt x="6928359" y="2935559"/>
                    <a:pt x="6933864" y="2925863"/>
                    <a:pt x="6939452" y="2914031"/>
                  </a:cubicBezTo>
                  <a:cubicBezTo>
                    <a:pt x="6944216" y="2903843"/>
                    <a:pt x="6948982" y="2892422"/>
                    <a:pt x="6953748" y="2879768"/>
                  </a:cubicBezTo>
                  <a:cubicBezTo>
                    <a:pt x="6954405" y="2878454"/>
                    <a:pt x="6957076" y="2878700"/>
                    <a:pt x="6961760" y="2880508"/>
                  </a:cubicBezTo>
                  <a:cubicBezTo>
                    <a:pt x="6966442" y="2882316"/>
                    <a:pt x="6968456" y="2883795"/>
                    <a:pt x="6967798" y="2884945"/>
                  </a:cubicBezTo>
                  <a:cubicBezTo>
                    <a:pt x="6962046" y="2899899"/>
                    <a:pt x="6957116" y="2911731"/>
                    <a:pt x="6953008" y="2920440"/>
                  </a:cubicBezTo>
                  <a:cubicBezTo>
                    <a:pt x="6947256" y="2932437"/>
                    <a:pt x="6941259" y="2942872"/>
                    <a:pt x="6935014" y="2951745"/>
                  </a:cubicBezTo>
                  <a:cubicBezTo>
                    <a:pt x="6919402" y="2973437"/>
                    <a:pt x="6902066" y="2984283"/>
                    <a:pt x="6883004" y="2984283"/>
                  </a:cubicBezTo>
                  <a:cubicBezTo>
                    <a:pt x="6866735" y="2984283"/>
                    <a:pt x="6854328" y="2979189"/>
                    <a:pt x="6845782" y="2969000"/>
                  </a:cubicBezTo>
                  <a:cubicBezTo>
                    <a:pt x="6840360" y="2962920"/>
                    <a:pt x="6837237" y="2956347"/>
                    <a:pt x="6836416" y="2949280"/>
                  </a:cubicBezTo>
                  <a:cubicBezTo>
                    <a:pt x="6835594" y="2942214"/>
                    <a:pt x="6835265" y="2935395"/>
                    <a:pt x="6835430" y="2928821"/>
                  </a:cubicBezTo>
                  <a:lnTo>
                    <a:pt x="6835430" y="2927011"/>
                  </a:lnTo>
                  <a:lnTo>
                    <a:pt x="6830058" y="2937264"/>
                  </a:lnTo>
                  <a:cubicBezTo>
                    <a:pt x="6827060" y="2942481"/>
                    <a:pt x="6823999" y="2947309"/>
                    <a:pt x="6820876" y="2951745"/>
                  </a:cubicBezTo>
                  <a:cubicBezTo>
                    <a:pt x="6805266" y="2973437"/>
                    <a:pt x="6787928" y="2984283"/>
                    <a:pt x="6768866" y="2984283"/>
                  </a:cubicBezTo>
                  <a:cubicBezTo>
                    <a:pt x="6752597" y="2984283"/>
                    <a:pt x="6740190" y="2979189"/>
                    <a:pt x="6731645" y="2969000"/>
                  </a:cubicBezTo>
                  <a:lnTo>
                    <a:pt x="6724134" y="2953188"/>
                  </a:lnTo>
                  <a:lnTo>
                    <a:pt x="6717656" y="2960989"/>
                  </a:lnTo>
                  <a:cubicBezTo>
                    <a:pt x="6713672" y="2965180"/>
                    <a:pt x="6709624" y="2968836"/>
                    <a:pt x="6705516" y="2971958"/>
                  </a:cubicBezTo>
                  <a:cubicBezTo>
                    <a:pt x="6694014" y="2980175"/>
                    <a:pt x="6681606" y="2984201"/>
                    <a:pt x="6668295" y="2984037"/>
                  </a:cubicBezTo>
                  <a:cubicBezTo>
                    <a:pt x="6637894" y="2983872"/>
                    <a:pt x="6613409" y="2971630"/>
                    <a:pt x="6594839" y="2947309"/>
                  </a:cubicBezTo>
                  <a:lnTo>
                    <a:pt x="6588829" y="2936201"/>
                  </a:lnTo>
                  <a:lnTo>
                    <a:pt x="6587594" y="2938512"/>
                  </a:lnTo>
                  <a:cubicBezTo>
                    <a:pt x="6584606" y="2943555"/>
                    <a:pt x="6581530" y="2948213"/>
                    <a:pt x="6578366" y="2952485"/>
                  </a:cubicBezTo>
                  <a:cubicBezTo>
                    <a:pt x="6562754" y="2973519"/>
                    <a:pt x="6545746" y="2984119"/>
                    <a:pt x="6527341" y="2984283"/>
                  </a:cubicBezTo>
                  <a:cubicBezTo>
                    <a:pt x="6527012" y="2984283"/>
                    <a:pt x="6526766" y="2984283"/>
                    <a:pt x="6526602" y="2984283"/>
                  </a:cubicBezTo>
                  <a:cubicBezTo>
                    <a:pt x="6526438" y="2984283"/>
                    <a:pt x="6526355" y="2984283"/>
                    <a:pt x="6526355" y="2984283"/>
                  </a:cubicBezTo>
                  <a:cubicBezTo>
                    <a:pt x="6504335" y="2984283"/>
                    <a:pt x="6486422" y="2976724"/>
                    <a:pt x="6472619" y="2961605"/>
                  </a:cubicBezTo>
                  <a:cubicBezTo>
                    <a:pt x="6459966" y="2948623"/>
                    <a:pt x="6451831" y="2931451"/>
                    <a:pt x="6448216" y="2910088"/>
                  </a:cubicBezTo>
                  <a:cubicBezTo>
                    <a:pt x="6445750" y="2897598"/>
                    <a:pt x="6443902" y="2884740"/>
                    <a:pt x="6442670" y="2871511"/>
                  </a:cubicBezTo>
                  <a:cubicBezTo>
                    <a:pt x="6441437" y="2858282"/>
                    <a:pt x="6440657" y="2845998"/>
                    <a:pt x="6440328" y="2834660"/>
                  </a:cubicBezTo>
                  <a:cubicBezTo>
                    <a:pt x="6434905" y="2844519"/>
                    <a:pt x="6429564" y="2854051"/>
                    <a:pt x="6424306" y="2863253"/>
                  </a:cubicBezTo>
                  <a:cubicBezTo>
                    <a:pt x="6419047" y="2872456"/>
                    <a:pt x="6413952" y="2881494"/>
                    <a:pt x="6409022" y="2890368"/>
                  </a:cubicBezTo>
                  <a:lnTo>
                    <a:pt x="6396452" y="2882973"/>
                  </a:lnTo>
                  <a:cubicBezTo>
                    <a:pt x="6403353" y="2870813"/>
                    <a:pt x="6410502" y="2858036"/>
                    <a:pt x="6417896" y="2844643"/>
                  </a:cubicBezTo>
                  <a:cubicBezTo>
                    <a:pt x="6425292" y="2831250"/>
                    <a:pt x="6432604" y="2817405"/>
                    <a:pt x="6439834" y="2803108"/>
                  </a:cubicBezTo>
                  <a:lnTo>
                    <a:pt x="6439834" y="2648062"/>
                  </a:lnTo>
                  <a:cubicBezTo>
                    <a:pt x="6439834" y="2623577"/>
                    <a:pt x="6441478" y="2601556"/>
                    <a:pt x="6444764" y="2582001"/>
                  </a:cubicBezTo>
                  <a:cubicBezTo>
                    <a:pt x="6448708" y="2558666"/>
                    <a:pt x="6455857" y="2537138"/>
                    <a:pt x="6466210" y="2517418"/>
                  </a:cubicBezTo>
                  <a:cubicBezTo>
                    <a:pt x="6475906" y="2498849"/>
                    <a:pt x="6489380" y="2486360"/>
                    <a:pt x="6506636" y="2479951"/>
                  </a:cubicBezTo>
                  <a:cubicBezTo>
                    <a:pt x="6509430" y="2478965"/>
                    <a:pt x="6512634" y="2478144"/>
                    <a:pt x="6516248" y="2477486"/>
                  </a:cubicBezTo>
                  <a:cubicBezTo>
                    <a:pt x="6519946" y="2476665"/>
                    <a:pt x="6523480" y="2476382"/>
                    <a:pt x="6526848" y="2476639"/>
                  </a:cubicBezTo>
                  <a:close/>
                  <a:moveTo>
                    <a:pt x="5660074" y="2476639"/>
                  </a:moveTo>
                  <a:cubicBezTo>
                    <a:pt x="5670180" y="2477409"/>
                    <a:pt x="5678807" y="2483032"/>
                    <a:pt x="5685956" y="2493508"/>
                  </a:cubicBezTo>
                  <a:cubicBezTo>
                    <a:pt x="5694008" y="2505669"/>
                    <a:pt x="5696719" y="2524649"/>
                    <a:pt x="5694090" y="2550449"/>
                  </a:cubicBezTo>
                  <a:cubicBezTo>
                    <a:pt x="5690474" y="2583315"/>
                    <a:pt x="5682792" y="2612977"/>
                    <a:pt x="5671042" y="2639434"/>
                  </a:cubicBezTo>
                  <a:cubicBezTo>
                    <a:pt x="5659293" y="2665892"/>
                    <a:pt x="5646434" y="2692267"/>
                    <a:pt x="5632466" y="2718560"/>
                  </a:cubicBezTo>
                  <a:cubicBezTo>
                    <a:pt x="5628850" y="2725462"/>
                    <a:pt x="5625194" y="2732364"/>
                    <a:pt x="5621496" y="2739265"/>
                  </a:cubicBezTo>
                  <a:cubicBezTo>
                    <a:pt x="5617799" y="2746167"/>
                    <a:pt x="5614224" y="2753151"/>
                    <a:pt x="5610774" y="2760218"/>
                  </a:cubicBezTo>
                  <a:lnTo>
                    <a:pt x="5610774" y="2815679"/>
                  </a:lnTo>
                  <a:cubicBezTo>
                    <a:pt x="5610774" y="2827511"/>
                    <a:pt x="5611184" y="2841849"/>
                    <a:pt x="5612006" y="2858693"/>
                  </a:cubicBezTo>
                  <a:cubicBezTo>
                    <a:pt x="5612828" y="2875537"/>
                    <a:pt x="5614307" y="2891847"/>
                    <a:pt x="5616443" y="2907623"/>
                  </a:cubicBezTo>
                  <a:cubicBezTo>
                    <a:pt x="5617265" y="2914524"/>
                    <a:pt x="5620223" y="2925863"/>
                    <a:pt x="5625318" y="2941639"/>
                  </a:cubicBezTo>
                  <a:cubicBezTo>
                    <a:pt x="5630412" y="2957415"/>
                    <a:pt x="5639943" y="2966535"/>
                    <a:pt x="5653910" y="2969000"/>
                  </a:cubicBezTo>
                  <a:cubicBezTo>
                    <a:pt x="5655226" y="2969165"/>
                    <a:pt x="5657444" y="2969247"/>
                    <a:pt x="5660566" y="2969247"/>
                  </a:cubicBezTo>
                  <a:cubicBezTo>
                    <a:pt x="5677204" y="2969247"/>
                    <a:pt x="5692656" y="2957339"/>
                    <a:pt x="5706919" y="2933524"/>
                  </a:cubicBezTo>
                  <a:lnTo>
                    <a:pt x="5713726" y="2920810"/>
                  </a:lnTo>
                  <a:lnTo>
                    <a:pt x="5711426" y="2916558"/>
                  </a:lnTo>
                  <a:cubicBezTo>
                    <a:pt x="5707729" y="2905589"/>
                    <a:pt x="5705880" y="2893901"/>
                    <a:pt x="5705880" y="2881494"/>
                  </a:cubicBezTo>
                  <a:cubicBezTo>
                    <a:pt x="5705880" y="2857666"/>
                    <a:pt x="5714260" y="2835974"/>
                    <a:pt x="5731022" y="2816419"/>
                  </a:cubicBezTo>
                  <a:cubicBezTo>
                    <a:pt x="5750578" y="2793741"/>
                    <a:pt x="5775310" y="2782074"/>
                    <a:pt x="5805218" y="2781416"/>
                  </a:cubicBezTo>
                  <a:cubicBezTo>
                    <a:pt x="5820994" y="2781088"/>
                    <a:pt x="5833564" y="2785237"/>
                    <a:pt x="5842932" y="2793864"/>
                  </a:cubicBezTo>
                  <a:lnTo>
                    <a:pt x="5854517" y="2806933"/>
                  </a:lnTo>
                  <a:lnTo>
                    <a:pt x="5854517" y="2781170"/>
                  </a:lnTo>
                  <a:lnTo>
                    <a:pt x="5891984" y="2781170"/>
                  </a:lnTo>
                  <a:cubicBezTo>
                    <a:pt x="5891984" y="2781170"/>
                    <a:pt x="5891984" y="2789386"/>
                    <a:pt x="5891984" y="2805819"/>
                  </a:cubicBezTo>
                  <a:cubicBezTo>
                    <a:pt x="5891984" y="2822253"/>
                    <a:pt x="5891984" y="2830469"/>
                    <a:pt x="5891984" y="2830469"/>
                  </a:cubicBezTo>
                  <a:lnTo>
                    <a:pt x="5891984" y="2925617"/>
                  </a:lnTo>
                  <a:lnTo>
                    <a:pt x="5891984" y="2929068"/>
                  </a:lnTo>
                  <a:cubicBezTo>
                    <a:pt x="5891984" y="2934984"/>
                    <a:pt x="5892108" y="2940776"/>
                    <a:pt x="5892354" y="2946446"/>
                  </a:cubicBezTo>
                  <a:cubicBezTo>
                    <a:pt x="5892600" y="2952115"/>
                    <a:pt x="5893546" y="2957168"/>
                    <a:pt x="5895189" y="2961605"/>
                  </a:cubicBezTo>
                  <a:cubicBezTo>
                    <a:pt x="5897161" y="2966700"/>
                    <a:pt x="5899462" y="2969247"/>
                    <a:pt x="5902091" y="2969247"/>
                  </a:cubicBezTo>
                  <a:cubicBezTo>
                    <a:pt x="5916059" y="2969247"/>
                    <a:pt x="5929370" y="2960537"/>
                    <a:pt x="5942023" y="2943118"/>
                  </a:cubicBezTo>
                  <a:cubicBezTo>
                    <a:pt x="5947446" y="2935559"/>
                    <a:pt x="5952952" y="2925863"/>
                    <a:pt x="5958538" y="2914031"/>
                  </a:cubicBezTo>
                  <a:cubicBezTo>
                    <a:pt x="5960922" y="2908937"/>
                    <a:pt x="5963304" y="2903535"/>
                    <a:pt x="5965687" y="2897824"/>
                  </a:cubicBezTo>
                  <a:lnTo>
                    <a:pt x="5968408" y="2890952"/>
                  </a:lnTo>
                  <a:lnTo>
                    <a:pt x="5968408" y="2884859"/>
                  </a:lnTo>
                  <a:lnTo>
                    <a:pt x="5954604" y="2880015"/>
                  </a:lnTo>
                  <a:cubicBezTo>
                    <a:pt x="5957891" y="2871141"/>
                    <a:pt x="5960931" y="2861281"/>
                    <a:pt x="5963724" y="2850435"/>
                  </a:cubicBezTo>
                  <a:cubicBezTo>
                    <a:pt x="5965203" y="2845012"/>
                    <a:pt x="5966559" y="2839795"/>
                    <a:pt x="5967792" y="2834783"/>
                  </a:cubicBezTo>
                  <a:lnTo>
                    <a:pt x="5968408" y="2832244"/>
                  </a:lnTo>
                  <a:lnTo>
                    <a:pt x="5968408" y="2781170"/>
                  </a:lnTo>
                  <a:lnTo>
                    <a:pt x="5979500" y="2781170"/>
                  </a:lnTo>
                  <a:lnTo>
                    <a:pt x="5987142" y="2781170"/>
                  </a:lnTo>
                  <a:lnTo>
                    <a:pt x="6006122" y="2781170"/>
                  </a:lnTo>
                  <a:cubicBezTo>
                    <a:pt x="6006122" y="2781170"/>
                    <a:pt x="6006081" y="2804423"/>
                    <a:pt x="6005998" y="2850928"/>
                  </a:cubicBezTo>
                  <a:cubicBezTo>
                    <a:pt x="6005916" y="2897434"/>
                    <a:pt x="6005875" y="2920687"/>
                    <a:pt x="6005875" y="2920687"/>
                  </a:cubicBezTo>
                  <a:cubicBezTo>
                    <a:pt x="6005875" y="2926767"/>
                    <a:pt x="6006122" y="2932847"/>
                    <a:pt x="6006614" y="2938928"/>
                  </a:cubicBezTo>
                  <a:cubicBezTo>
                    <a:pt x="6007108" y="2945008"/>
                    <a:pt x="6008340" y="2950595"/>
                    <a:pt x="6010312" y="2955689"/>
                  </a:cubicBezTo>
                  <a:cubicBezTo>
                    <a:pt x="6013928" y="2965385"/>
                    <a:pt x="6021980" y="2969904"/>
                    <a:pt x="6034469" y="2969247"/>
                  </a:cubicBezTo>
                  <a:cubicBezTo>
                    <a:pt x="6034634" y="2969247"/>
                    <a:pt x="6034756" y="2969247"/>
                    <a:pt x="6034838" y="2969247"/>
                  </a:cubicBezTo>
                  <a:cubicBezTo>
                    <a:pt x="6034921" y="2969247"/>
                    <a:pt x="6034962" y="2969247"/>
                    <a:pt x="6034962" y="2969247"/>
                  </a:cubicBezTo>
                  <a:cubicBezTo>
                    <a:pt x="6049094" y="2969082"/>
                    <a:pt x="6063720" y="2957168"/>
                    <a:pt x="6078838" y="2933505"/>
                  </a:cubicBezTo>
                  <a:cubicBezTo>
                    <a:pt x="6085740" y="2922330"/>
                    <a:pt x="6093504" y="2906062"/>
                    <a:pt x="6102132" y="2884698"/>
                  </a:cubicBezTo>
                  <a:lnTo>
                    <a:pt x="6107432" y="2870657"/>
                  </a:lnTo>
                  <a:lnTo>
                    <a:pt x="6107432" y="2845382"/>
                  </a:lnTo>
                  <a:cubicBezTo>
                    <a:pt x="6107432" y="2835440"/>
                    <a:pt x="6107432" y="2830469"/>
                    <a:pt x="6107432" y="2830469"/>
                  </a:cubicBezTo>
                  <a:lnTo>
                    <a:pt x="6107432" y="2781170"/>
                  </a:lnTo>
                  <a:lnTo>
                    <a:pt x="6144899" y="2781170"/>
                  </a:lnTo>
                  <a:cubicBezTo>
                    <a:pt x="6144899" y="2781170"/>
                    <a:pt x="6144899" y="2789386"/>
                    <a:pt x="6144899" y="2805819"/>
                  </a:cubicBezTo>
                  <a:cubicBezTo>
                    <a:pt x="6144899" y="2822253"/>
                    <a:pt x="6144899" y="2830469"/>
                    <a:pt x="6144899" y="2830469"/>
                  </a:cubicBezTo>
                  <a:lnTo>
                    <a:pt x="6144899" y="2925617"/>
                  </a:lnTo>
                  <a:lnTo>
                    <a:pt x="6144899" y="2929068"/>
                  </a:lnTo>
                  <a:cubicBezTo>
                    <a:pt x="6144899" y="2934984"/>
                    <a:pt x="6145022" y="2940776"/>
                    <a:pt x="6145269" y="2946446"/>
                  </a:cubicBezTo>
                  <a:cubicBezTo>
                    <a:pt x="6145516" y="2952115"/>
                    <a:pt x="6146461" y="2957168"/>
                    <a:pt x="6148104" y="2961605"/>
                  </a:cubicBezTo>
                  <a:cubicBezTo>
                    <a:pt x="6150076" y="2966700"/>
                    <a:pt x="6152376" y="2969247"/>
                    <a:pt x="6155006" y="2969247"/>
                  </a:cubicBezTo>
                  <a:cubicBezTo>
                    <a:pt x="6168974" y="2969247"/>
                    <a:pt x="6182284" y="2960537"/>
                    <a:pt x="6194938" y="2943118"/>
                  </a:cubicBezTo>
                  <a:cubicBezTo>
                    <a:pt x="6200361" y="2935559"/>
                    <a:pt x="6205866" y="2925863"/>
                    <a:pt x="6211454" y="2914031"/>
                  </a:cubicBezTo>
                  <a:cubicBezTo>
                    <a:pt x="6216220" y="2903843"/>
                    <a:pt x="6220984" y="2892422"/>
                    <a:pt x="6225750" y="2879768"/>
                  </a:cubicBezTo>
                  <a:lnTo>
                    <a:pt x="6239800" y="2884945"/>
                  </a:lnTo>
                  <a:cubicBezTo>
                    <a:pt x="6234049" y="2899899"/>
                    <a:pt x="6229119" y="2911731"/>
                    <a:pt x="6225010" y="2920440"/>
                  </a:cubicBezTo>
                  <a:cubicBezTo>
                    <a:pt x="6219259" y="2932437"/>
                    <a:pt x="6213262" y="2942872"/>
                    <a:pt x="6207016" y="2951745"/>
                  </a:cubicBezTo>
                  <a:cubicBezTo>
                    <a:pt x="6191405" y="2973437"/>
                    <a:pt x="6174068" y="2984283"/>
                    <a:pt x="6155006" y="2984283"/>
                  </a:cubicBezTo>
                  <a:cubicBezTo>
                    <a:pt x="6138737" y="2984283"/>
                    <a:pt x="6126330" y="2979189"/>
                    <a:pt x="6117784" y="2969000"/>
                  </a:cubicBezTo>
                  <a:cubicBezTo>
                    <a:pt x="6112362" y="2962920"/>
                    <a:pt x="6109240" y="2956347"/>
                    <a:pt x="6108418" y="2949280"/>
                  </a:cubicBezTo>
                  <a:cubicBezTo>
                    <a:pt x="6107596" y="2942214"/>
                    <a:pt x="6107268" y="2935395"/>
                    <a:pt x="6107432" y="2928821"/>
                  </a:cubicBezTo>
                  <a:lnTo>
                    <a:pt x="6107432" y="2925617"/>
                  </a:lnTo>
                  <a:cubicBezTo>
                    <a:pt x="6107432" y="2925617"/>
                    <a:pt x="6107432" y="2920687"/>
                    <a:pt x="6107432" y="2910827"/>
                  </a:cubicBezTo>
                  <a:lnTo>
                    <a:pt x="6107432" y="2910451"/>
                  </a:lnTo>
                  <a:lnTo>
                    <a:pt x="6103210" y="2919578"/>
                  </a:lnTo>
                  <a:cubicBezTo>
                    <a:pt x="6099041" y="2928123"/>
                    <a:pt x="6095025" y="2935395"/>
                    <a:pt x="6091163" y="2941393"/>
                  </a:cubicBezTo>
                  <a:cubicBezTo>
                    <a:pt x="6086233" y="2949280"/>
                    <a:pt x="6078880" y="2958319"/>
                    <a:pt x="6069102" y="2968507"/>
                  </a:cubicBezTo>
                  <a:cubicBezTo>
                    <a:pt x="6059324" y="2978696"/>
                    <a:pt x="6048108" y="2983955"/>
                    <a:pt x="6035454" y="2984283"/>
                  </a:cubicBezTo>
                  <a:cubicBezTo>
                    <a:pt x="6035454" y="2984283"/>
                    <a:pt x="6035414" y="2984283"/>
                    <a:pt x="6035332" y="2984283"/>
                  </a:cubicBezTo>
                  <a:cubicBezTo>
                    <a:pt x="6035250" y="2984283"/>
                    <a:pt x="6035208" y="2984283"/>
                    <a:pt x="6035208" y="2984283"/>
                  </a:cubicBezTo>
                  <a:cubicBezTo>
                    <a:pt x="6034880" y="2984283"/>
                    <a:pt x="6034552" y="2984283"/>
                    <a:pt x="6034222" y="2984283"/>
                  </a:cubicBezTo>
                  <a:cubicBezTo>
                    <a:pt x="6033894" y="2984283"/>
                    <a:pt x="6033483" y="2984283"/>
                    <a:pt x="6032990" y="2984283"/>
                  </a:cubicBezTo>
                  <a:cubicBezTo>
                    <a:pt x="6032990" y="2984283"/>
                    <a:pt x="6032908" y="2984283"/>
                    <a:pt x="6032744" y="2984283"/>
                  </a:cubicBezTo>
                  <a:cubicBezTo>
                    <a:pt x="6032580" y="2984283"/>
                    <a:pt x="6032415" y="2984283"/>
                    <a:pt x="6032250" y="2984283"/>
                  </a:cubicBezTo>
                  <a:cubicBezTo>
                    <a:pt x="6004478" y="2984283"/>
                    <a:pt x="5986156" y="2976888"/>
                    <a:pt x="5977282" y="2962098"/>
                  </a:cubicBezTo>
                  <a:cubicBezTo>
                    <a:pt x="5973338" y="2955689"/>
                    <a:pt x="5970872" y="2948911"/>
                    <a:pt x="5969886" y="2941762"/>
                  </a:cubicBezTo>
                  <a:lnTo>
                    <a:pt x="5968828" y="2926679"/>
                  </a:lnTo>
                  <a:lnTo>
                    <a:pt x="5963284" y="2937264"/>
                  </a:lnTo>
                  <a:cubicBezTo>
                    <a:pt x="5960285" y="2942481"/>
                    <a:pt x="5957224" y="2947309"/>
                    <a:pt x="5954102" y="2951745"/>
                  </a:cubicBezTo>
                  <a:cubicBezTo>
                    <a:pt x="5938490" y="2973437"/>
                    <a:pt x="5921154" y="2984283"/>
                    <a:pt x="5902091" y="2984283"/>
                  </a:cubicBezTo>
                  <a:cubicBezTo>
                    <a:pt x="5885822" y="2984283"/>
                    <a:pt x="5873415" y="2979189"/>
                    <a:pt x="5864870" y="2969000"/>
                  </a:cubicBezTo>
                  <a:lnTo>
                    <a:pt x="5857359" y="2953188"/>
                  </a:lnTo>
                  <a:lnTo>
                    <a:pt x="5850881" y="2960989"/>
                  </a:lnTo>
                  <a:cubicBezTo>
                    <a:pt x="5846896" y="2965180"/>
                    <a:pt x="5842850" y="2968836"/>
                    <a:pt x="5838741" y="2971958"/>
                  </a:cubicBezTo>
                  <a:cubicBezTo>
                    <a:pt x="5827238" y="2980175"/>
                    <a:pt x="5814831" y="2984201"/>
                    <a:pt x="5801520" y="2984037"/>
                  </a:cubicBezTo>
                  <a:cubicBezTo>
                    <a:pt x="5771119" y="2983872"/>
                    <a:pt x="5746634" y="2971630"/>
                    <a:pt x="5728064" y="2947309"/>
                  </a:cubicBezTo>
                  <a:lnTo>
                    <a:pt x="5722054" y="2936201"/>
                  </a:lnTo>
                  <a:lnTo>
                    <a:pt x="5720820" y="2938512"/>
                  </a:lnTo>
                  <a:cubicBezTo>
                    <a:pt x="5717830" y="2943555"/>
                    <a:pt x="5714754" y="2948213"/>
                    <a:pt x="5711591" y="2952485"/>
                  </a:cubicBezTo>
                  <a:cubicBezTo>
                    <a:pt x="5695980" y="2973519"/>
                    <a:pt x="5678972" y="2984119"/>
                    <a:pt x="5660566" y="2984283"/>
                  </a:cubicBezTo>
                  <a:cubicBezTo>
                    <a:pt x="5660238" y="2984283"/>
                    <a:pt x="5659991" y="2984283"/>
                    <a:pt x="5659826" y="2984283"/>
                  </a:cubicBezTo>
                  <a:cubicBezTo>
                    <a:pt x="5659662" y="2984283"/>
                    <a:pt x="5659580" y="2984283"/>
                    <a:pt x="5659580" y="2984283"/>
                  </a:cubicBezTo>
                  <a:cubicBezTo>
                    <a:pt x="5637560" y="2984283"/>
                    <a:pt x="5619648" y="2976724"/>
                    <a:pt x="5605844" y="2961605"/>
                  </a:cubicBezTo>
                  <a:cubicBezTo>
                    <a:pt x="5593190" y="2948623"/>
                    <a:pt x="5585056" y="2931451"/>
                    <a:pt x="5581440" y="2910088"/>
                  </a:cubicBezTo>
                  <a:cubicBezTo>
                    <a:pt x="5578976" y="2897598"/>
                    <a:pt x="5577127" y="2884740"/>
                    <a:pt x="5575894" y="2871511"/>
                  </a:cubicBezTo>
                  <a:cubicBezTo>
                    <a:pt x="5574662" y="2858282"/>
                    <a:pt x="5573882" y="2845998"/>
                    <a:pt x="5573552" y="2834660"/>
                  </a:cubicBezTo>
                  <a:cubicBezTo>
                    <a:pt x="5568130" y="2844519"/>
                    <a:pt x="5562790" y="2854051"/>
                    <a:pt x="5557531" y="2863253"/>
                  </a:cubicBezTo>
                  <a:cubicBezTo>
                    <a:pt x="5552272" y="2872456"/>
                    <a:pt x="5547178" y="2881494"/>
                    <a:pt x="5542248" y="2890368"/>
                  </a:cubicBezTo>
                  <a:lnTo>
                    <a:pt x="5529676" y="2882973"/>
                  </a:lnTo>
                  <a:cubicBezTo>
                    <a:pt x="5536579" y="2870813"/>
                    <a:pt x="5543727" y="2858036"/>
                    <a:pt x="5551122" y="2844643"/>
                  </a:cubicBezTo>
                  <a:cubicBezTo>
                    <a:pt x="5558516" y="2831250"/>
                    <a:pt x="5565830" y="2817405"/>
                    <a:pt x="5573060" y="2803108"/>
                  </a:cubicBezTo>
                  <a:lnTo>
                    <a:pt x="5573060" y="2648062"/>
                  </a:lnTo>
                  <a:cubicBezTo>
                    <a:pt x="5573060" y="2623577"/>
                    <a:pt x="5574703" y="2601556"/>
                    <a:pt x="5577990" y="2582001"/>
                  </a:cubicBezTo>
                  <a:cubicBezTo>
                    <a:pt x="5581934" y="2558666"/>
                    <a:pt x="5589082" y="2537138"/>
                    <a:pt x="5599436" y="2517418"/>
                  </a:cubicBezTo>
                  <a:cubicBezTo>
                    <a:pt x="5609131" y="2498849"/>
                    <a:pt x="5622606" y="2486360"/>
                    <a:pt x="5639861" y="2479951"/>
                  </a:cubicBezTo>
                  <a:cubicBezTo>
                    <a:pt x="5642654" y="2478965"/>
                    <a:pt x="5645859" y="2478144"/>
                    <a:pt x="5649474" y="2477486"/>
                  </a:cubicBezTo>
                  <a:cubicBezTo>
                    <a:pt x="5653171" y="2476665"/>
                    <a:pt x="5656704" y="2476382"/>
                    <a:pt x="5660074" y="2476639"/>
                  </a:cubicBezTo>
                  <a:close/>
                  <a:moveTo>
                    <a:pt x="4802823" y="2476639"/>
                  </a:moveTo>
                  <a:cubicBezTo>
                    <a:pt x="4812930" y="2477409"/>
                    <a:pt x="4821557" y="2483032"/>
                    <a:pt x="4828705" y="2493508"/>
                  </a:cubicBezTo>
                  <a:cubicBezTo>
                    <a:pt x="4836758" y="2505669"/>
                    <a:pt x="4839469" y="2524649"/>
                    <a:pt x="4836840" y="2550449"/>
                  </a:cubicBezTo>
                  <a:cubicBezTo>
                    <a:pt x="4833224" y="2583315"/>
                    <a:pt x="4825542" y="2612977"/>
                    <a:pt x="4813792" y="2639434"/>
                  </a:cubicBezTo>
                  <a:cubicBezTo>
                    <a:pt x="4802043" y="2665892"/>
                    <a:pt x="4789184" y="2692267"/>
                    <a:pt x="4775216" y="2718560"/>
                  </a:cubicBezTo>
                  <a:cubicBezTo>
                    <a:pt x="4771600" y="2725462"/>
                    <a:pt x="4767944" y="2732364"/>
                    <a:pt x="4764246" y="2739265"/>
                  </a:cubicBezTo>
                  <a:cubicBezTo>
                    <a:pt x="4760549" y="2746167"/>
                    <a:pt x="4756975" y="2753151"/>
                    <a:pt x="4753524" y="2760218"/>
                  </a:cubicBezTo>
                  <a:lnTo>
                    <a:pt x="4753524" y="2815679"/>
                  </a:lnTo>
                  <a:cubicBezTo>
                    <a:pt x="4753524" y="2827511"/>
                    <a:pt x="4753934" y="2841849"/>
                    <a:pt x="4754756" y="2858693"/>
                  </a:cubicBezTo>
                  <a:cubicBezTo>
                    <a:pt x="4755578" y="2875537"/>
                    <a:pt x="4757057" y="2891847"/>
                    <a:pt x="4759194" y="2907623"/>
                  </a:cubicBezTo>
                  <a:cubicBezTo>
                    <a:pt x="4760015" y="2914524"/>
                    <a:pt x="4762973" y="2925863"/>
                    <a:pt x="4768068" y="2941639"/>
                  </a:cubicBezTo>
                  <a:cubicBezTo>
                    <a:pt x="4773162" y="2957415"/>
                    <a:pt x="4782693" y="2966535"/>
                    <a:pt x="4796660" y="2969000"/>
                  </a:cubicBezTo>
                  <a:cubicBezTo>
                    <a:pt x="4797976" y="2969165"/>
                    <a:pt x="4800194" y="2969247"/>
                    <a:pt x="4803316" y="2969247"/>
                  </a:cubicBezTo>
                  <a:cubicBezTo>
                    <a:pt x="4819954" y="2969247"/>
                    <a:pt x="4835406" y="2957339"/>
                    <a:pt x="4849669" y="2933524"/>
                  </a:cubicBezTo>
                  <a:lnTo>
                    <a:pt x="4856476" y="2920810"/>
                  </a:lnTo>
                  <a:lnTo>
                    <a:pt x="4854176" y="2916558"/>
                  </a:lnTo>
                  <a:cubicBezTo>
                    <a:pt x="4850478" y="2905589"/>
                    <a:pt x="4848630" y="2893901"/>
                    <a:pt x="4848630" y="2881494"/>
                  </a:cubicBezTo>
                  <a:cubicBezTo>
                    <a:pt x="4848630" y="2857666"/>
                    <a:pt x="4857010" y="2835974"/>
                    <a:pt x="4873772" y="2816419"/>
                  </a:cubicBezTo>
                  <a:cubicBezTo>
                    <a:pt x="4893328" y="2793741"/>
                    <a:pt x="4918060" y="2782074"/>
                    <a:pt x="4947968" y="2781416"/>
                  </a:cubicBezTo>
                  <a:cubicBezTo>
                    <a:pt x="4963744" y="2781088"/>
                    <a:pt x="4976314" y="2785237"/>
                    <a:pt x="4985682" y="2793864"/>
                  </a:cubicBezTo>
                  <a:lnTo>
                    <a:pt x="4997267" y="2806933"/>
                  </a:lnTo>
                  <a:lnTo>
                    <a:pt x="4997267" y="2781170"/>
                  </a:lnTo>
                  <a:lnTo>
                    <a:pt x="5034734" y="2781170"/>
                  </a:lnTo>
                  <a:cubicBezTo>
                    <a:pt x="5034734" y="2781170"/>
                    <a:pt x="5034734" y="2789386"/>
                    <a:pt x="5034734" y="2805819"/>
                  </a:cubicBezTo>
                  <a:cubicBezTo>
                    <a:pt x="5034734" y="2822253"/>
                    <a:pt x="5034734" y="2830469"/>
                    <a:pt x="5034734" y="2830469"/>
                  </a:cubicBezTo>
                  <a:lnTo>
                    <a:pt x="5034734" y="2925617"/>
                  </a:lnTo>
                  <a:lnTo>
                    <a:pt x="5034734" y="2929068"/>
                  </a:lnTo>
                  <a:cubicBezTo>
                    <a:pt x="5034734" y="2934984"/>
                    <a:pt x="5034858" y="2940776"/>
                    <a:pt x="5035104" y="2946446"/>
                  </a:cubicBezTo>
                  <a:cubicBezTo>
                    <a:pt x="5035350" y="2952115"/>
                    <a:pt x="5036296" y="2957168"/>
                    <a:pt x="5037939" y="2961605"/>
                  </a:cubicBezTo>
                  <a:cubicBezTo>
                    <a:pt x="5039911" y="2966700"/>
                    <a:pt x="5042212" y="2969247"/>
                    <a:pt x="5044841" y="2969247"/>
                  </a:cubicBezTo>
                  <a:cubicBezTo>
                    <a:pt x="5058809" y="2969247"/>
                    <a:pt x="5072120" y="2960537"/>
                    <a:pt x="5084773" y="2943118"/>
                  </a:cubicBezTo>
                  <a:cubicBezTo>
                    <a:pt x="5090196" y="2935559"/>
                    <a:pt x="5095702" y="2925863"/>
                    <a:pt x="5101288" y="2914031"/>
                  </a:cubicBezTo>
                  <a:cubicBezTo>
                    <a:pt x="5103672" y="2908937"/>
                    <a:pt x="5106054" y="2903535"/>
                    <a:pt x="5108437" y="2897824"/>
                  </a:cubicBezTo>
                  <a:lnTo>
                    <a:pt x="5111158" y="2890952"/>
                  </a:lnTo>
                  <a:lnTo>
                    <a:pt x="5111158" y="2884859"/>
                  </a:lnTo>
                  <a:lnTo>
                    <a:pt x="5097354" y="2880015"/>
                  </a:lnTo>
                  <a:cubicBezTo>
                    <a:pt x="5100641" y="2871141"/>
                    <a:pt x="5103681" y="2861281"/>
                    <a:pt x="5106474" y="2850435"/>
                  </a:cubicBezTo>
                  <a:cubicBezTo>
                    <a:pt x="5107953" y="2845012"/>
                    <a:pt x="5109309" y="2839795"/>
                    <a:pt x="5110542" y="2834783"/>
                  </a:cubicBezTo>
                  <a:lnTo>
                    <a:pt x="5111158" y="2832244"/>
                  </a:lnTo>
                  <a:lnTo>
                    <a:pt x="5111158" y="2781170"/>
                  </a:lnTo>
                  <a:lnTo>
                    <a:pt x="5122250" y="2781170"/>
                  </a:lnTo>
                  <a:lnTo>
                    <a:pt x="5129892" y="2781170"/>
                  </a:lnTo>
                  <a:lnTo>
                    <a:pt x="5148872" y="2781170"/>
                  </a:lnTo>
                  <a:cubicBezTo>
                    <a:pt x="5148872" y="2781170"/>
                    <a:pt x="5148831" y="2804423"/>
                    <a:pt x="5148748" y="2850928"/>
                  </a:cubicBezTo>
                  <a:cubicBezTo>
                    <a:pt x="5148666" y="2897434"/>
                    <a:pt x="5148625" y="2920687"/>
                    <a:pt x="5148625" y="2920687"/>
                  </a:cubicBezTo>
                  <a:cubicBezTo>
                    <a:pt x="5148625" y="2926767"/>
                    <a:pt x="5148872" y="2932847"/>
                    <a:pt x="5149364" y="2938928"/>
                  </a:cubicBezTo>
                  <a:cubicBezTo>
                    <a:pt x="5149858" y="2945008"/>
                    <a:pt x="5151090" y="2950595"/>
                    <a:pt x="5153062" y="2955689"/>
                  </a:cubicBezTo>
                  <a:cubicBezTo>
                    <a:pt x="5156678" y="2965385"/>
                    <a:pt x="5164730" y="2969904"/>
                    <a:pt x="5177219" y="2969247"/>
                  </a:cubicBezTo>
                  <a:cubicBezTo>
                    <a:pt x="5177384" y="2969247"/>
                    <a:pt x="5177506" y="2969247"/>
                    <a:pt x="5177588" y="2969247"/>
                  </a:cubicBezTo>
                  <a:cubicBezTo>
                    <a:pt x="5177671" y="2969247"/>
                    <a:pt x="5177712" y="2969247"/>
                    <a:pt x="5177712" y="2969247"/>
                  </a:cubicBezTo>
                  <a:cubicBezTo>
                    <a:pt x="5191844" y="2969082"/>
                    <a:pt x="5206470" y="2957168"/>
                    <a:pt x="5221588" y="2933505"/>
                  </a:cubicBezTo>
                  <a:cubicBezTo>
                    <a:pt x="5228490" y="2922330"/>
                    <a:pt x="5236254" y="2906062"/>
                    <a:pt x="5244882" y="2884698"/>
                  </a:cubicBezTo>
                  <a:lnTo>
                    <a:pt x="5250182" y="2870657"/>
                  </a:lnTo>
                  <a:lnTo>
                    <a:pt x="5250182" y="2845382"/>
                  </a:lnTo>
                  <a:cubicBezTo>
                    <a:pt x="5250182" y="2835440"/>
                    <a:pt x="5250182" y="2830469"/>
                    <a:pt x="5250182" y="2830469"/>
                  </a:cubicBezTo>
                  <a:lnTo>
                    <a:pt x="5250182" y="2781170"/>
                  </a:lnTo>
                  <a:lnTo>
                    <a:pt x="5287650" y="2781170"/>
                  </a:lnTo>
                  <a:cubicBezTo>
                    <a:pt x="5287650" y="2781170"/>
                    <a:pt x="5287650" y="2789386"/>
                    <a:pt x="5287650" y="2805819"/>
                  </a:cubicBezTo>
                  <a:cubicBezTo>
                    <a:pt x="5287650" y="2822253"/>
                    <a:pt x="5287650" y="2830469"/>
                    <a:pt x="5287650" y="2830469"/>
                  </a:cubicBezTo>
                  <a:lnTo>
                    <a:pt x="5287650" y="2925617"/>
                  </a:lnTo>
                  <a:lnTo>
                    <a:pt x="5287650" y="2929068"/>
                  </a:lnTo>
                  <a:cubicBezTo>
                    <a:pt x="5287650" y="2934984"/>
                    <a:pt x="5287772" y="2940776"/>
                    <a:pt x="5288019" y="2946446"/>
                  </a:cubicBezTo>
                  <a:cubicBezTo>
                    <a:pt x="5288266" y="2952115"/>
                    <a:pt x="5289211" y="2957168"/>
                    <a:pt x="5290854" y="2961605"/>
                  </a:cubicBezTo>
                  <a:cubicBezTo>
                    <a:pt x="5292826" y="2966700"/>
                    <a:pt x="5295126" y="2969247"/>
                    <a:pt x="5297756" y="2969247"/>
                  </a:cubicBezTo>
                  <a:cubicBezTo>
                    <a:pt x="5311724" y="2969247"/>
                    <a:pt x="5325034" y="2960537"/>
                    <a:pt x="5337688" y="2943118"/>
                  </a:cubicBezTo>
                  <a:cubicBezTo>
                    <a:pt x="5343112" y="2935559"/>
                    <a:pt x="5348616" y="2925863"/>
                    <a:pt x="5354204" y="2914031"/>
                  </a:cubicBezTo>
                  <a:cubicBezTo>
                    <a:pt x="5358970" y="2903843"/>
                    <a:pt x="5363734" y="2892422"/>
                    <a:pt x="5368500" y="2879768"/>
                  </a:cubicBezTo>
                  <a:lnTo>
                    <a:pt x="5382550" y="2884945"/>
                  </a:lnTo>
                  <a:cubicBezTo>
                    <a:pt x="5376799" y="2899899"/>
                    <a:pt x="5371869" y="2911731"/>
                    <a:pt x="5367761" y="2920440"/>
                  </a:cubicBezTo>
                  <a:cubicBezTo>
                    <a:pt x="5362009" y="2932437"/>
                    <a:pt x="5356012" y="2942872"/>
                    <a:pt x="5349767" y="2951745"/>
                  </a:cubicBezTo>
                  <a:cubicBezTo>
                    <a:pt x="5334155" y="2973437"/>
                    <a:pt x="5316818" y="2984283"/>
                    <a:pt x="5297756" y="2984283"/>
                  </a:cubicBezTo>
                  <a:cubicBezTo>
                    <a:pt x="5281487" y="2984283"/>
                    <a:pt x="5269080" y="2979189"/>
                    <a:pt x="5260534" y="2969000"/>
                  </a:cubicBezTo>
                  <a:cubicBezTo>
                    <a:pt x="5255112" y="2962920"/>
                    <a:pt x="5251990" y="2956347"/>
                    <a:pt x="5251168" y="2949280"/>
                  </a:cubicBezTo>
                  <a:cubicBezTo>
                    <a:pt x="5250346" y="2942214"/>
                    <a:pt x="5250018" y="2935395"/>
                    <a:pt x="5250182" y="2928821"/>
                  </a:cubicBezTo>
                  <a:lnTo>
                    <a:pt x="5250182" y="2925617"/>
                  </a:lnTo>
                  <a:cubicBezTo>
                    <a:pt x="5250182" y="2925617"/>
                    <a:pt x="5250182" y="2920687"/>
                    <a:pt x="5250182" y="2910827"/>
                  </a:cubicBezTo>
                  <a:lnTo>
                    <a:pt x="5250182" y="2910451"/>
                  </a:lnTo>
                  <a:lnTo>
                    <a:pt x="5245960" y="2919578"/>
                  </a:lnTo>
                  <a:cubicBezTo>
                    <a:pt x="5241791" y="2928123"/>
                    <a:pt x="5237775" y="2935395"/>
                    <a:pt x="5233913" y="2941393"/>
                  </a:cubicBezTo>
                  <a:cubicBezTo>
                    <a:pt x="5228983" y="2949280"/>
                    <a:pt x="5221630" y="2958319"/>
                    <a:pt x="5211852" y="2968507"/>
                  </a:cubicBezTo>
                  <a:cubicBezTo>
                    <a:pt x="5202074" y="2978696"/>
                    <a:pt x="5190858" y="2983955"/>
                    <a:pt x="5178204" y="2984283"/>
                  </a:cubicBezTo>
                  <a:cubicBezTo>
                    <a:pt x="5178204" y="2984283"/>
                    <a:pt x="5178164" y="2984283"/>
                    <a:pt x="5178082" y="2984283"/>
                  </a:cubicBezTo>
                  <a:cubicBezTo>
                    <a:pt x="5178000" y="2984283"/>
                    <a:pt x="5177958" y="2984283"/>
                    <a:pt x="5177958" y="2984283"/>
                  </a:cubicBezTo>
                  <a:cubicBezTo>
                    <a:pt x="5177630" y="2984283"/>
                    <a:pt x="5177302" y="2984283"/>
                    <a:pt x="5176972" y="2984283"/>
                  </a:cubicBezTo>
                  <a:cubicBezTo>
                    <a:pt x="5176644" y="2984283"/>
                    <a:pt x="5176233" y="2984283"/>
                    <a:pt x="5175740" y="2984283"/>
                  </a:cubicBezTo>
                  <a:cubicBezTo>
                    <a:pt x="5175740" y="2984283"/>
                    <a:pt x="5175658" y="2984283"/>
                    <a:pt x="5175494" y="2984283"/>
                  </a:cubicBezTo>
                  <a:cubicBezTo>
                    <a:pt x="5175330" y="2984283"/>
                    <a:pt x="5175165" y="2984283"/>
                    <a:pt x="5175000" y="2984283"/>
                  </a:cubicBezTo>
                  <a:cubicBezTo>
                    <a:pt x="5147228" y="2984283"/>
                    <a:pt x="5128906" y="2976888"/>
                    <a:pt x="5120032" y="2962098"/>
                  </a:cubicBezTo>
                  <a:cubicBezTo>
                    <a:pt x="5116088" y="2955689"/>
                    <a:pt x="5113622" y="2948911"/>
                    <a:pt x="5112636" y="2941762"/>
                  </a:cubicBezTo>
                  <a:lnTo>
                    <a:pt x="5111578" y="2926679"/>
                  </a:lnTo>
                  <a:lnTo>
                    <a:pt x="5106034" y="2937264"/>
                  </a:lnTo>
                  <a:cubicBezTo>
                    <a:pt x="5103035" y="2942481"/>
                    <a:pt x="5099974" y="2947309"/>
                    <a:pt x="5096852" y="2951745"/>
                  </a:cubicBezTo>
                  <a:cubicBezTo>
                    <a:pt x="5081240" y="2973437"/>
                    <a:pt x="5063904" y="2984283"/>
                    <a:pt x="5044841" y="2984283"/>
                  </a:cubicBezTo>
                  <a:cubicBezTo>
                    <a:pt x="5028572" y="2984283"/>
                    <a:pt x="5016165" y="2979189"/>
                    <a:pt x="5007620" y="2969000"/>
                  </a:cubicBezTo>
                  <a:lnTo>
                    <a:pt x="5000109" y="2953188"/>
                  </a:lnTo>
                  <a:lnTo>
                    <a:pt x="4993631" y="2960989"/>
                  </a:lnTo>
                  <a:cubicBezTo>
                    <a:pt x="4989646" y="2965180"/>
                    <a:pt x="4985600" y="2968836"/>
                    <a:pt x="4981491" y="2971958"/>
                  </a:cubicBezTo>
                  <a:cubicBezTo>
                    <a:pt x="4969988" y="2980175"/>
                    <a:pt x="4957581" y="2984201"/>
                    <a:pt x="4944270" y="2984037"/>
                  </a:cubicBezTo>
                  <a:cubicBezTo>
                    <a:pt x="4913869" y="2983872"/>
                    <a:pt x="4889384" y="2971630"/>
                    <a:pt x="4870814" y="2947309"/>
                  </a:cubicBezTo>
                  <a:lnTo>
                    <a:pt x="4864804" y="2936201"/>
                  </a:lnTo>
                  <a:lnTo>
                    <a:pt x="4863570" y="2938512"/>
                  </a:lnTo>
                  <a:cubicBezTo>
                    <a:pt x="4860580" y="2943555"/>
                    <a:pt x="4857504" y="2948213"/>
                    <a:pt x="4854341" y="2952485"/>
                  </a:cubicBezTo>
                  <a:cubicBezTo>
                    <a:pt x="4838730" y="2973519"/>
                    <a:pt x="4821722" y="2984119"/>
                    <a:pt x="4803316" y="2984283"/>
                  </a:cubicBezTo>
                  <a:cubicBezTo>
                    <a:pt x="4802988" y="2984283"/>
                    <a:pt x="4802741" y="2984283"/>
                    <a:pt x="4802576" y="2984283"/>
                  </a:cubicBezTo>
                  <a:cubicBezTo>
                    <a:pt x="4802412" y="2984283"/>
                    <a:pt x="4802330" y="2984283"/>
                    <a:pt x="4802330" y="2984283"/>
                  </a:cubicBezTo>
                  <a:cubicBezTo>
                    <a:pt x="4780310" y="2984283"/>
                    <a:pt x="4762398" y="2976724"/>
                    <a:pt x="4748594" y="2961605"/>
                  </a:cubicBezTo>
                  <a:cubicBezTo>
                    <a:pt x="4735940" y="2948623"/>
                    <a:pt x="4727806" y="2931451"/>
                    <a:pt x="4724191" y="2910088"/>
                  </a:cubicBezTo>
                  <a:cubicBezTo>
                    <a:pt x="4721726" y="2897598"/>
                    <a:pt x="4719877" y="2884740"/>
                    <a:pt x="4718644" y="2871511"/>
                  </a:cubicBezTo>
                  <a:cubicBezTo>
                    <a:pt x="4717412" y="2858282"/>
                    <a:pt x="4716632" y="2845998"/>
                    <a:pt x="4716303" y="2834660"/>
                  </a:cubicBezTo>
                  <a:cubicBezTo>
                    <a:pt x="4710880" y="2844519"/>
                    <a:pt x="4705540" y="2854051"/>
                    <a:pt x="4700280" y="2863253"/>
                  </a:cubicBezTo>
                  <a:cubicBezTo>
                    <a:pt x="4695022" y="2872456"/>
                    <a:pt x="4689928" y="2881494"/>
                    <a:pt x="4684998" y="2890368"/>
                  </a:cubicBezTo>
                  <a:lnTo>
                    <a:pt x="4672426" y="2882973"/>
                  </a:lnTo>
                  <a:cubicBezTo>
                    <a:pt x="4679328" y="2870813"/>
                    <a:pt x="4686477" y="2858036"/>
                    <a:pt x="4693872" y="2844643"/>
                  </a:cubicBezTo>
                  <a:cubicBezTo>
                    <a:pt x="4701266" y="2831250"/>
                    <a:pt x="4708580" y="2817405"/>
                    <a:pt x="4715810" y="2803108"/>
                  </a:cubicBezTo>
                  <a:lnTo>
                    <a:pt x="4715810" y="2648062"/>
                  </a:lnTo>
                  <a:cubicBezTo>
                    <a:pt x="4715810" y="2623577"/>
                    <a:pt x="4717453" y="2601556"/>
                    <a:pt x="4720740" y="2582001"/>
                  </a:cubicBezTo>
                  <a:cubicBezTo>
                    <a:pt x="4724684" y="2558666"/>
                    <a:pt x="4731832" y="2537138"/>
                    <a:pt x="4742185" y="2517418"/>
                  </a:cubicBezTo>
                  <a:cubicBezTo>
                    <a:pt x="4751881" y="2498849"/>
                    <a:pt x="4765356" y="2486360"/>
                    <a:pt x="4782610" y="2479951"/>
                  </a:cubicBezTo>
                  <a:cubicBezTo>
                    <a:pt x="4785404" y="2478965"/>
                    <a:pt x="4788609" y="2478144"/>
                    <a:pt x="4792224" y="2477486"/>
                  </a:cubicBezTo>
                  <a:cubicBezTo>
                    <a:pt x="4795921" y="2476665"/>
                    <a:pt x="4799454" y="2476382"/>
                    <a:pt x="4802823" y="2476639"/>
                  </a:cubicBezTo>
                  <a:close/>
                  <a:moveTo>
                    <a:pt x="3137227" y="2476500"/>
                  </a:moveTo>
                  <a:cubicBezTo>
                    <a:pt x="3148566" y="2476500"/>
                    <a:pt x="3158097" y="2482087"/>
                    <a:pt x="3165821" y="2493262"/>
                  </a:cubicBezTo>
                  <a:cubicBezTo>
                    <a:pt x="3174038" y="2505587"/>
                    <a:pt x="3176831" y="2524731"/>
                    <a:pt x="3174202" y="2550696"/>
                  </a:cubicBezTo>
                  <a:cubicBezTo>
                    <a:pt x="3170258" y="2587342"/>
                    <a:pt x="3161466" y="2622015"/>
                    <a:pt x="3147827" y="2654717"/>
                  </a:cubicBezTo>
                  <a:cubicBezTo>
                    <a:pt x="3134187" y="2687419"/>
                    <a:pt x="3119890" y="2719299"/>
                    <a:pt x="3104936" y="2750358"/>
                  </a:cubicBezTo>
                  <a:cubicBezTo>
                    <a:pt x="3102471" y="2755288"/>
                    <a:pt x="3100088" y="2760177"/>
                    <a:pt x="3097788" y="2765024"/>
                  </a:cubicBezTo>
                  <a:cubicBezTo>
                    <a:pt x="3095487" y="2769872"/>
                    <a:pt x="3093187" y="2774761"/>
                    <a:pt x="3090886" y="2779691"/>
                  </a:cubicBezTo>
                  <a:lnTo>
                    <a:pt x="3090886" y="2816665"/>
                  </a:lnTo>
                  <a:lnTo>
                    <a:pt x="3090886" y="2853393"/>
                  </a:lnTo>
                  <a:cubicBezTo>
                    <a:pt x="3096473" y="2841397"/>
                    <a:pt x="3101896" y="2831537"/>
                    <a:pt x="3107155" y="2823814"/>
                  </a:cubicBezTo>
                  <a:cubicBezTo>
                    <a:pt x="3113235" y="2814283"/>
                    <a:pt x="3121287" y="2805491"/>
                    <a:pt x="3131312" y="2797439"/>
                  </a:cubicBezTo>
                  <a:cubicBezTo>
                    <a:pt x="3145115" y="2786429"/>
                    <a:pt x="3159494" y="2781006"/>
                    <a:pt x="3174448" y="2781170"/>
                  </a:cubicBezTo>
                  <a:cubicBezTo>
                    <a:pt x="3197948" y="2781827"/>
                    <a:pt x="3214463" y="2789222"/>
                    <a:pt x="3223994" y="2803355"/>
                  </a:cubicBezTo>
                  <a:cubicBezTo>
                    <a:pt x="3228102" y="2809763"/>
                    <a:pt x="3230732" y="2816542"/>
                    <a:pt x="3231882" y="2823690"/>
                  </a:cubicBezTo>
                  <a:cubicBezTo>
                    <a:pt x="3233032" y="2830839"/>
                    <a:pt x="3233608" y="2837864"/>
                    <a:pt x="3233608" y="2844766"/>
                  </a:cubicBezTo>
                  <a:cubicBezTo>
                    <a:pt x="3233608" y="2858734"/>
                    <a:pt x="3233608" y="2872743"/>
                    <a:pt x="3233608" y="2886794"/>
                  </a:cubicBezTo>
                  <a:cubicBezTo>
                    <a:pt x="3233608" y="2900844"/>
                    <a:pt x="3233608" y="2914771"/>
                    <a:pt x="3233608" y="2928575"/>
                  </a:cubicBezTo>
                  <a:cubicBezTo>
                    <a:pt x="3233608" y="2934491"/>
                    <a:pt x="3233731" y="2940407"/>
                    <a:pt x="3233977" y="2946323"/>
                  </a:cubicBezTo>
                  <a:cubicBezTo>
                    <a:pt x="3234224" y="2952238"/>
                    <a:pt x="3235251" y="2957415"/>
                    <a:pt x="3237058" y="2961852"/>
                  </a:cubicBezTo>
                  <a:cubicBezTo>
                    <a:pt x="3239194" y="2967111"/>
                    <a:pt x="3241824" y="2969740"/>
                    <a:pt x="3244946" y="2969740"/>
                  </a:cubicBezTo>
                  <a:cubicBezTo>
                    <a:pt x="3253163" y="2969740"/>
                    <a:pt x="3260434" y="2965919"/>
                    <a:pt x="3266761" y="2958278"/>
                  </a:cubicBezTo>
                  <a:cubicBezTo>
                    <a:pt x="3273088" y="2950636"/>
                    <a:pt x="3278798" y="2942461"/>
                    <a:pt x="3283893" y="2933751"/>
                  </a:cubicBezTo>
                  <a:lnTo>
                    <a:pt x="3287220" y="2927392"/>
                  </a:lnTo>
                  <a:lnTo>
                    <a:pt x="3283290" y="2921303"/>
                  </a:lnTo>
                  <a:cubicBezTo>
                    <a:pt x="3278607" y="2909389"/>
                    <a:pt x="3276265" y="2896448"/>
                    <a:pt x="3276265" y="2882480"/>
                  </a:cubicBezTo>
                  <a:cubicBezTo>
                    <a:pt x="3276265" y="2854379"/>
                    <a:pt x="3285632" y="2830551"/>
                    <a:pt x="3304366" y="2810996"/>
                  </a:cubicBezTo>
                  <a:cubicBezTo>
                    <a:pt x="3323100" y="2791112"/>
                    <a:pt x="3346024" y="2781170"/>
                    <a:pt x="3373138" y="2781170"/>
                  </a:cubicBezTo>
                  <a:cubicBezTo>
                    <a:pt x="3391133" y="2781170"/>
                    <a:pt x="3407094" y="2786808"/>
                    <a:pt x="3421020" y="2798086"/>
                  </a:cubicBezTo>
                  <a:lnTo>
                    <a:pt x="3426643" y="2803669"/>
                  </a:lnTo>
                  <a:lnTo>
                    <a:pt x="3428107" y="2802615"/>
                  </a:lnTo>
                  <a:cubicBezTo>
                    <a:pt x="3433037" y="2799164"/>
                    <a:pt x="3437597" y="2795549"/>
                    <a:pt x="3441788" y="2791769"/>
                  </a:cubicBezTo>
                  <a:cubicBezTo>
                    <a:pt x="3445978" y="2787990"/>
                    <a:pt x="3448320" y="2782895"/>
                    <a:pt x="3448813" y="2776486"/>
                  </a:cubicBezTo>
                  <a:cubicBezTo>
                    <a:pt x="3448813" y="2774021"/>
                    <a:pt x="3447827" y="2771639"/>
                    <a:pt x="3445855" y="2769338"/>
                  </a:cubicBezTo>
                  <a:cubicBezTo>
                    <a:pt x="3443883" y="2767366"/>
                    <a:pt x="3441993" y="2766380"/>
                    <a:pt x="3440186" y="2766380"/>
                  </a:cubicBezTo>
                  <a:lnTo>
                    <a:pt x="3440186" y="2766134"/>
                  </a:lnTo>
                  <a:cubicBezTo>
                    <a:pt x="3436077" y="2766791"/>
                    <a:pt x="3432298" y="2768598"/>
                    <a:pt x="3428847" y="2771556"/>
                  </a:cubicBezTo>
                  <a:lnTo>
                    <a:pt x="3419480" y="2759971"/>
                  </a:lnTo>
                  <a:cubicBezTo>
                    <a:pt x="3426875" y="2753891"/>
                    <a:pt x="3434598" y="2750933"/>
                    <a:pt x="3442650" y="2751097"/>
                  </a:cubicBezTo>
                  <a:cubicBezTo>
                    <a:pt x="3452510" y="2750933"/>
                    <a:pt x="3460891" y="2754055"/>
                    <a:pt x="3467793" y="2760464"/>
                  </a:cubicBezTo>
                  <a:cubicBezTo>
                    <a:pt x="3473052" y="2765559"/>
                    <a:pt x="3475434" y="2771392"/>
                    <a:pt x="3474942" y="2777965"/>
                  </a:cubicBezTo>
                  <a:cubicBezTo>
                    <a:pt x="3473791" y="2788318"/>
                    <a:pt x="3469313" y="2796206"/>
                    <a:pt x="3461508" y="2801629"/>
                  </a:cubicBezTo>
                  <a:cubicBezTo>
                    <a:pt x="3453702" y="2807052"/>
                    <a:pt x="3446019" y="2811653"/>
                    <a:pt x="3438460" y="2815433"/>
                  </a:cubicBezTo>
                  <a:lnTo>
                    <a:pt x="3437049" y="2816180"/>
                  </a:lnTo>
                  <a:lnTo>
                    <a:pt x="3452757" y="2844088"/>
                  </a:lnTo>
                  <a:cubicBezTo>
                    <a:pt x="3456865" y="2855961"/>
                    <a:pt x="3458919" y="2868758"/>
                    <a:pt x="3458919" y="2882480"/>
                  </a:cubicBezTo>
                  <a:cubicBezTo>
                    <a:pt x="3458919" y="2910088"/>
                    <a:pt x="3450703" y="2933751"/>
                    <a:pt x="3434270" y="2953471"/>
                  </a:cubicBezTo>
                  <a:cubicBezTo>
                    <a:pt x="3417344" y="2973684"/>
                    <a:pt x="3396966" y="2983790"/>
                    <a:pt x="3373138" y="2983790"/>
                  </a:cubicBezTo>
                  <a:cubicBezTo>
                    <a:pt x="3346024" y="2983790"/>
                    <a:pt x="3323100" y="2973848"/>
                    <a:pt x="3304366" y="2953964"/>
                  </a:cubicBezTo>
                  <a:lnTo>
                    <a:pt x="3296586" y="2941907"/>
                  </a:lnTo>
                  <a:lnTo>
                    <a:pt x="3277114" y="2968877"/>
                  </a:lnTo>
                  <a:cubicBezTo>
                    <a:pt x="3268816" y="2979148"/>
                    <a:pt x="3258175" y="2984283"/>
                    <a:pt x="3245193" y="2984283"/>
                  </a:cubicBezTo>
                  <a:cubicBezTo>
                    <a:pt x="3245193" y="2984283"/>
                    <a:pt x="3245152" y="2984283"/>
                    <a:pt x="3245070" y="2984283"/>
                  </a:cubicBezTo>
                  <a:cubicBezTo>
                    <a:pt x="3244987" y="2984283"/>
                    <a:pt x="3244946" y="2984283"/>
                    <a:pt x="3244946" y="2984283"/>
                  </a:cubicBezTo>
                  <a:cubicBezTo>
                    <a:pt x="3227692" y="2984283"/>
                    <a:pt x="3214874" y="2979271"/>
                    <a:pt x="3206493" y="2969247"/>
                  </a:cubicBezTo>
                  <a:cubicBezTo>
                    <a:pt x="3201070" y="2963167"/>
                    <a:pt x="3197989" y="2956552"/>
                    <a:pt x="3197249" y="2949404"/>
                  </a:cubicBezTo>
                  <a:cubicBezTo>
                    <a:pt x="3196510" y="2942255"/>
                    <a:pt x="3196140" y="2935312"/>
                    <a:pt x="3196140" y="2928575"/>
                  </a:cubicBezTo>
                  <a:cubicBezTo>
                    <a:pt x="3196140" y="2914771"/>
                    <a:pt x="3196140" y="2900844"/>
                    <a:pt x="3196140" y="2886794"/>
                  </a:cubicBezTo>
                  <a:cubicBezTo>
                    <a:pt x="3196140" y="2872743"/>
                    <a:pt x="3196140" y="2858734"/>
                    <a:pt x="3196140" y="2844766"/>
                  </a:cubicBezTo>
                  <a:cubicBezTo>
                    <a:pt x="3196140" y="2838850"/>
                    <a:pt x="3195894" y="2832852"/>
                    <a:pt x="3195400" y="2826772"/>
                  </a:cubicBezTo>
                  <a:cubicBezTo>
                    <a:pt x="3194908" y="2820692"/>
                    <a:pt x="3193675" y="2815104"/>
                    <a:pt x="3191703" y="2810010"/>
                  </a:cubicBezTo>
                  <a:cubicBezTo>
                    <a:pt x="3188416" y="2801136"/>
                    <a:pt x="3182583" y="2796535"/>
                    <a:pt x="3174202" y="2796206"/>
                  </a:cubicBezTo>
                  <a:cubicBezTo>
                    <a:pt x="3162699" y="2796042"/>
                    <a:pt x="3151524" y="2800397"/>
                    <a:pt x="3140678" y="2809270"/>
                  </a:cubicBezTo>
                  <a:cubicBezTo>
                    <a:pt x="3131804" y="2816501"/>
                    <a:pt x="3124738" y="2824142"/>
                    <a:pt x="3119480" y="2832195"/>
                  </a:cubicBezTo>
                  <a:cubicBezTo>
                    <a:pt x="3115042" y="2838932"/>
                    <a:pt x="3110236" y="2847560"/>
                    <a:pt x="3105060" y="2858077"/>
                  </a:cubicBezTo>
                  <a:cubicBezTo>
                    <a:pt x="3099883" y="2868594"/>
                    <a:pt x="3095159" y="2879275"/>
                    <a:pt x="3090886" y="2890121"/>
                  </a:cubicBezTo>
                  <a:lnTo>
                    <a:pt x="3090886" y="2984283"/>
                  </a:lnTo>
                  <a:lnTo>
                    <a:pt x="3053172" y="2984283"/>
                  </a:lnTo>
                  <a:lnTo>
                    <a:pt x="3053172" y="2860049"/>
                  </a:lnTo>
                  <a:cubicBezTo>
                    <a:pt x="3048406" y="2870237"/>
                    <a:pt x="3044134" y="2879193"/>
                    <a:pt x="3040354" y="2886917"/>
                  </a:cubicBezTo>
                  <a:cubicBezTo>
                    <a:pt x="3035917" y="2896284"/>
                    <a:pt x="3031316" y="2905569"/>
                    <a:pt x="3026550" y="2914771"/>
                  </a:cubicBezTo>
                  <a:cubicBezTo>
                    <a:pt x="3021785" y="2923974"/>
                    <a:pt x="3016773" y="2932930"/>
                    <a:pt x="3011514" y="2941639"/>
                  </a:cubicBezTo>
                  <a:cubicBezTo>
                    <a:pt x="3008227" y="2947062"/>
                    <a:pt x="3004941" y="2952362"/>
                    <a:pt x="3001654" y="2957538"/>
                  </a:cubicBezTo>
                  <a:cubicBezTo>
                    <a:pt x="2998368" y="2962715"/>
                    <a:pt x="2994588" y="2967521"/>
                    <a:pt x="2990315" y="2971958"/>
                  </a:cubicBezTo>
                  <a:cubicBezTo>
                    <a:pt x="2981442" y="2980668"/>
                    <a:pt x="2971335" y="2984858"/>
                    <a:pt x="2959996" y="2984530"/>
                  </a:cubicBezTo>
                  <a:cubicBezTo>
                    <a:pt x="2943728" y="2984365"/>
                    <a:pt x="2931403" y="2979353"/>
                    <a:pt x="2923022" y="2969493"/>
                  </a:cubicBezTo>
                  <a:cubicBezTo>
                    <a:pt x="2917599" y="2963413"/>
                    <a:pt x="2914477" y="2956717"/>
                    <a:pt x="2913655" y="2949404"/>
                  </a:cubicBezTo>
                  <a:cubicBezTo>
                    <a:pt x="2912833" y="2942091"/>
                    <a:pt x="2912505" y="2935230"/>
                    <a:pt x="2912669" y="2928821"/>
                  </a:cubicBezTo>
                  <a:cubicBezTo>
                    <a:pt x="2912669" y="2915017"/>
                    <a:pt x="2912628" y="2901090"/>
                    <a:pt x="2912546" y="2887040"/>
                  </a:cubicBezTo>
                  <a:cubicBezTo>
                    <a:pt x="2912464" y="2872990"/>
                    <a:pt x="2912422" y="2858981"/>
                    <a:pt x="2912422" y="2845012"/>
                  </a:cubicBezTo>
                  <a:cubicBezTo>
                    <a:pt x="2912422" y="2839097"/>
                    <a:pt x="2912217" y="2833099"/>
                    <a:pt x="2911806" y="2827018"/>
                  </a:cubicBezTo>
                  <a:cubicBezTo>
                    <a:pt x="2911396" y="2820938"/>
                    <a:pt x="2910204" y="2815351"/>
                    <a:pt x="2908232" y="2810256"/>
                  </a:cubicBezTo>
                  <a:cubicBezTo>
                    <a:pt x="2904945" y="2801711"/>
                    <a:pt x="2899358" y="2797110"/>
                    <a:pt x="2891470" y="2796453"/>
                  </a:cubicBezTo>
                  <a:cubicBezTo>
                    <a:pt x="2887855" y="2796453"/>
                    <a:pt x="2885144" y="2796617"/>
                    <a:pt x="2883336" y="2796946"/>
                  </a:cubicBezTo>
                  <a:cubicBezTo>
                    <a:pt x="2874791" y="2798260"/>
                    <a:pt x="2866286" y="2802533"/>
                    <a:pt x="2857824" y="2809763"/>
                  </a:cubicBezTo>
                  <a:cubicBezTo>
                    <a:pt x="2849360" y="2816994"/>
                    <a:pt x="2842500" y="2824553"/>
                    <a:pt x="2837241" y="2832441"/>
                  </a:cubicBezTo>
                  <a:cubicBezTo>
                    <a:pt x="2832475" y="2839508"/>
                    <a:pt x="2827340" y="2848874"/>
                    <a:pt x="2821835" y="2860542"/>
                  </a:cubicBezTo>
                  <a:cubicBezTo>
                    <a:pt x="2816330" y="2872209"/>
                    <a:pt x="2811359" y="2883712"/>
                    <a:pt x="2806922" y="2895051"/>
                  </a:cubicBezTo>
                  <a:lnTo>
                    <a:pt x="2807168" y="2984283"/>
                  </a:lnTo>
                  <a:lnTo>
                    <a:pt x="2769454" y="2984283"/>
                  </a:lnTo>
                  <a:lnTo>
                    <a:pt x="2769454" y="2890368"/>
                  </a:lnTo>
                  <a:cubicBezTo>
                    <a:pt x="2769454" y="2890368"/>
                    <a:pt x="2769454" y="2882809"/>
                    <a:pt x="2769454" y="2867690"/>
                  </a:cubicBezTo>
                  <a:cubicBezTo>
                    <a:pt x="2769454" y="2852572"/>
                    <a:pt x="2769454" y="2845012"/>
                    <a:pt x="2769454" y="2845012"/>
                  </a:cubicBezTo>
                  <a:cubicBezTo>
                    <a:pt x="2769454" y="2829730"/>
                    <a:pt x="2768058" y="2818144"/>
                    <a:pt x="2765264" y="2810256"/>
                  </a:cubicBezTo>
                  <a:cubicBezTo>
                    <a:pt x="2761484" y="2801054"/>
                    <a:pt x="2755240" y="2796453"/>
                    <a:pt x="2746530" y="2796453"/>
                  </a:cubicBezTo>
                  <a:cubicBezTo>
                    <a:pt x="2744887" y="2796453"/>
                    <a:pt x="2742586" y="2796617"/>
                    <a:pt x="2739628" y="2796946"/>
                  </a:cubicBezTo>
                  <a:cubicBezTo>
                    <a:pt x="2730262" y="2798425"/>
                    <a:pt x="2720566" y="2803601"/>
                    <a:pt x="2710542" y="2812475"/>
                  </a:cubicBezTo>
                  <a:cubicBezTo>
                    <a:pt x="2702982" y="2819377"/>
                    <a:pt x="2696656" y="2826772"/>
                    <a:pt x="2691562" y="2834660"/>
                  </a:cubicBezTo>
                  <a:lnTo>
                    <a:pt x="2678990" y="2826525"/>
                  </a:lnTo>
                  <a:cubicBezTo>
                    <a:pt x="2686385" y="2815515"/>
                    <a:pt x="2694520" y="2806312"/>
                    <a:pt x="2703393" y="2798918"/>
                  </a:cubicBezTo>
                  <a:cubicBezTo>
                    <a:pt x="2714568" y="2789386"/>
                    <a:pt x="2725989" y="2783799"/>
                    <a:pt x="2737656" y="2782156"/>
                  </a:cubicBezTo>
                  <a:cubicBezTo>
                    <a:pt x="2739464" y="2781827"/>
                    <a:pt x="2742258" y="2781663"/>
                    <a:pt x="2746037" y="2781663"/>
                  </a:cubicBezTo>
                  <a:lnTo>
                    <a:pt x="2746037" y="2781416"/>
                  </a:lnTo>
                  <a:cubicBezTo>
                    <a:pt x="2770687" y="2781416"/>
                    <a:pt x="2787859" y="2788811"/>
                    <a:pt x="2797555" y="2803601"/>
                  </a:cubicBezTo>
                  <a:cubicBezTo>
                    <a:pt x="2801663" y="2810174"/>
                    <a:pt x="2804293" y="2816994"/>
                    <a:pt x="2805443" y="2824060"/>
                  </a:cubicBezTo>
                  <a:cubicBezTo>
                    <a:pt x="2806593" y="2831127"/>
                    <a:pt x="2807168" y="2838111"/>
                    <a:pt x="2807168" y="2845012"/>
                  </a:cubicBezTo>
                  <a:cubicBezTo>
                    <a:pt x="2807168" y="2845012"/>
                    <a:pt x="2807128" y="2846163"/>
                    <a:pt x="2807045" y="2848463"/>
                  </a:cubicBezTo>
                  <a:cubicBezTo>
                    <a:pt x="2806963" y="2850764"/>
                    <a:pt x="2806922" y="2853640"/>
                    <a:pt x="2806922" y="2857091"/>
                  </a:cubicBezTo>
                  <a:cubicBezTo>
                    <a:pt x="2813988" y="2842466"/>
                    <a:pt x="2819904" y="2831537"/>
                    <a:pt x="2824670" y="2824307"/>
                  </a:cubicBezTo>
                  <a:cubicBezTo>
                    <a:pt x="2830750" y="2815269"/>
                    <a:pt x="2838802" y="2806395"/>
                    <a:pt x="2848826" y="2797685"/>
                  </a:cubicBezTo>
                  <a:cubicBezTo>
                    <a:pt x="2858850" y="2788976"/>
                    <a:pt x="2869614" y="2783799"/>
                    <a:pt x="2881117" y="2782156"/>
                  </a:cubicBezTo>
                  <a:cubicBezTo>
                    <a:pt x="2884897" y="2781663"/>
                    <a:pt x="2888266" y="2781499"/>
                    <a:pt x="2891224" y="2781663"/>
                  </a:cubicBezTo>
                  <a:lnTo>
                    <a:pt x="2891224" y="2781416"/>
                  </a:lnTo>
                  <a:cubicBezTo>
                    <a:pt x="2891224" y="2781416"/>
                    <a:pt x="2891265" y="2781416"/>
                    <a:pt x="2891347" y="2781416"/>
                  </a:cubicBezTo>
                  <a:cubicBezTo>
                    <a:pt x="2891429" y="2781416"/>
                    <a:pt x="2891470" y="2781416"/>
                    <a:pt x="2891470" y="2781416"/>
                  </a:cubicBezTo>
                  <a:cubicBezTo>
                    <a:pt x="2914805" y="2782074"/>
                    <a:pt x="2931156" y="2789469"/>
                    <a:pt x="2940523" y="2803601"/>
                  </a:cubicBezTo>
                  <a:cubicBezTo>
                    <a:pt x="2944631" y="2810174"/>
                    <a:pt x="2947261" y="2816994"/>
                    <a:pt x="2948411" y="2824060"/>
                  </a:cubicBezTo>
                  <a:cubicBezTo>
                    <a:pt x="2949561" y="2831127"/>
                    <a:pt x="2950136" y="2838111"/>
                    <a:pt x="2950136" y="2845012"/>
                  </a:cubicBezTo>
                  <a:cubicBezTo>
                    <a:pt x="2950136" y="2858981"/>
                    <a:pt x="2950136" y="2872990"/>
                    <a:pt x="2950136" y="2887040"/>
                  </a:cubicBezTo>
                  <a:cubicBezTo>
                    <a:pt x="2950136" y="2901090"/>
                    <a:pt x="2950136" y="2915017"/>
                    <a:pt x="2950136" y="2928821"/>
                  </a:cubicBezTo>
                  <a:cubicBezTo>
                    <a:pt x="2950136" y="2934737"/>
                    <a:pt x="2950260" y="2940653"/>
                    <a:pt x="2950506" y="2946569"/>
                  </a:cubicBezTo>
                  <a:cubicBezTo>
                    <a:pt x="2950753" y="2952485"/>
                    <a:pt x="2951780" y="2957661"/>
                    <a:pt x="2953587" y="2962098"/>
                  </a:cubicBezTo>
                  <a:cubicBezTo>
                    <a:pt x="2955559" y="2967357"/>
                    <a:pt x="2958271" y="2969986"/>
                    <a:pt x="2961722" y="2969986"/>
                  </a:cubicBezTo>
                  <a:cubicBezTo>
                    <a:pt x="2968131" y="2969822"/>
                    <a:pt x="2974375" y="2966700"/>
                    <a:pt x="2980456" y="2960619"/>
                  </a:cubicBezTo>
                  <a:cubicBezTo>
                    <a:pt x="2984071" y="2956840"/>
                    <a:pt x="2987316" y="2952608"/>
                    <a:pt x="2990192" y="2947925"/>
                  </a:cubicBezTo>
                  <a:cubicBezTo>
                    <a:pt x="2993068" y="2943241"/>
                    <a:pt x="2995902" y="2938599"/>
                    <a:pt x="2998696" y="2933998"/>
                  </a:cubicBezTo>
                  <a:cubicBezTo>
                    <a:pt x="3003790" y="2925453"/>
                    <a:pt x="3008638" y="2916661"/>
                    <a:pt x="3013240" y="2907623"/>
                  </a:cubicBezTo>
                  <a:cubicBezTo>
                    <a:pt x="3017841" y="2898584"/>
                    <a:pt x="3022360" y="2889464"/>
                    <a:pt x="3026797" y="2880261"/>
                  </a:cubicBezTo>
                  <a:cubicBezTo>
                    <a:pt x="3031234" y="2871223"/>
                    <a:pt x="3035671" y="2862021"/>
                    <a:pt x="3040108" y="2852654"/>
                  </a:cubicBezTo>
                  <a:cubicBezTo>
                    <a:pt x="3044544" y="2843287"/>
                    <a:pt x="3048899" y="2834085"/>
                    <a:pt x="3053172" y="2825046"/>
                  </a:cubicBezTo>
                  <a:lnTo>
                    <a:pt x="3053172" y="2816665"/>
                  </a:lnTo>
                  <a:lnTo>
                    <a:pt x="3053172" y="2648062"/>
                  </a:lnTo>
                  <a:cubicBezTo>
                    <a:pt x="3053172" y="2623741"/>
                    <a:pt x="3054815" y="2601720"/>
                    <a:pt x="3058102" y="2582001"/>
                  </a:cubicBezTo>
                  <a:cubicBezTo>
                    <a:pt x="3062046" y="2558666"/>
                    <a:pt x="3069194" y="2537138"/>
                    <a:pt x="3079547" y="2517418"/>
                  </a:cubicBezTo>
                  <a:cubicBezTo>
                    <a:pt x="3084477" y="2508052"/>
                    <a:pt x="3091995" y="2498890"/>
                    <a:pt x="3102102" y="2489934"/>
                  </a:cubicBezTo>
                  <a:cubicBezTo>
                    <a:pt x="3112208" y="2480978"/>
                    <a:pt x="3123916" y="2476500"/>
                    <a:pt x="3137227" y="2476500"/>
                  </a:cubicBezTo>
                  <a:close/>
                  <a:moveTo>
                    <a:pt x="308860" y="2476500"/>
                  </a:moveTo>
                  <a:lnTo>
                    <a:pt x="310832" y="2476500"/>
                  </a:lnTo>
                  <a:lnTo>
                    <a:pt x="312804" y="2476500"/>
                  </a:lnTo>
                  <a:lnTo>
                    <a:pt x="323404" y="2476500"/>
                  </a:lnTo>
                  <a:lnTo>
                    <a:pt x="330552" y="2476500"/>
                  </a:lnTo>
                  <a:lnTo>
                    <a:pt x="331045" y="2483648"/>
                  </a:lnTo>
                  <a:lnTo>
                    <a:pt x="350518" y="2965549"/>
                  </a:lnTo>
                  <a:cubicBezTo>
                    <a:pt x="375168" y="2939092"/>
                    <a:pt x="392916" y="2902611"/>
                    <a:pt x="403762" y="2856105"/>
                  </a:cubicBezTo>
                  <a:cubicBezTo>
                    <a:pt x="408691" y="2834578"/>
                    <a:pt x="412348" y="2812475"/>
                    <a:pt x="414731" y="2789797"/>
                  </a:cubicBezTo>
                  <a:cubicBezTo>
                    <a:pt x="417113" y="2767120"/>
                    <a:pt x="419209" y="2744442"/>
                    <a:pt x="421016" y="2721764"/>
                  </a:cubicBezTo>
                  <a:lnTo>
                    <a:pt x="421263" y="2720778"/>
                  </a:lnTo>
                  <a:cubicBezTo>
                    <a:pt x="424714" y="2674766"/>
                    <a:pt x="430342" y="2631629"/>
                    <a:pt x="438148" y="2591367"/>
                  </a:cubicBezTo>
                  <a:cubicBezTo>
                    <a:pt x="445954" y="2551107"/>
                    <a:pt x="464482" y="2520048"/>
                    <a:pt x="493733" y="2498192"/>
                  </a:cubicBezTo>
                  <a:cubicBezTo>
                    <a:pt x="513288" y="2483731"/>
                    <a:pt x="533665" y="2476582"/>
                    <a:pt x="554864" y="2476747"/>
                  </a:cubicBezTo>
                  <a:cubicBezTo>
                    <a:pt x="570147" y="2477075"/>
                    <a:pt x="582636" y="2481266"/>
                    <a:pt x="592331" y="2489318"/>
                  </a:cubicBezTo>
                  <a:cubicBezTo>
                    <a:pt x="601452" y="2496959"/>
                    <a:pt x="607409" y="2505546"/>
                    <a:pt x="610203" y="2515077"/>
                  </a:cubicBezTo>
                  <a:lnTo>
                    <a:pt x="609099" y="2546341"/>
                  </a:lnTo>
                  <a:lnTo>
                    <a:pt x="620362" y="2519637"/>
                  </a:lnTo>
                  <a:cubicBezTo>
                    <a:pt x="628086" y="2505340"/>
                    <a:pt x="639343" y="2493673"/>
                    <a:pt x="654132" y="2484634"/>
                  </a:cubicBezTo>
                  <a:cubicBezTo>
                    <a:pt x="654625" y="2484306"/>
                    <a:pt x="657501" y="2482909"/>
                    <a:pt x="662760" y="2480444"/>
                  </a:cubicBezTo>
                  <a:cubicBezTo>
                    <a:pt x="680672" y="2472721"/>
                    <a:pt x="695297" y="2477240"/>
                    <a:pt x="706636" y="2494001"/>
                  </a:cubicBezTo>
                  <a:cubicBezTo>
                    <a:pt x="714853" y="2505998"/>
                    <a:pt x="717646" y="2524978"/>
                    <a:pt x="715017" y="2550942"/>
                  </a:cubicBezTo>
                  <a:cubicBezTo>
                    <a:pt x="711402" y="2583808"/>
                    <a:pt x="703678" y="2613429"/>
                    <a:pt x="691846" y="2639804"/>
                  </a:cubicBezTo>
                  <a:cubicBezTo>
                    <a:pt x="680014" y="2666179"/>
                    <a:pt x="667114" y="2692513"/>
                    <a:pt x="653146" y="2718806"/>
                  </a:cubicBezTo>
                  <a:cubicBezTo>
                    <a:pt x="649531" y="2725708"/>
                    <a:pt x="645916" y="2732610"/>
                    <a:pt x="642300" y="2739512"/>
                  </a:cubicBezTo>
                  <a:cubicBezTo>
                    <a:pt x="638685" y="2746414"/>
                    <a:pt x="635152" y="2753398"/>
                    <a:pt x="631701" y="2760464"/>
                  </a:cubicBezTo>
                  <a:lnTo>
                    <a:pt x="631701" y="2817651"/>
                  </a:lnTo>
                  <a:lnTo>
                    <a:pt x="631701" y="2854265"/>
                  </a:lnTo>
                  <a:lnTo>
                    <a:pt x="636169" y="2845043"/>
                  </a:lnTo>
                  <a:cubicBezTo>
                    <a:pt x="640503" y="2836560"/>
                    <a:pt x="644683" y="2829319"/>
                    <a:pt x="648709" y="2823321"/>
                  </a:cubicBezTo>
                  <a:cubicBezTo>
                    <a:pt x="653146" y="2816912"/>
                    <a:pt x="661034" y="2808243"/>
                    <a:pt x="672373" y="2797315"/>
                  </a:cubicBezTo>
                  <a:cubicBezTo>
                    <a:pt x="683712" y="2786388"/>
                    <a:pt x="697598" y="2780759"/>
                    <a:pt x="714031" y="2780430"/>
                  </a:cubicBezTo>
                  <a:cubicBezTo>
                    <a:pt x="714031" y="2780430"/>
                    <a:pt x="714072" y="2780430"/>
                    <a:pt x="714154" y="2780430"/>
                  </a:cubicBezTo>
                  <a:cubicBezTo>
                    <a:pt x="714236" y="2780430"/>
                    <a:pt x="714278" y="2780430"/>
                    <a:pt x="714278" y="2780430"/>
                  </a:cubicBezTo>
                  <a:cubicBezTo>
                    <a:pt x="738763" y="2780266"/>
                    <a:pt x="756018" y="2787661"/>
                    <a:pt x="766042" y="2802615"/>
                  </a:cubicBezTo>
                  <a:cubicBezTo>
                    <a:pt x="770314" y="2809188"/>
                    <a:pt x="772944" y="2816008"/>
                    <a:pt x="773930" y="2823074"/>
                  </a:cubicBezTo>
                  <a:cubicBezTo>
                    <a:pt x="774916" y="2830141"/>
                    <a:pt x="775409" y="2837125"/>
                    <a:pt x="775409" y="2844026"/>
                  </a:cubicBezTo>
                  <a:cubicBezTo>
                    <a:pt x="775409" y="2844026"/>
                    <a:pt x="775409" y="2850025"/>
                    <a:pt x="775409" y="2862021"/>
                  </a:cubicBezTo>
                  <a:cubicBezTo>
                    <a:pt x="775409" y="2874017"/>
                    <a:pt x="775409" y="2880015"/>
                    <a:pt x="775409" y="2880015"/>
                  </a:cubicBezTo>
                  <a:cubicBezTo>
                    <a:pt x="775409" y="2880015"/>
                    <a:pt x="775409" y="2885068"/>
                    <a:pt x="775409" y="2895174"/>
                  </a:cubicBezTo>
                  <a:cubicBezTo>
                    <a:pt x="775409" y="2905281"/>
                    <a:pt x="775409" y="2910334"/>
                    <a:pt x="775409" y="2910334"/>
                  </a:cubicBezTo>
                  <a:cubicBezTo>
                    <a:pt x="775409" y="2910334"/>
                    <a:pt x="775409" y="2912881"/>
                    <a:pt x="775409" y="2917975"/>
                  </a:cubicBezTo>
                  <a:cubicBezTo>
                    <a:pt x="775409" y="2923070"/>
                    <a:pt x="775409" y="2925617"/>
                    <a:pt x="775409" y="2925617"/>
                  </a:cubicBezTo>
                  <a:lnTo>
                    <a:pt x="775409" y="2929068"/>
                  </a:lnTo>
                  <a:cubicBezTo>
                    <a:pt x="775409" y="2934984"/>
                    <a:pt x="775573" y="2940776"/>
                    <a:pt x="775902" y="2946446"/>
                  </a:cubicBezTo>
                  <a:cubicBezTo>
                    <a:pt x="776230" y="2952115"/>
                    <a:pt x="777216" y="2957168"/>
                    <a:pt x="778860" y="2961605"/>
                  </a:cubicBezTo>
                  <a:cubicBezTo>
                    <a:pt x="780996" y="2966700"/>
                    <a:pt x="783214" y="2969247"/>
                    <a:pt x="785515" y="2969247"/>
                  </a:cubicBezTo>
                  <a:cubicBezTo>
                    <a:pt x="799812" y="2969247"/>
                    <a:pt x="813123" y="2960537"/>
                    <a:pt x="825448" y="2943118"/>
                  </a:cubicBezTo>
                  <a:cubicBezTo>
                    <a:pt x="828159" y="2939503"/>
                    <a:pt x="830911" y="2935271"/>
                    <a:pt x="833705" y="2930424"/>
                  </a:cubicBezTo>
                  <a:lnTo>
                    <a:pt x="837068" y="2923942"/>
                  </a:lnTo>
                  <a:lnTo>
                    <a:pt x="835366" y="2921303"/>
                  </a:lnTo>
                  <a:cubicBezTo>
                    <a:pt x="830682" y="2909389"/>
                    <a:pt x="828340" y="2896448"/>
                    <a:pt x="828340" y="2882480"/>
                  </a:cubicBezTo>
                  <a:cubicBezTo>
                    <a:pt x="828340" y="2854379"/>
                    <a:pt x="837707" y="2830551"/>
                    <a:pt x="856441" y="2810996"/>
                  </a:cubicBezTo>
                  <a:cubicBezTo>
                    <a:pt x="875175" y="2791112"/>
                    <a:pt x="898099" y="2781170"/>
                    <a:pt x="925214" y="2781170"/>
                  </a:cubicBezTo>
                  <a:cubicBezTo>
                    <a:pt x="943208" y="2781170"/>
                    <a:pt x="959168" y="2786808"/>
                    <a:pt x="973095" y="2798086"/>
                  </a:cubicBezTo>
                  <a:lnTo>
                    <a:pt x="978718" y="2803669"/>
                  </a:lnTo>
                  <a:lnTo>
                    <a:pt x="980182" y="2802615"/>
                  </a:lnTo>
                  <a:cubicBezTo>
                    <a:pt x="985112" y="2799164"/>
                    <a:pt x="989672" y="2795549"/>
                    <a:pt x="993863" y="2791769"/>
                  </a:cubicBezTo>
                  <a:cubicBezTo>
                    <a:pt x="998053" y="2787990"/>
                    <a:pt x="1000395" y="2782895"/>
                    <a:pt x="1000888" y="2776486"/>
                  </a:cubicBezTo>
                  <a:cubicBezTo>
                    <a:pt x="1000888" y="2774021"/>
                    <a:pt x="999902" y="2771639"/>
                    <a:pt x="997930" y="2769338"/>
                  </a:cubicBezTo>
                  <a:cubicBezTo>
                    <a:pt x="995958" y="2767366"/>
                    <a:pt x="994068" y="2766380"/>
                    <a:pt x="992260" y="2766380"/>
                  </a:cubicBezTo>
                  <a:lnTo>
                    <a:pt x="992260" y="2766134"/>
                  </a:lnTo>
                  <a:cubicBezTo>
                    <a:pt x="988152" y="2766791"/>
                    <a:pt x="984373" y="2768598"/>
                    <a:pt x="980922" y="2771556"/>
                  </a:cubicBezTo>
                  <a:lnTo>
                    <a:pt x="971555" y="2759971"/>
                  </a:lnTo>
                  <a:cubicBezTo>
                    <a:pt x="978950" y="2753891"/>
                    <a:pt x="986673" y="2750933"/>
                    <a:pt x="994726" y="2751097"/>
                  </a:cubicBezTo>
                  <a:cubicBezTo>
                    <a:pt x="1004585" y="2750933"/>
                    <a:pt x="1012966" y="2754055"/>
                    <a:pt x="1019868" y="2760464"/>
                  </a:cubicBezTo>
                  <a:cubicBezTo>
                    <a:pt x="1025127" y="2765559"/>
                    <a:pt x="1027510" y="2771392"/>
                    <a:pt x="1027016" y="2777965"/>
                  </a:cubicBezTo>
                  <a:cubicBezTo>
                    <a:pt x="1025866" y="2788318"/>
                    <a:pt x="1021388" y="2796206"/>
                    <a:pt x="1013582" y="2801629"/>
                  </a:cubicBezTo>
                  <a:cubicBezTo>
                    <a:pt x="1005777" y="2807052"/>
                    <a:pt x="998094" y="2811653"/>
                    <a:pt x="990535" y="2815433"/>
                  </a:cubicBezTo>
                  <a:lnTo>
                    <a:pt x="989124" y="2816180"/>
                  </a:lnTo>
                  <a:lnTo>
                    <a:pt x="1004832" y="2844088"/>
                  </a:lnTo>
                  <a:cubicBezTo>
                    <a:pt x="1008940" y="2855961"/>
                    <a:pt x="1010994" y="2868758"/>
                    <a:pt x="1010994" y="2882480"/>
                  </a:cubicBezTo>
                  <a:cubicBezTo>
                    <a:pt x="1010994" y="2910088"/>
                    <a:pt x="1002778" y="2933751"/>
                    <a:pt x="986345" y="2953471"/>
                  </a:cubicBezTo>
                  <a:cubicBezTo>
                    <a:pt x="969418" y="2973684"/>
                    <a:pt x="949041" y="2983790"/>
                    <a:pt x="925214" y="2983790"/>
                  </a:cubicBezTo>
                  <a:cubicBezTo>
                    <a:pt x="898099" y="2983790"/>
                    <a:pt x="875175" y="2973848"/>
                    <a:pt x="856441" y="2953964"/>
                  </a:cubicBezTo>
                  <a:lnTo>
                    <a:pt x="846353" y="2938331"/>
                  </a:lnTo>
                  <a:lnTo>
                    <a:pt x="837526" y="2951745"/>
                  </a:lnTo>
                  <a:cubicBezTo>
                    <a:pt x="822243" y="2973437"/>
                    <a:pt x="804906" y="2984283"/>
                    <a:pt x="785515" y="2984283"/>
                  </a:cubicBezTo>
                  <a:cubicBezTo>
                    <a:pt x="769411" y="2984283"/>
                    <a:pt x="757004" y="2979189"/>
                    <a:pt x="748294" y="2969000"/>
                  </a:cubicBezTo>
                  <a:cubicBezTo>
                    <a:pt x="743036" y="2962920"/>
                    <a:pt x="739995" y="2956347"/>
                    <a:pt x="739174" y="2949280"/>
                  </a:cubicBezTo>
                  <a:cubicBezTo>
                    <a:pt x="738352" y="2942214"/>
                    <a:pt x="737941" y="2935395"/>
                    <a:pt x="737941" y="2928821"/>
                  </a:cubicBezTo>
                  <a:cubicBezTo>
                    <a:pt x="737941" y="2928821"/>
                    <a:pt x="737941" y="2928287"/>
                    <a:pt x="737941" y="2927219"/>
                  </a:cubicBezTo>
                  <a:cubicBezTo>
                    <a:pt x="737941" y="2926151"/>
                    <a:pt x="737941" y="2925617"/>
                    <a:pt x="737941" y="2925617"/>
                  </a:cubicBezTo>
                  <a:cubicBezTo>
                    <a:pt x="737941" y="2925617"/>
                    <a:pt x="737941" y="2923070"/>
                    <a:pt x="737941" y="2917975"/>
                  </a:cubicBezTo>
                  <a:cubicBezTo>
                    <a:pt x="737941" y="2912881"/>
                    <a:pt x="737941" y="2910334"/>
                    <a:pt x="737941" y="2910334"/>
                  </a:cubicBezTo>
                  <a:cubicBezTo>
                    <a:pt x="737941" y="2910334"/>
                    <a:pt x="737941" y="2905281"/>
                    <a:pt x="737941" y="2895174"/>
                  </a:cubicBezTo>
                  <a:cubicBezTo>
                    <a:pt x="737941" y="2885068"/>
                    <a:pt x="737941" y="2880015"/>
                    <a:pt x="737941" y="2880015"/>
                  </a:cubicBezTo>
                  <a:cubicBezTo>
                    <a:pt x="737941" y="2880015"/>
                    <a:pt x="737941" y="2874017"/>
                    <a:pt x="737941" y="2862021"/>
                  </a:cubicBezTo>
                  <a:cubicBezTo>
                    <a:pt x="737941" y="2850025"/>
                    <a:pt x="737941" y="2844026"/>
                    <a:pt x="737941" y="2844026"/>
                  </a:cubicBezTo>
                  <a:cubicBezTo>
                    <a:pt x="737941" y="2838111"/>
                    <a:pt x="737695" y="2832154"/>
                    <a:pt x="737202" y="2826155"/>
                  </a:cubicBezTo>
                  <a:cubicBezTo>
                    <a:pt x="736709" y="2820158"/>
                    <a:pt x="735476" y="2814611"/>
                    <a:pt x="733504" y="2809517"/>
                  </a:cubicBezTo>
                  <a:cubicBezTo>
                    <a:pt x="730218" y="2800150"/>
                    <a:pt x="723809" y="2795467"/>
                    <a:pt x="714278" y="2795467"/>
                  </a:cubicBezTo>
                  <a:cubicBezTo>
                    <a:pt x="701295" y="2795631"/>
                    <a:pt x="690121" y="2800356"/>
                    <a:pt x="680754" y="2809640"/>
                  </a:cubicBezTo>
                  <a:cubicBezTo>
                    <a:pt x="671387" y="2818925"/>
                    <a:pt x="664814" y="2826279"/>
                    <a:pt x="661034" y="2831702"/>
                  </a:cubicBezTo>
                  <a:cubicBezTo>
                    <a:pt x="653639" y="2842876"/>
                    <a:pt x="645423" y="2859022"/>
                    <a:pt x="636385" y="2880138"/>
                  </a:cubicBezTo>
                  <a:lnTo>
                    <a:pt x="631701" y="2891847"/>
                  </a:lnTo>
                  <a:lnTo>
                    <a:pt x="631701" y="2984283"/>
                  </a:lnTo>
                  <a:lnTo>
                    <a:pt x="593987" y="2984283"/>
                  </a:lnTo>
                  <a:lnTo>
                    <a:pt x="593987" y="2839097"/>
                  </a:lnTo>
                  <a:cubicBezTo>
                    <a:pt x="590372" y="2846327"/>
                    <a:pt x="586716" y="2853681"/>
                    <a:pt x="583018" y="2861158"/>
                  </a:cubicBezTo>
                  <a:cubicBezTo>
                    <a:pt x="579321" y="2868635"/>
                    <a:pt x="575500" y="2876318"/>
                    <a:pt x="571556" y="2884205"/>
                  </a:cubicBezTo>
                  <a:lnTo>
                    <a:pt x="558492" y="2877550"/>
                  </a:lnTo>
                  <a:cubicBezTo>
                    <a:pt x="564736" y="2864732"/>
                    <a:pt x="570816" y="2852284"/>
                    <a:pt x="576732" y="2840206"/>
                  </a:cubicBezTo>
                  <a:cubicBezTo>
                    <a:pt x="582648" y="2828127"/>
                    <a:pt x="588400" y="2816255"/>
                    <a:pt x="593987" y="2804587"/>
                  </a:cubicBezTo>
                  <a:lnTo>
                    <a:pt x="593987" y="2650034"/>
                  </a:lnTo>
                  <a:cubicBezTo>
                    <a:pt x="593987" y="2625713"/>
                    <a:pt x="595630" y="2603692"/>
                    <a:pt x="598917" y="2583973"/>
                  </a:cubicBezTo>
                  <a:lnTo>
                    <a:pt x="606536" y="2553553"/>
                  </a:lnTo>
                  <a:lnTo>
                    <a:pt x="605396" y="2555872"/>
                  </a:lnTo>
                  <a:cubicBezTo>
                    <a:pt x="596686" y="2572798"/>
                    <a:pt x="583458" y="2583398"/>
                    <a:pt x="565710" y="2587670"/>
                  </a:cubicBezTo>
                  <a:lnTo>
                    <a:pt x="562012" y="2573373"/>
                  </a:lnTo>
                  <a:cubicBezTo>
                    <a:pt x="575652" y="2569429"/>
                    <a:pt x="584772" y="2559076"/>
                    <a:pt x="589374" y="2542315"/>
                  </a:cubicBezTo>
                  <a:cubicBezTo>
                    <a:pt x="593975" y="2525553"/>
                    <a:pt x="590442" y="2511667"/>
                    <a:pt x="578774" y="2500657"/>
                  </a:cubicBezTo>
                  <a:cubicBezTo>
                    <a:pt x="572201" y="2494741"/>
                    <a:pt x="564149" y="2491783"/>
                    <a:pt x="554618" y="2491783"/>
                  </a:cubicBezTo>
                  <a:cubicBezTo>
                    <a:pt x="536705" y="2491619"/>
                    <a:pt x="519451" y="2497781"/>
                    <a:pt x="502853" y="2510270"/>
                  </a:cubicBezTo>
                  <a:cubicBezTo>
                    <a:pt x="476232" y="2529990"/>
                    <a:pt x="459306" y="2559159"/>
                    <a:pt x="452075" y="2597776"/>
                  </a:cubicBezTo>
                  <a:cubicBezTo>
                    <a:pt x="444844" y="2636394"/>
                    <a:pt x="439504" y="2677806"/>
                    <a:pt x="436053" y="2722011"/>
                  </a:cubicBezTo>
                  <a:lnTo>
                    <a:pt x="436053" y="2722997"/>
                  </a:lnTo>
                  <a:cubicBezTo>
                    <a:pt x="434081" y="2745839"/>
                    <a:pt x="431944" y="2768804"/>
                    <a:pt x="429644" y="2791892"/>
                  </a:cubicBezTo>
                  <a:cubicBezTo>
                    <a:pt x="427343" y="2814981"/>
                    <a:pt x="423646" y="2837453"/>
                    <a:pt x="418551" y="2859309"/>
                  </a:cubicBezTo>
                  <a:cubicBezTo>
                    <a:pt x="406720" y="2908937"/>
                    <a:pt x="387411" y="2948048"/>
                    <a:pt x="360625" y="2976642"/>
                  </a:cubicBezTo>
                  <a:cubicBezTo>
                    <a:pt x="358324" y="2979271"/>
                    <a:pt x="355120" y="2981161"/>
                    <a:pt x="351011" y="2982311"/>
                  </a:cubicBezTo>
                  <a:lnTo>
                    <a:pt x="351258" y="2983051"/>
                  </a:lnTo>
                  <a:lnTo>
                    <a:pt x="343863" y="2983544"/>
                  </a:lnTo>
                  <a:cubicBezTo>
                    <a:pt x="341727" y="2983708"/>
                    <a:pt x="338686" y="2983790"/>
                    <a:pt x="334743" y="2983790"/>
                  </a:cubicBezTo>
                  <a:lnTo>
                    <a:pt x="332524" y="2983790"/>
                  </a:lnTo>
                  <a:lnTo>
                    <a:pt x="315516" y="2983790"/>
                  </a:lnTo>
                  <a:lnTo>
                    <a:pt x="308367" y="2983790"/>
                  </a:lnTo>
                  <a:lnTo>
                    <a:pt x="308121" y="2976642"/>
                  </a:lnTo>
                  <a:lnTo>
                    <a:pt x="289387" y="2512982"/>
                  </a:lnTo>
                  <a:cubicBezTo>
                    <a:pt x="274433" y="2532208"/>
                    <a:pt x="264203" y="2557228"/>
                    <a:pt x="258698" y="2588040"/>
                  </a:cubicBezTo>
                  <a:cubicBezTo>
                    <a:pt x="253193" y="2618852"/>
                    <a:pt x="249208" y="2651677"/>
                    <a:pt x="246743" y="2686515"/>
                  </a:cubicBezTo>
                  <a:lnTo>
                    <a:pt x="244771" y="2712890"/>
                  </a:lnTo>
                  <a:cubicBezTo>
                    <a:pt x="243292" y="2732610"/>
                    <a:pt x="241690" y="2752330"/>
                    <a:pt x="239965" y="2772049"/>
                  </a:cubicBezTo>
                  <a:cubicBezTo>
                    <a:pt x="238239" y="2791769"/>
                    <a:pt x="235815" y="2810585"/>
                    <a:pt x="232693" y="2828497"/>
                  </a:cubicBezTo>
                  <a:cubicBezTo>
                    <a:pt x="225298" y="2869087"/>
                    <a:pt x="213548" y="2900146"/>
                    <a:pt x="197444" y="2921673"/>
                  </a:cubicBezTo>
                  <a:cubicBezTo>
                    <a:pt x="192185" y="2928739"/>
                    <a:pt x="185941" y="2936298"/>
                    <a:pt x="178710" y="2944351"/>
                  </a:cubicBezTo>
                  <a:cubicBezTo>
                    <a:pt x="171480" y="2952403"/>
                    <a:pt x="163345" y="2959633"/>
                    <a:pt x="154307" y="2966042"/>
                  </a:cubicBezTo>
                  <a:cubicBezTo>
                    <a:pt x="135080" y="2979025"/>
                    <a:pt x="114128" y="2984941"/>
                    <a:pt x="91450" y="2983790"/>
                  </a:cubicBezTo>
                  <a:cubicBezTo>
                    <a:pt x="61706" y="2981818"/>
                    <a:pt x="38536" y="2969986"/>
                    <a:pt x="21938" y="2948295"/>
                  </a:cubicBezTo>
                  <a:cubicBezTo>
                    <a:pt x="7477" y="2929561"/>
                    <a:pt x="165" y="2906144"/>
                    <a:pt x="0" y="2878043"/>
                  </a:cubicBezTo>
                  <a:cubicBezTo>
                    <a:pt x="0" y="2853065"/>
                    <a:pt x="8217" y="2830880"/>
                    <a:pt x="24650" y="2811489"/>
                  </a:cubicBezTo>
                  <a:cubicBezTo>
                    <a:pt x="42233" y="2791276"/>
                    <a:pt x="63843" y="2781252"/>
                    <a:pt x="89478" y="2781416"/>
                  </a:cubicBezTo>
                  <a:cubicBezTo>
                    <a:pt x="89643" y="2781416"/>
                    <a:pt x="89889" y="2781416"/>
                    <a:pt x="90218" y="2781416"/>
                  </a:cubicBezTo>
                  <a:cubicBezTo>
                    <a:pt x="90547" y="2781416"/>
                    <a:pt x="90957" y="2781416"/>
                    <a:pt x="91450" y="2781416"/>
                  </a:cubicBezTo>
                  <a:cubicBezTo>
                    <a:pt x="91450" y="2781416"/>
                    <a:pt x="91533" y="2781416"/>
                    <a:pt x="91697" y="2781416"/>
                  </a:cubicBezTo>
                  <a:cubicBezTo>
                    <a:pt x="116840" y="2782238"/>
                    <a:pt x="136477" y="2794481"/>
                    <a:pt x="150610" y="2818144"/>
                  </a:cubicBezTo>
                  <a:cubicBezTo>
                    <a:pt x="162934" y="2839508"/>
                    <a:pt x="166796" y="2861692"/>
                    <a:pt x="162195" y="2884698"/>
                  </a:cubicBezTo>
                  <a:lnTo>
                    <a:pt x="147405" y="2881494"/>
                  </a:lnTo>
                  <a:cubicBezTo>
                    <a:pt x="151513" y="2862760"/>
                    <a:pt x="148227" y="2844191"/>
                    <a:pt x="137545" y="2825786"/>
                  </a:cubicBezTo>
                  <a:cubicBezTo>
                    <a:pt x="134423" y="2820527"/>
                    <a:pt x="129123" y="2814406"/>
                    <a:pt x="121646" y="2807422"/>
                  </a:cubicBezTo>
                  <a:cubicBezTo>
                    <a:pt x="114169" y="2800438"/>
                    <a:pt x="104022" y="2796699"/>
                    <a:pt x="91204" y="2796206"/>
                  </a:cubicBezTo>
                  <a:cubicBezTo>
                    <a:pt x="90711" y="2796206"/>
                    <a:pt x="90341" y="2796206"/>
                    <a:pt x="90095" y="2796206"/>
                  </a:cubicBezTo>
                  <a:cubicBezTo>
                    <a:pt x="89848" y="2796206"/>
                    <a:pt x="89643" y="2796206"/>
                    <a:pt x="89478" y="2796206"/>
                  </a:cubicBezTo>
                  <a:cubicBezTo>
                    <a:pt x="73374" y="2796535"/>
                    <a:pt x="59899" y="2804669"/>
                    <a:pt x="49053" y="2820609"/>
                  </a:cubicBezTo>
                  <a:cubicBezTo>
                    <a:pt x="37714" y="2837207"/>
                    <a:pt x="32045" y="2856351"/>
                    <a:pt x="32045" y="2878043"/>
                  </a:cubicBezTo>
                  <a:cubicBezTo>
                    <a:pt x="32045" y="2902857"/>
                    <a:pt x="37057" y="2923563"/>
                    <a:pt x="47081" y="2940160"/>
                  </a:cubicBezTo>
                  <a:cubicBezTo>
                    <a:pt x="57927" y="2957744"/>
                    <a:pt x="73045" y="2967275"/>
                    <a:pt x="92436" y="2968754"/>
                  </a:cubicBezTo>
                  <a:cubicBezTo>
                    <a:pt x="111499" y="2970068"/>
                    <a:pt x="129247" y="2965056"/>
                    <a:pt x="145680" y="2953717"/>
                  </a:cubicBezTo>
                  <a:cubicBezTo>
                    <a:pt x="153896" y="2947966"/>
                    <a:pt x="161373" y="2941352"/>
                    <a:pt x="168111" y="2933874"/>
                  </a:cubicBezTo>
                  <a:cubicBezTo>
                    <a:pt x="174848" y="2926398"/>
                    <a:pt x="180682" y="2919372"/>
                    <a:pt x="185612" y="2912799"/>
                  </a:cubicBezTo>
                  <a:cubicBezTo>
                    <a:pt x="202210" y="2890614"/>
                    <a:pt x="213014" y="2861199"/>
                    <a:pt x="218026" y="2824553"/>
                  </a:cubicBezTo>
                  <a:cubicBezTo>
                    <a:pt x="223038" y="2787907"/>
                    <a:pt x="226941" y="2750358"/>
                    <a:pt x="229735" y="2711904"/>
                  </a:cubicBezTo>
                  <a:lnTo>
                    <a:pt x="231707" y="2685529"/>
                  </a:lnTo>
                  <a:cubicBezTo>
                    <a:pt x="233515" y="2660879"/>
                    <a:pt x="235733" y="2638448"/>
                    <a:pt x="238362" y="2618236"/>
                  </a:cubicBezTo>
                  <a:cubicBezTo>
                    <a:pt x="240992" y="2598023"/>
                    <a:pt x="244853" y="2579289"/>
                    <a:pt x="249948" y="2562034"/>
                  </a:cubicBezTo>
                  <a:cubicBezTo>
                    <a:pt x="259643" y="2528018"/>
                    <a:pt x="274515" y="2502711"/>
                    <a:pt x="294564" y="2486113"/>
                  </a:cubicBezTo>
                  <a:cubicBezTo>
                    <a:pt x="294564" y="2486113"/>
                    <a:pt x="294605" y="2486113"/>
                    <a:pt x="294687" y="2486113"/>
                  </a:cubicBezTo>
                  <a:cubicBezTo>
                    <a:pt x="294769" y="2486113"/>
                    <a:pt x="294810" y="2486031"/>
                    <a:pt x="294810" y="2485867"/>
                  </a:cubicBezTo>
                  <a:cubicBezTo>
                    <a:pt x="294974" y="2485867"/>
                    <a:pt x="295221" y="2485703"/>
                    <a:pt x="295550" y="2485374"/>
                  </a:cubicBezTo>
                  <a:cubicBezTo>
                    <a:pt x="298508" y="2483073"/>
                    <a:pt x="302287" y="2480444"/>
                    <a:pt x="306888" y="2477486"/>
                  </a:cubicBezTo>
                  <a:close/>
                  <a:moveTo>
                    <a:pt x="3735688" y="2475021"/>
                  </a:moveTo>
                  <a:cubicBezTo>
                    <a:pt x="3747356" y="2475021"/>
                    <a:pt x="3757052" y="2480609"/>
                    <a:pt x="3764775" y="2491783"/>
                  </a:cubicBezTo>
                  <a:cubicBezTo>
                    <a:pt x="3772827" y="2504272"/>
                    <a:pt x="3775538" y="2523417"/>
                    <a:pt x="3772910" y="2549217"/>
                  </a:cubicBezTo>
                  <a:cubicBezTo>
                    <a:pt x="3769294" y="2582247"/>
                    <a:pt x="3761612" y="2612032"/>
                    <a:pt x="3749862" y="2638572"/>
                  </a:cubicBezTo>
                  <a:cubicBezTo>
                    <a:pt x="3738112" y="2665111"/>
                    <a:pt x="3725253" y="2691527"/>
                    <a:pt x="3711285" y="2717820"/>
                  </a:cubicBezTo>
                  <a:cubicBezTo>
                    <a:pt x="3704383" y="2730474"/>
                    <a:pt x="3697153" y="2744360"/>
                    <a:pt x="3689594" y="2759478"/>
                  </a:cubicBezTo>
                  <a:lnTo>
                    <a:pt x="3689594" y="2814940"/>
                  </a:lnTo>
                  <a:cubicBezTo>
                    <a:pt x="3689594" y="2826772"/>
                    <a:pt x="3690004" y="2841151"/>
                    <a:pt x="3690826" y="2858077"/>
                  </a:cubicBezTo>
                  <a:cubicBezTo>
                    <a:pt x="3691648" y="2875003"/>
                    <a:pt x="3693127" y="2891436"/>
                    <a:pt x="3695263" y="2907376"/>
                  </a:cubicBezTo>
                  <a:cubicBezTo>
                    <a:pt x="3696084" y="2914607"/>
                    <a:pt x="3699289" y="2926603"/>
                    <a:pt x="3704876" y="2943365"/>
                  </a:cubicBezTo>
                  <a:cubicBezTo>
                    <a:pt x="3710464" y="2960126"/>
                    <a:pt x="3721063" y="2968754"/>
                    <a:pt x="3736674" y="2969247"/>
                  </a:cubicBezTo>
                  <a:cubicBezTo>
                    <a:pt x="3736674" y="2969247"/>
                    <a:pt x="3736716" y="2969247"/>
                    <a:pt x="3736798" y="2969247"/>
                  </a:cubicBezTo>
                  <a:cubicBezTo>
                    <a:pt x="3736880" y="2969247"/>
                    <a:pt x="3737003" y="2969247"/>
                    <a:pt x="3737168" y="2969247"/>
                  </a:cubicBezTo>
                  <a:cubicBezTo>
                    <a:pt x="3737168" y="2969247"/>
                    <a:pt x="3737250" y="2969247"/>
                    <a:pt x="3737414" y="2969247"/>
                  </a:cubicBezTo>
                  <a:cubicBezTo>
                    <a:pt x="3737578" y="2969247"/>
                    <a:pt x="3737743" y="2969247"/>
                    <a:pt x="3737907" y="2969247"/>
                  </a:cubicBezTo>
                  <a:cubicBezTo>
                    <a:pt x="3739550" y="2969247"/>
                    <a:pt x="3740782" y="2969165"/>
                    <a:pt x="3741604" y="2969000"/>
                  </a:cubicBezTo>
                  <a:cubicBezTo>
                    <a:pt x="3754751" y="2968014"/>
                    <a:pt x="3766994" y="2960537"/>
                    <a:pt x="3778332" y="2946569"/>
                  </a:cubicBezTo>
                  <a:cubicBezTo>
                    <a:pt x="3794272" y="2927178"/>
                    <a:pt x="3803886" y="2899242"/>
                    <a:pt x="3807172" y="2862760"/>
                  </a:cubicBezTo>
                  <a:cubicBezTo>
                    <a:pt x="3807830" y="2854379"/>
                    <a:pt x="3807830" y="2846491"/>
                    <a:pt x="3807172" y="2839097"/>
                  </a:cubicBezTo>
                  <a:cubicBezTo>
                    <a:pt x="3789753" y="2838275"/>
                    <a:pt x="3776443" y="2833427"/>
                    <a:pt x="3767240" y="2824553"/>
                  </a:cubicBezTo>
                  <a:cubicBezTo>
                    <a:pt x="3762474" y="2819952"/>
                    <a:pt x="3759352" y="2814118"/>
                    <a:pt x="3757873" y="2807052"/>
                  </a:cubicBezTo>
                  <a:cubicBezTo>
                    <a:pt x="3756230" y="2800479"/>
                    <a:pt x="3757380" y="2794727"/>
                    <a:pt x="3761324" y="2789797"/>
                  </a:cubicBezTo>
                  <a:cubicBezTo>
                    <a:pt x="3765432" y="2784210"/>
                    <a:pt x="3772334" y="2781416"/>
                    <a:pt x="3782030" y="2781416"/>
                  </a:cubicBezTo>
                  <a:cubicBezTo>
                    <a:pt x="3784330" y="2781416"/>
                    <a:pt x="3786713" y="2781663"/>
                    <a:pt x="3789178" y="2782156"/>
                  </a:cubicBezTo>
                  <a:cubicBezTo>
                    <a:pt x="3802160" y="2785443"/>
                    <a:pt x="3811199" y="2794809"/>
                    <a:pt x="3816293" y="2810256"/>
                  </a:cubicBezTo>
                  <a:cubicBezTo>
                    <a:pt x="3817607" y="2814200"/>
                    <a:pt x="3818922" y="2818966"/>
                    <a:pt x="3820237" y="2824553"/>
                  </a:cubicBezTo>
                  <a:cubicBezTo>
                    <a:pt x="3826892" y="2824307"/>
                    <a:pt x="3833599" y="2823619"/>
                    <a:pt x="3840357" y="2822489"/>
                  </a:cubicBezTo>
                  <a:lnTo>
                    <a:pt x="3852623" y="2819658"/>
                  </a:lnTo>
                  <a:lnTo>
                    <a:pt x="3854598" y="2816419"/>
                  </a:lnTo>
                  <a:cubicBezTo>
                    <a:pt x="3874153" y="2793741"/>
                    <a:pt x="3898885" y="2782074"/>
                    <a:pt x="3928793" y="2781416"/>
                  </a:cubicBezTo>
                  <a:cubicBezTo>
                    <a:pt x="3944569" y="2781088"/>
                    <a:pt x="3957140" y="2785237"/>
                    <a:pt x="3966507" y="2793864"/>
                  </a:cubicBezTo>
                  <a:lnTo>
                    <a:pt x="3978092" y="2806933"/>
                  </a:lnTo>
                  <a:lnTo>
                    <a:pt x="3978092" y="2781170"/>
                  </a:lnTo>
                  <a:lnTo>
                    <a:pt x="4015560" y="2781170"/>
                  </a:lnTo>
                  <a:cubicBezTo>
                    <a:pt x="4015560" y="2781170"/>
                    <a:pt x="4015560" y="2789386"/>
                    <a:pt x="4015560" y="2805819"/>
                  </a:cubicBezTo>
                  <a:cubicBezTo>
                    <a:pt x="4015560" y="2822253"/>
                    <a:pt x="4015560" y="2830469"/>
                    <a:pt x="4015560" y="2830469"/>
                  </a:cubicBezTo>
                  <a:lnTo>
                    <a:pt x="4015560" y="2925617"/>
                  </a:lnTo>
                  <a:lnTo>
                    <a:pt x="4015560" y="2929068"/>
                  </a:lnTo>
                  <a:cubicBezTo>
                    <a:pt x="4015560" y="2934984"/>
                    <a:pt x="4015683" y="2940776"/>
                    <a:pt x="4015930" y="2946446"/>
                  </a:cubicBezTo>
                  <a:cubicBezTo>
                    <a:pt x="4016176" y="2952115"/>
                    <a:pt x="4017121" y="2957168"/>
                    <a:pt x="4018764" y="2961605"/>
                  </a:cubicBezTo>
                  <a:cubicBezTo>
                    <a:pt x="4020736" y="2966700"/>
                    <a:pt x="4023036" y="2969247"/>
                    <a:pt x="4025666" y="2969247"/>
                  </a:cubicBezTo>
                  <a:cubicBezTo>
                    <a:pt x="4039634" y="2969247"/>
                    <a:pt x="4052945" y="2960537"/>
                    <a:pt x="4065598" y="2943118"/>
                  </a:cubicBezTo>
                  <a:cubicBezTo>
                    <a:pt x="4071021" y="2935559"/>
                    <a:pt x="4076526" y="2925863"/>
                    <a:pt x="4082114" y="2914031"/>
                  </a:cubicBezTo>
                  <a:cubicBezTo>
                    <a:pt x="4086879" y="2903843"/>
                    <a:pt x="4091645" y="2892422"/>
                    <a:pt x="4096410" y="2879768"/>
                  </a:cubicBezTo>
                  <a:lnTo>
                    <a:pt x="4110460" y="2884945"/>
                  </a:lnTo>
                  <a:cubicBezTo>
                    <a:pt x="4104710" y="2899899"/>
                    <a:pt x="4099780" y="2911731"/>
                    <a:pt x="4095671" y="2920440"/>
                  </a:cubicBezTo>
                  <a:cubicBezTo>
                    <a:pt x="4089920" y="2932437"/>
                    <a:pt x="4083921" y="2942872"/>
                    <a:pt x="4077676" y="2951745"/>
                  </a:cubicBezTo>
                  <a:cubicBezTo>
                    <a:pt x="4062066" y="2973437"/>
                    <a:pt x="4044728" y="2984283"/>
                    <a:pt x="4025666" y="2984283"/>
                  </a:cubicBezTo>
                  <a:cubicBezTo>
                    <a:pt x="4009397" y="2984283"/>
                    <a:pt x="3996990" y="2979189"/>
                    <a:pt x="3988445" y="2969000"/>
                  </a:cubicBezTo>
                  <a:lnTo>
                    <a:pt x="3980934" y="2953188"/>
                  </a:lnTo>
                  <a:lnTo>
                    <a:pt x="3974456" y="2960989"/>
                  </a:lnTo>
                  <a:cubicBezTo>
                    <a:pt x="3970471" y="2965180"/>
                    <a:pt x="3966425" y="2968836"/>
                    <a:pt x="3962316" y="2971958"/>
                  </a:cubicBezTo>
                  <a:cubicBezTo>
                    <a:pt x="3950813" y="2980175"/>
                    <a:pt x="3938406" y="2984201"/>
                    <a:pt x="3925096" y="2984037"/>
                  </a:cubicBezTo>
                  <a:cubicBezTo>
                    <a:pt x="3894694" y="2983872"/>
                    <a:pt x="3870209" y="2971630"/>
                    <a:pt x="3851640" y="2947309"/>
                  </a:cubicBezTo>
                  <a:cubicBezTo>
                    <a:pt x="3836850" y="2928246"/>
                    <a:pt x="3829455" y="2906308"/>
                    <a:pt x="3829455" y="2881494"/>
                  </a:cubicBezTo>
                  <a:cubicBezTo>
                    <a:pt x="3829455" y="2869580"/>
                    <a:pt x="3831550" y="2858200"/>
                    <a:pt x="3835740" y="2847354"/>
                  </a:cubicBezTo>
                  <a:lnTo>
                    <a:pt x="3841828" y="2837367"/>
                  </a:lnTo>
                  <a:lnTo>
                    <a:pt x="3822209" y="2839343"/>
                  </a:lnTo>
                  <a:cubicBezTo>
                    <a:pt x="3822702" y="2846409"/>
                    <a:pt x="3822620" y="2854626"/>
                    <a:pt x="3821962" y="2863993"/>
                  </a:cubicBezTo>
                  <a:cubicBezTo>
                    <a:pt x="3818511" y="2903597"/>
                    <a:pt x="3807830" y="2934244"/>
                    <a:pt x="3789918" y="2955936"/>
                  </a:cubicBezTo>
                  <a:cubicBezTo>
                    <a:pt x="3775949" y="2973519"/>
                    <a:pt x="3760256" y="2982886"/>
                    <a:pt x="3742837" y="2984037"/>
                  </a:cubicBezTo>
                  <a:cubicBezTo>
                    <a:pt x="3740865" y="2984037"/>
                    <a:pt x="3739386" y="2984119"/>
                    <a:pt x="3738400" y="2984283"/>
                  </a:cubicBezTo>
                  <a:cubicBezTo>
                    <a:pt x="3716708" y="2984283"/>
                    <a:pt x="3698714" y="2976724"/>
                    <a:pt x="3684417" y="2961605"/>
                  </a:cubicBezTo>
                  <a:cubicBezTo>
                    <a:pt x="3671928" y="2948295"/>
                    <a:pt x="3663876" y="2930958"/>
                    <a:pt x="3660260" y="2909595"/>
                  </a:cubicBezTo>
                  <a:cubicBezTo>
                    <a:pt x="3657796" y="2897270"/>
                    <a:pt x="3655988" y="2884452"/>
                    <a:pt x="3654838" y="2871141"/>
                  </a:cubicBezTo>
                  <a:cubicBezTo>
                    <a:pt x="3653687" y="2857830"/>
                    <a:pt x="3652866" y="2845505"/>
                    <a:pt x="3652372" y="2834167"/>
                  </a:cubicBezTo>
                  <a:cubicBezTo>
                    <a:pt x="3642513" y="2852572"/>
                    <a:pt x="3632242" y="2871223"/>
                    <a:pt x="3621560" y="2890121"/>
                  </a:cubicBezTo>
                  <a:lnTo>
                    <a:pt x="3608496" y="2882726"/>
                  </a:lnTo>
                  <a:cubicBezTo>
                    <a:pt x="3615562" y="2870402"/>
                    <a:pt x="3622752" y="2857543"/>
                    <a:pt x="3630065" y="2844150"/>
                  </a:cubicBezTo>
                  <a:cubicBezTo>
                    <a:pt x="3637377" y="2830757"/>
                    <a:pt x="3644731" y="2816994"/>
                    <a:pt x="3652126" y="2802862"/>
                  </a:cubicBezTo>
                  <a:lnTo>
                    <a:pt x="3652126" y="2646583"/>
                  </a:lnTo>
                  <a:cubicBezTo>
                    <a:pt x="3652126" y="2621112"/>
                    <a:pt x="3653687" y="2599009"/>
                    <a:pt x="3656810" y="2580275"/>
                  </a:cubicBezTo>
                  <a:cubicBezTo>
                    <a:pt x="3660754" y="2557269"/>
                    <a:pt x="3667902" y="2535741"/>
                    <a:pt x="3678255" y="2515693"/>
                  </a:cubicBezTo>
                  <a:cubicBezTo>
                    <a:pt x="3687950" y="2497124"/>
                    <a:pt x="3701426" y="2484634"/>
                    <a:pt x="3718680" y="2478226"/>
                  </a:cubicBezTo>
                  <a:cubicBezTo>
                    <a:pt x="3724103" y="2476089"/>
                    <a:pt x="3729772" y="2475021"/>
                    <a:pt x="3735688" y="2475021"/>
                  </a:cubicBezTo>
                  <a:close/>
                  <a:moveTo>
                    <a:pt x="2534818" y="2212056"/>
                  </a:moveTo>
                  <a:cubicBezTo>
                    <a:pt x="2528573" y="2221587"/>
                    <a:pt x="2523561" y="2229639"/>
                    <a:pt x="2519781" y="2236213"/>
                  </a:cubicBezTo>
                  <a:cubicBezTo>
                    <a:pt x="2503841" y="2263163"/>
                    <a:pt x="2491763" y="2289291"/>
                    <a:pt x="2483546" y="2314598"/>
                  </a:cubicBezTo>
                  <a:cubicBezTo>
                    <a:pt x="2474180" y="2343521"/>
                    <a:pt x="2468428" y="2367924"/>
                    <a:pt x="2466292" y="2387808"/>
                  </a:cubicBezTo>
                  <a:cubicBezTo>
                    <a:pt x="2463991" y="2410157"/>
                    <a:pt x="2465963" y="2425933"/>
                    <a:pt x="2472208" y="2435135"/>
                  </a:cubicBezTo>
                  <a:cubicBezTo>
                    <a:pt x="2476644" y="2442037"/>
                    <a:pt x="2482067" y="2445488"/>
                    <a:pt x="2488476" y="2445488"/>
                  </a:cubicBezTo>
                  <a:cubicBezTo>
                    <a:pt x="2490448" y="2445488"/>
                    <a:pt x="2492667" y="2444831"/>
                    <a:pt x="2495132" y="2443516"/>
                  </a:cubicBezTo>
                  <a:cubicBezTo>
                    <a:pt x="2504334" y="2438422"/>
                    <a:pt x="2511729" y="2428398"/>
                    <a:pt x="2517316" y="2413443"/>
                  </a:cubicBezTo>
                  <a:cubicBezTo>
                    <a:pt x="2518302" y="2410650"/>
                    <a:pt x="2519904" y="2405391"/>
                    <a:pt x="2522123" y="2397668"/>
                  </a:cubicBezTo>
                  <a:cubicBezTo>
                    <a:pt x="2524342" y="2389944"/>
                    <a:pt x="2526519" y="2379673"/>
                    <a:pt x="2528655" y="2366856"/>
                  </a:cubicBezTo>
                  <a:cubicBezTo>
                    <a:pt x="2532763" y="2342535"/>
                    <a:pt x="2534818" y="2316488"/>
                    <a:pt x="2534818" y="2288716"/>
                  </a:cubicBezTo>
                  <a:close/>
                  <a:moveTo>
                    <a:pt x="1937733" y="2022993"/>
                  </a:moveTo>
                  <a:lnTo>
                    <a:pt x="1937733" y="2023486"/>
                  </a:lnTo>
                  <a:lnTo>
                    <a:pt x="1937730" y="2023489"/>
                  </a:lnTo>
                  <a:close/>
                  <a:moveTo>
                    <a:pt x="4767240" y="1967531"/>
                  </a:moveTo>
                  <a:cubicBezTo>
                    <a:pt x="4748998" y="1968189"/>
                    <a:pt x="4733798" y="1977884"/>
                    <a:pt x="4721638" y="1996618"/>
                  </a:cubicBezTo>
                  <a:cubicBezTo>
                    <a:pt x="4716132" y="2005245"/>
                    <a:pt x="4712004" y="2014242"/>
                    <a:pt x="4709251" y="2023609"/>
                  </a:cubicBezTo>
                  <a:lnTo>
                    <a:pt x="4705587" y="2049531"/>
                  </a:lnTo>
                  <a:lnTo>
                    <a:pt x="4715624" y="2052819"/>
                  </a:lnTo>
                  <a:lnTo>
                    <a:pt x="4707694" y="2074123"/>
                  </a:lnTo>
                  <a:lnTo>
                    <a:pt x="4708820" y="2083446"/>
                  </a:lnTo>
                  <a:cubicBezTo>
                    <a:pt x="4711284" y="2093019"/>
                    <a:pt x="4714982" y="2101954"/>
                    <a:pt x="4719912" y="2110253"/>
                  </a:cubicBezTo>
                  <a:cubicBezTo>
                    <a:pt x="4724020" y="2117483"/>
                    <a:pt x="4729854" y="2124303"/>
                    <a:pt x="4737414" y="2130712"/>
                  </a:cubicBezTo>
                  <a:cubicBezTo>
                    <a:pt x="4744973" y="2137121"/>
                    <a:pt x="4753682" y="2140407"/>
                    <a:pt x="4763542" y="2140572"/>
                  </a:cubicBezTo>
                  <a:cubicBezTo>
                    <a:pt x="4774881" y="2140900"/>
                    <a:pt x="4784618" y="2137491"/>
                    <a:pt x="4792752" y="2130342"/>
                  </a:cubicBezTo>
                  <a:cubicBezTo>
                    <a:pt x="4800886" y="2123194"/>
                    <a:pt x="4807418" y="2116169"/>
                    <a:pt x="4812348" y="2109267"/>
                  </a:cubicBezTo>
                  <a:lnTo>
                    <a:pt x="4816388" y="2102138"/>
                  </a:lnTo>
                  <a:lnTo>
                    <a:pt x="4816292" y="2100146"/>
                  </a:lnTo>
                  <a:lnTo>
                    <a:pt x="4816292" y="2096942"/>
                  </a:lnTo>
                  <a:cubicBezTo>
                    <a:pt x="4816292" y="2096942"/>
                    <a:pt x="4816292" y="2092012"/>
                    <a:pt x="4816292" y="2082152"/>
                  </a:cubicBezTo>
                  <a:cubicBezTo>
                    <a:pt x="4816292" y="2072292"/>
                    <a:pt x="4816292" y="2061405"/>
                    <a:pt x="4816292" y="2049491"/>
                  </a:cubicBezTo>
                  <a:cubicBezTo>
                    <a:pt x="4816292" y="2037577"/>
                    <a:pt x="4816292" y="2026649"/>
                    <a:pt x="4816292" y="2016707"/>
                  </a:cubicBezTo>
                  <a:cubicBezTo>
                    <a:pt x="4816292" y="2014222"/>
                    <a:pt x="4816292" y="2012047"/>
                    <a:pt x="4816292" y="2010183"/>
                  </a:cubicBezTo>
                  <a:lnTo>
                    <a:pt x="4816292" y="2006298"/>
                  </a:lnTo>
                  <a:lnTo>
                    <a:pt x="4812102" y="1995632"/>
                  </a:lnTo>
                  <a:cubicBezTo>
                    <a:pt x="4808815" y="1990373"/>
                    <a:pt x="4803516" y="1984375"/>
                    <a:pt x="4796202" y="1977638"/>
                  </a:cubicBezTo>
                  <a:cubicBezTo>
                    <a:pt x="4788890" y="1970900"/>
                    <a:pt x="4779236" y="1967531"/>
                    <a:pt x="4767240" y="1967531"/>
                  </a:cubicBezTo>
                  <a:close/>
                  <a:moveTo>
                    <a:pt x="2233590" y="1967531"/>
                  </a:moveTo>
                  <a:cubicBezTo>
                    <a:pt x="2215349" y="1968189"/>
                    <a:pt x="2200148" y="1977884"/>
                    <a:pt x="2187988" y="1996618"/>
                  </a:cubicBezTo>
                  <a:cubicBezTo>
                    <a:pt x="2176977" y="2013873"/>
                    <a:pt x="2171472" y="2032606"/>
                    <a:pt x="2171472" y="2052819"/>
                  </a:cubicBezTo>
                  <a:lnTo>
                    <a:pt x="2171724" y="2054908"/>
                  </a:lnTo>
                  <a:lnTo>
                    <a:pt x="2175356" y="2056270"/>
                  </a:lnTo>
                  <a:lnTo>
                    <a:pt x="2172678" y="2062806"/>
                  </a:lnTo>
                  <a:lnTo>
                    <a:pt x="2175170" y="2083446"/>
                  </a:lnTo>
                  <a:cubicBezTo>
                    <a:pt x="2177635" y="2093019"/>
                    <a:pt x="2181332" y="2101954"/>
                    <a:pt x="2186262" y="2110253"/>
                  </a:cubicBezTo>
                  <a:cubicBezTo>
                    <a:pt x="2190370" y="2117483"/>
                    <a:pt x="2196204" y="2124303"/>
                    <a:pt x="2203763" y="2130712"/>
                  </a:cubicBezTo>
                  <a:cubicBezTo>
                    <a:pt x="2211322" y="2137121"/>
                    <a:pt x="2220032" y="2140407"/>
                    <a:pt x="2229892" y="2140572"/>
                  </a:cubicBezTo>
                  <a:cubicBezTo>
                    <a:pt x="2241231" y="2140900"/>
                    <a:pt x="2250968" y="2137491"/>
                    <a:pt x="2259102" y="2130342"/>
                  </a:cubicBezTo>
                  <a:cubicBezTo>
                    <a:pt x="2267236" y="2123194"/>
                    <a:pt x="2273768" y="2116169"/>
                    <a:pt x="2278698" y="2109267"/>
                  </a:cubicBezTo>
                  <a:lnTo>
                    <a:pt x="2282738" y="2102138"/>
                  </a:lnTo>
                  <a:lnTo>
                    <a:pt x="2282642" y="2100146"/>
                  </a:lnTo>
                  <a:lnTo>
                    <a:pt x="2282642" y="2096942"/>
                  </a:lnTo>
                  <a:cubicBezTo>
                    <a:pt x="2282642" y="2096942"/>
                    <a:pt x="2282642" y="2092012"/>
                    <a:pt x="2282642" y="2082152"/>
                  </a:cubicBezTo>
                  <a:cubicBezTo>
                    <a:pt x="2282642" y="2072292"/>
                    <a:pt x="2282642" y="2061405"/>
                    <a:pt x="2282642" y="2049491"/>
                  </a:cubicBezTo>
                  <a:cubicBezTo>
                    <a:pt x="2282642" y="2037577"/>
                    <a:pt x="2282642" y="2026649"/>
                    <a:pt x="2282642" y="2016707"/>
                  </a:cubicBezTo>
                  <a:cubicBezTo>
                    <a:pt x="2282642" y="2014222"/>
                    <a:pt x="2282642" y="2012047"/>
                    <a:pt x="2282642" y="2010183"/>
                  </a:cubicBezTo>
                  <a:lnTo>
                    <a:pt x="2282642" y="2006298"/>
                  </a:lnTo>
                  <a:lnTo>
                    <a:pt x="2278452" y="1995632"/>
                  </a:lnTo>
                  <a:cubicBezTo>
                    <a:pt x="2275165" y="1990373"/>
                    <a:pt x="2269866" y="1984375"/>
                    <a:pt x="2262553" y="1977638"/>
                  </a:cubicBezTo>
                  <a:cubicBezTo>
                    <a:pt x="2255240" y="1970900"/>
                    <a:pt x="2245586" y="1967531"/>
                    <a:pt x="2233590" y="1967531"/>
                  </a:cubicBezTo>
                  <a:close/>
                  <a:moveTo>
                    <a:pt x="1271564" y="1967531"/>
                  </a:moveTo>
                  <a:cubicBezTo>
                    <a:pt x="1253324" y="1968189"/>
                    <a:pt x="1238123" y="1977884"/>
                    <a:pt x="1225962" y="1996618"/>
                  </a:cubicBezTo>
                  <a:cubicBezTo>
                    <a:pt x="1214952" y="2013873"/>
                    <a:pt x="1209447" y="2032606"/>
                    <a:pt x="1209447" y="2052819"/>
                  </a:cubicBezTo>
                  <a:cubicBezTo>
                    <a:pt x="1209447" y="2074511"/>
                    <a:pt x="1214377" y="2093655"/>
                    <a:pt x="1224237" y="2110253"/>
                  </a:cubicBezTo>
                  <a:cubicBezTo>
                    <a:pt x="1228345" y="2117483"/>
                    <a:pt x="1234179" y="2124303"/>
                    <a:pt x="1241738" y="2130712"/>
                  </a:cubicBezTo>
                  <a:cubicBezTo>
                    <a:pt x="1249298" y="2137121"/>
                    <a:pt x="1258007" y="2140407"/>
                    <a:pt x="1267867" y="2140572"/>
                  </a:cubicBezTo>
                  <a:cubicBezTo>
                    <a:pt x="1279206" y="2140900"/>
                    <a:pt x="1288942" y="2137491"/>
                    <a:pt x="1297077" y="2130342"/>
                  </a:cubicBezTo>
                  <a:cubicBezTo>
                    <a:pt x="1305211" y="2123194"/>
                    <a:pt x="1311743" y="2116169"/>
                    <a:pt x="1316673" y="2109267"/>
                  </a:cubicBezTo>
                  <a:lnTo>
                    <a:pt x="1320713" y="2102138"/>
                  </a:lnTo>
                  <a:lnTo>
                    <a:pt x="1320617" y="2100146"/>
                  </a:lnTo>
                  <a:lnTo>
                    <a:pt x="1320617" y="2096942"/>
                  </a:lnTo>
                  <a:cubicBezTo>
                    <a:pt x="1320617" y="2096942"/>
                    <a:pt x="1320617" y="2092012"/>
                    <a:pt x="1320617" y="2082152"/>
                  </a:cubicBezTo>
                  <a:cubicBezTo>
                    <a:pt x="1320617" y="2072292"/>
                    <a:pt x="1320617" y="2061405"/>
                    <a:pt x="1320617" y="2049491"/>
                  </a:cubicBezTo>
                  <a:cubicBezTo>
                    <a:pt x="1320617" y="2037577"/>
                    <a:pt x="1320617" y="2026649"/>
                    <a:pt x="1320617" y="2016707"/>
                  </a:cubicBezTo>
                  <a:cubicBezTo>
                    <a:pt x="1320617" y="2014222"/>
                    <a:pt x="1320617" y="2012047"/>
                    <a:pt x="1320617" y="2010183"/>
                  </a:cubicBezTo>
                  <a:lnTo>
                    <a:pt x="1320617" y="2006298"/>
                  </a:lnTo>
                  <a:lnTo>
                    <a:pt x="1316427" y="1995632"/>
                  </a:lnTo>
                  <a:cubicBezTo>
                    <a:pt x="1313140" y="1990373"/>
                    <a:pt x="1307840" y="1984375"/>
                    <a:pt x="1300528" y="1977638"/>
                  </a:cubicBezTo>
                  <a:cubicBezTo>
                    <a:pt x="1293215" y="1970900"/>
                    <a:pt x="1283560" y="1967531"/>
                    <a:pt x="1271564" y="1967531"/>
                  </a:cubicBezTo>
                  <a:close/>
                  <a:moveTo>
                    <a:pt x="4537407" y="1967285"/>
                  </a:moveTo>
                  <a:cubicBezTo>
                    <a:pt x="4519166" y="1967613"/>
                    <a:pt x="4504048" y="1977309"/>
                    <a:pt x="4492052" y="1996371"/>
                  </a:cubicBezTo>
                  <a:cubicBezTo>
                    <a:pt x="4481042" y="2012969"/>
                    <a:pt x="4475536" y="2031620"/>
                    <a:pt x="4475536" y="2052326"/>
                  </a:cubicBezTo>
                  <a:cubicBezTo>
                    <a:pt x="4475536" y="2074346"/>
                    <a:pt x="4480384" y="2093573"/>
                    <a:pt x="4490080" y="2110006"/>
                  </a:cubicBezTo>
                  <a:cubicBezTo>
                    <a:pt x="4494188" y="2117237"/>
                    <a:pt x="4500022" y="2124015"/>
                    <a:pt x="4507581" y="2130342"/>
                  </a:cubicBezTo>
                  <a:cubicBezTo>
                    <a:pt x="4515140" y="2136669"/>
                    <a:pt x="4523850" y="2139914"/>
                    <a:pt x="4533710" y="2140079"/>
                  </a:cubicBezTo>
                  <a:cubicBezTo>
                    <a:pt x="4545212" y="2140407"/>
                    <a:pt x="4554990" y="2136998"/>
                    <a:pt x="4563042" y="2129849"/>
                  </a:cubicBezTo>
                  <a:cubicBezTo>
                    <a:pt x="4571094" y="2122701"/>
                    <a:pt x="4577668" y="2115676"/>
                    <a:pt x="4582762" y="2108774"/>
                  </a:cubicBezTo>
                  <a:cubicBezTo>
                    <a:pt x="4584734" y="2105487"/>
                    <a:pt x="4585556" y="2104172"/>
                    <a:pt x="4585228" y="2104830"/>
                  </a:cubicBezTo>
                  <a:cubicBezTo>
                    <a:pt x="4585228" y="2104008"/>
                    <a:pt x="4585228" y="2103186"/>
                    <a:pt x="4585228" y="2102365"/>
                  </a:cubicBezTo>
                  <a:cubicBezTo>
                    <a:pt x="4585228" y="2101543"/>
                    <a:pt x="4585228" y="2100639"/>
                    <a:pt x="4585228" y="2099653"/>
                  </a:cubicBezTo>
                  <a:lnTo>
                    <a:pt x="4585228" y="2096449"/>
                  </a:lnTo>
                  <a:lnTo>
                    <a:pt x="4585228" y="2075990"/>
                  </a:lnTo>
                  <a:lnTo>
                    <a:pt x="4585228" y="2001301"/>
                  </a:lnTo>
                  <a:lnTo>
                    <a:pt x="4585228" y="2000808"/>
                  </a:lnTo>
                  <a:cubicBezTo>
                    <a:pt x="4584570" y="1999494"/>
                    <a:pt x="4583584" y="1997686"/>
                    <a:pt x="4582270" y="1995385"/>
                  </a:cubicBezTo>
                  <a:cubicBezTo>
                    <a:pt x="4578982" y="1989962"/>
                    <a:pt x="4573724" y="1983882"/>
                    <a:pt x="4566494" y="1977145"/>
                  </a:cubicBezTo>
                  <a:cubicBezTo>
                    <a:pt x="4559263" y="1970407"/>
                    <a:pt x="4549568" y="1967120"/>
                    <a:pt x="4537407" y="1967285"/>
                  </a:cubicBezTo>
                  <a:close/>
                  <a:moveTo>
                    <a:pt x="4013532" y="1967285"/>
                  </a:moveTo>
                  <a:cubicBezTo>
                    <a:pt x="3995291" y="1967613"/>
                    <a:pt x="3980173" y="1977309"/>
                    <a:pt x="3968176" y="1996371"/>
                  </a:cubicBezTo>
                  <a:cubicBezTo>
                    <a:pt x="3957166" y="2012969"/>
                    <a:pt x="3951661" y="2031620"/>
                    <a:pt x="3951661" y="2052326"/>
                  </a:cubicBezTo>
                  <a:cubicBezTo>
                    <a:pt x="3951661" y="2074346"/>
                    <a:pt x="3956509" y="2093573"/>
                    <a:pt x="3966204" y="2110006"/>
                  </a:cubicBezTo>
                  <a:cubicBezTo>
                    <a:pt x="3970313" y="2117237"/>
                    <a:pt x="3976147" y="2124015"/>
                    <a:pt x="3983706" y="2130342"/>
                  </a:cubicBezTo>
                  <a:cubicBezTo>
                    <a:pt x="3991265" y="2136669"/>
                    <a:pt x="3999975" y="2139914"/>
                    <a:pt x="4009834" y="2140079"/>
                  </a:cubicBezTo>
                  <a:cubicBezTo>
                    <a:pt x="4021338" y="2140407"/>
                    <a:pt x="4031116" y="2136998"/>
                    <a:pt x="4039168" y="2129849"/>
                  </a:cubicBezTo>
                  <a:cubicBezTo>
                    <a:pt x="4047220" y="2122701"/>
                    <a:pt x="4053793" y="2115676"/>
                    <a:pt x="4058887" y="2108774"/>
                  </a:cubicBezTo>
                  <a:cubicBezTo>
                    <a:pt x="4060859" y="2105487"/>
                    <a:pt x="4061681" y="2104172"/>
                    <a:pt x="4061352" y="2104830"/>
                  </a:cubicBezTo>
                  <a:cubicBezTo>
                    <a:pt x="4061352" y="2104008"/>
                    <a:pt x="4061352" y="2103186"/>
                    <a:pt x="4061352" y="2102365"/>
                  </a:cubicBezTo>
                  <a:cubicBezTo>
                    <a:pt x="4061352" y="2101543"/>
                    <a:pt x="4061352" y="2100639"/>
                    <a:pt x="4061352" y="2099653"/>
                  </a:cubicBezTo>
                  <a:lnTo>
                    <a:pt x="4061352" y="2096449"/>
                  </a:lnTo>
                  <a:lnTo>
                    <a:pt x="4061352" y="2075990"/>
                  </a:lnTo>
                  <a:lnTo>
                    <a:pt x="4061352" y="2001301"/>
                  </a:lnTo>
                  <a:lnTo>
                    <a:pt x="4061352" y="2000808"/>
                  </a:lnTo>
                  <a:cubicBezTo>
                    <a:pt x="4060695" y="1999494"/>
                    <a:pt x="4059709" y="1997686"/>
                    <a:pt x="4058394" y="1995385"/>
                  </a:cubicBezTo>
                  <a:cubicBezTo>
                    <a:pt x="4055108" y="1989962"/>
                    <a:pt x="4049849" y="1983882"/>
                    <a:pt x="4042618" y="1977145"/>
                  </a:cubicBezTo>
                  <a:cubicBezTo>
                    <a:pt x="4035388" y="1970407"/>
                    <a:pt x="4025692" y="1967120"/>
                    <a:pt x="4013532" y="1967285"/>
                  </a:cubicBezTo>
                  <a:close/>
                  <a:moveTo>
                    <a:pt x="3687464" y="1967285"/>
                  </a:moveTo>
                  <a:cubicBezTo>
                    <a:pt x="3671688" y="1967285"/>
                    <a:pt x="3657884" y="1975419"/>
                    <a:pt x="3646052" y="1991688"/>
                  </a:cubicBezTo>
                  <a:cubicBezTo>
                    <a:pt x="3633892" y="2009107"/>
                    <a:pt x="3627811" y="2029813"/>
                    <a:pt x="3627811" y="2053805"/>
                  </a:cubicBezTo>
                  <a:lnTo>
                    <a:pt x="3628162" y="2056397"/>
                  </a:lnTo>
                  <a:lnTo>
                    <a:pt x="3635299" y="2058735"/>
                  </a:lnTo>
                  <a:lnTo>
                    <a:pt x="3634806" y="2059967"/>
                  </a:lnTo>
                  <a:lnTo>
                    <a:pt x="3630348" y="2072560"/>
                  </a:lnTo>
                  <a:lnTo>
                    <a:pt x="3632372" y="2087513"/>
                  </a:lnTo>
                  <a:cubicBezTo>
                    <a:pt x="3635412" y="2097825"/>
                    <a:pt x="3639972" y="2107213"/>
                    <a:pt x="3646052" y="2115676"/>
                  </a:cubicBezTo>
                  <a:cubicBezTo>
                    <a:pt x="3657719" y="2131944"/>
                    <a:pt x="3671523" y="2140079"/>
                    <a:pt x="3687464" y="2140079"/>
                  </a:cubicBezTo>
                  <a:cubicBezTo>
                    <a:pt x="3706690" y="2140079"/>
                    <a:pt x="3723206" y="2131862"/>
                    <a:pt x="3737009" y="2115429"/>
                  </a:cubicBezTo>
                  <a:cubicBezTo>
                    <a:pt x="3751142" y="2098667"/>
                    <a:pt x="3758208" y="2078126"/>
                    <a:pt x="3758208" y="2053805"/>
                  </a:cubicBezTo>
                  <a:cubicBezTo>
                    <a:pt x="3758208" y="2029484"/>
                    <a:pt x="3751142" y="2008943"/>
                    <a:pt x="3737009" y="1992181"/>
                  </a:cubicBezTo>
                  <a:cubicBezTo>
                    <a:pt x="3723206" y="1975584"/>
                    <a:pt x="3706690" y="1967285"/>
                    <a:pt x="3687464" y="1967285"/>
                  </a:cubicBezTo>
                  <a:close/>
                  <a:moveTo>
                    <a:pt x="2880057" y="1967285"/>
                  </a:moveTo>
                  <a:cubicBezTo>
                    <a:pt x="2861816" y="1967613"/>
                    <a:pt x="2846698" y="1977309"/>
                    <a:pt x="2834702" y="1996371"/>
                  </a:cubicBezTo>
                  <a:cubicBezTo>
                    <a:pt x="2823692" y="2012969"/>
                    <a:pt x="2818186" y="2031620"/>
                    <a:pt x="2818186" y="2052326"/>
                  </a:cubicBezTo>
                  <a:cubicBezTo>
                    <a:pt x="2818186" y="2074346"/>
                    <a:pt x="2823034" y="2093573"/>
                    <a:pt x="2832730" y="2110006"/>
                  </a:cubicBezTo>
                  <a:cubicBezTo>
                    <a:pt x="2836838" y="2117237"/>
                    <a:pt x="2842672" y="2124015"/>
                    <a:pt x="2850231" y="2130342"/>
                  </a:cubicBezTo>
                  <a:cubicBezTo>
                    <a:pt x="2857790" y="2136669"/>
                    <a:pt x="2866500" y="2139914"/>
                    <a:pt x="2876360" y="2140079"/>
                  </a:cubicBezTo>
                  <a:cubicBezTo>
                    <a:pt x="2887863" y="2140407"/>
                    <a:pt x="2897640" y="2136998"/>
                    <a:pt x="2905692" y="2129849"/>
                  </a:cubicBezTo>
                  <a:cubicBezTo>
                    <a:pt x="2913745" y="2122701"/>
                    <a:pt x="2920318" y="2115676"/>
                    <a:pt x="2925412" y="2108774"/>
                  </a:cubicBezTo>
                  <a:cubicBezTo>
                    <a:pt x="2927384" y="2105487"/>
                    <a:pt x="2928206" y="2104172"/>
                    <a:pt x="2927877" y="2104830"/>
                  </a:cubicBezTo>
                  <a:cubicBezTo>
                    <a:pt x="2927877" y="2104008"/>
                    <a:pt x="2927877" y="2103186"/>
                    <a:pt x="2927877" y="2102365"/>
                  </a:cubicBezTo>
                  <a:cubicBezTo>
                    <a:pt x="2927877" y="2101543"/>
                    <a:pt x="2927877" y="2100639"/>
                    <a:pt x="2927877" y="2099653"/>
                  </a:cubicBezTo>
                  <a:lnTo>
                    <a:pt x="2927877" y="2096449"/>
                  </a:lnTo>
                  <a:lnTo>
                    <a:pt x="2927877" y="2075990"/>
                  </a:lnTo>
                  <a:lnTo>
                    <a:pt x="2927877" y="2001301"/>
                  </a:lnTo>
                  <a:lnTo>
                    <a:pt x="2927877" y="2000808"/>
                  </a:lnTo>
                  <a:cubicBezTo>
                    <a:pt x="2927220" y="1999494"/>
                    <a:pt x="2926234" y="1997686"/>
                    <a:pt x="2924919" y="1995385"/>
                  </a:cubicBezTo>
                  <a:cubicBezTo>
                    <a:pt x="2921632" y="1989962"/>
                    <a:pt x="2916374" y="1983882"/>
                    <a:pt x="2909144" y="1977145"/>
                  </a:cubicBezTo>
                  <a:cubicBezTo>
                    <a:pt x="2901913" y="1970407"/>
                    <a:pt x="2892217" y="1967120"/>
                    <a:pt x="2880057" y="1967285"/>
                  </a:cubicBezTo>
                  <a:close/>
                  <a:moveTo>
                    <a:pt x="3687464" y="1952495"/>
                  </a:moveTo>
                  <a:cubicBezTo>
                    <a:pt x="3711456" y="1952495"/>
                    <a:pt x="3731833" y="1962519"/>
                    <a:pt x="3748595" y="1982568"/>
                  </a:cubicBezTo>
                  <a:cubicBezTo>
                    <a:pt x="3765028" y="2002616"/>
                    <a:pt x="3773244" y="2026362"/>
                    <a:pt x="3773244" y="2053805"/>
                  </a:cubicBezTo>
                  <a:cubicBezTo>
                    <a:pt x="3773244" y="2081413"/>
                    <a:pt x="3765028" y="2105076"/>
                    <a:pt x="3748595" y="2124796"/>
                  </a:cubicBezTo>
                  <a:cubicBezTo>
                    <a:pt x="3731668" y="2145009"/>
                    <a:pt x="3711292" y="2155115"/>
                    <a:pt x="3687464" y="2155115"/>
                  </a:cubicBezTo>
                  <a:cubicBezTo>
                    <a:pt x="3660349" y="2155115"/>
                    <a:pt x="3637425" y="2145173"/>
                    <a:pt x="3618691" y="2125289"/>
                  </a:cubicBezTo>
                  <a:lnTo>
                    <a:pt x="3610404" y="2112447"/>
                  </a:lnTo>
                  <a:lnTo>
                    <a:pt x="3603748" y="2122085"/>
                  </a:lnTo>
                  <a:cubicBezTo>
                    <a:pt x="3595860" y="2131780"/>
                    <a:pt x="3587396" y="2139339"/>
                    <a:pt x="3578358" y="2144762"/>
                  </a:cubicBezTo>
                  <a:cubicBezTo>
                    <a:pt x="3567184" y="2151828"/>
                    <a:pt x="3555023" y="2155444"/>
                    <a:pt x="3541877" y="2155608"/>
                  </a:cubicBezTo>
                  <a:cubicBezTo>
                    <a:pt x="3525280" y="2155608"/>
                    <a:pt x="3510408" y="2151828"/>
                    <a:pt x="3497261" y="2144269"/>
                  </a:cubicBezTo>
                  <a:cubicBezTo>
                    <a:pt x="3484115" y="2136874"/>
                    <a:pt x="3473186" y="2126439"/>
                    <a:pt x="3464477" y="2112964"/>
                  </a:cubicBezTo>
                  <a:cubicBezTo>
                    <a:pt x="3454782" y="2098832"/>
                    <a:pt x="3449030" y="2082070"/>
                    <a:pt x="3447222" y="2062679"/>
                  </a:cubicBezTo>
                  <a:cubicBezTo>
                    <a:pt x="3444100" y="2023732"/>
                    <a:pt x="3457986" y="1992510"/>
                    <a:pt x="3488880" y="1969010"/>
                  </a:cubicBezTo>
                  <a:cubicBezTo>
                    <a:pt x="3503177" y="1958329"/>
                    <a:pt x="3519528" y="1952988"/>
                    <a:pt x="3537933" y="1952988"/>
                  </a:cubicBezTo>
                  <a:cubicBezTo>
                    <a:pt x="3537933" y="1952988"/>
                    <a:pt x="3537974" y="1952988"/>
                    <a:pt x="3538056" y="1952988"/>
                  </a:cubicBezTo>
                  <a:cubicBezTo>
                    <a:pt x="3538138" y="1952988"/>
                    <a:pt x="3538180" y="1952988"/>
                    <a:pt x="3538180" y="1952988"/>
                  </a:cubicBezTo>
                  <a:cubicBezTo>
                    <a:pt x="3538344" y="1952988"/>
                    <a:pt x="3538549" y="1952988"/>
                    <a:pt x="3538796" y="1952988"/>
                  </a:cubicBezTo>
                  <a:cubicBezTo>
                    <a:pt x="3539042" y="1952988"/>
                    <a:pt x="3539248" y="1952988"/>
                    <a:pt x="3539412" y="1952988"/>
                  </a:cubicBezTo>
                  <a:cubicBezTo>
                    <a:pt x="3539412" y="1952988"/>
                    <a:pt x="3539453" y="1952988"/>
                    <a:pt x="3539535" y="1952988"/>
                  </a:cubicBezTo>
                  <a:cubicBezTo>
                    <a:pt x="3539617" y="1952988"/>
                    <a:pt x="3539658" y="1952988"/>
                    <a:pt x="3539658" y="1952988"/>
                  </a:cubicBezTo>
                  <a:cubicBezTo>
                    <a:pt x="3549354" y="1953317"/>
                    <a:pt x="3558392" y="1955453"/>
                    <a:pt x="3566773" y="1959397"/>
                  </a:cubicBezTo>
                  <a:cubicBezTo>
                    <a:pt x="3574990" y="1963505"/>
                    <a:pt x="3582796" y="1969996"/>
                    <a:pt x="3590190" y="1978870"/>
                  </a:cubicBezTo>
                  <a:lnTo>
                    <a:pt x="3578605" y="1988237"/>
                  </a:lnTo>
                  <a:cubicBezTo>
                    <a:pt x="3572853" y="1981335"/>
                    <a:pt x="3566691" y="1976159"/>
                    <a:pt x="3560118" y="1972708"/>
                  </a:cubicBezTo>
                  <a:cubicBezTo>
                    <a:pt x="3553216" y="1969585"/>
                    <a:pt x="3546314" y="1968024"/>
                    <a:pt x="3539412" y="1968024"/>
                  </a:cubicBezTo>
                  <a:cubicBezTo>
                    <a:pt x="3539083" y="1968024"/>
                    <a:pt x="3538837" y="1968024"/>
                    <a:pt x="3538672" y="1968024"/>
                  </a:cubicBezTo>
                  <a:cubicBezTo>
                    <a:pt x="3538508" y="1968024"/>
                    <a:pt x="3538344" y="1968024"/>
                    <a:pt x="3538180" y="1968024"/>
                  </a:cubicBezTo>
                  <a:cubicBezTo>
                    <a:pt x="3528320" y="1968024"/>
                    <a:pt x="3519281" y="1972133"/>
                    <a:pt x="3511065" y="1980349"/>
                  </a:cubicBezTo>
                  <a:cubicBezTo>
                    <a:pt x="3501534" y="1989880"/>
                    <a:pt x="3494468" y="2002041"/>
                    <a:pt x="3489866" y="2016831"/>
                  </a:cubicBezTo>
                  <a:cubicBezTo>
                    <a:pt x="3485100" y="2031785"/>
                    <a:pt x="3483293" y="2046739"/>
                    <a:pt x="3484443" y="2061693"/>
                  </a:cubicBezTo>
                  <a:cubicBezTo>
                    <a:pt x="3485429" y="2078126"/>
                    <a:pt x="3489127" y="2092669"/>
                    <a:pt x="3495536" y="2105323"/>
                  </a:cubicBezTo>
                  <a:cubicBezTo>
                    <a:pt x="3501123" y="2116662"/>
                    <a:pt x="3507942" y="2125536"/>
                    <a:pt x="3515995" y="2131944"/>
                  </a:cubicBezTo>
                  <a:cubicBezTo>
                    <a:pt x="3523718" y="2137696"/>
                    <a:pt x="3532182" y="2140572"/>
                    <a:pt x="3541384" y="2140572"/>
                  </a:cubicBezTo>
                  <a:cubicBezTo>
                    <a:pt x="3541384" y="2140572"/>
                    <a:pt x="3541425" y="2140572"/>
                    <a:pt x="3541507" y="2140572"/>
                  </a:cubicBezTo>
                  <a:cubicBezTo>
                    <a:pt x="3541589" y="2140572"/>
                    <a:pt x="3541630" y="2140572"/>
                    <a:pt x="3541630" y="2140572"/>
                  </a:cubicBezTo>
                  <a:cubicBezTo>
                    <a:pt x="3551654" y="2140572"/>
                    <a:pt x="3561350" y="2137696"/>
                    <a:pt x="3570717" y="2131944"/>
                  </a:cubicBezTo>
                  <a:cubicBezTo>
                    <a:pt x="3578440" y="2127179"/>
                    <a:pt x="3585507" y="2120770"/>
                    <a:pt x="3591916" y="2112718"/>
                  </a:cubicBezTo>
                  <a:cubicBezTo>
                    <a:pt x="3595202" y="2108692"/>
                    <a:pt x="3598386" y="2104172"/>
                    <a:pt x="3601468" y="2099160"/>
                  </a:cubicBezTo>
                  <a:lnTo>
                    <a:pt x="3601633" y="2098854"/>
                  </a:lnTo>
                  <a:lnTo>
                    <a:pt x="3597616" y="2092628"/>
                  </a:lnTo>
                  <a:cubicBezTo>
                    <a:pt x="3592932" y="2080714"/>
                    <a:pt x="3590590" y="2067773"/>
                    <a:pt x="3590590" y="2053805"/>
                  </a:cubicBezTo>
                  <a:cubicBezTo>
                    <a:pt x="3590590" y="2025704"/>
                    <a:pt x="3599957" y="2001876"/>
                    <a:pt x="3618691" y="1982321"/>
                  </a:cubicBezTo>
                  <a:cubicBezTo>
                    <a:pt x="3637425" y="1962437"/>
                    <a:pt x="3660349" y="1952495"/>
                    <a:pt x="3687464" y="1952495"/>
                  </a:cubicBezTo>
                  <a:close/>
                  <a:moveTo>
                    <a:pt x="1320617" y="1952495"/>
                  </a:moveTo>
                  <a:lnTo>
                    <a:pt x="1358085" y="1952495"/>
                  </a:lnTo>
                  <a:cubicBezTo>
                    <a:pt x="1358085" y="1952495"/>
                    <a:pt x="1358085" y="1960712"/>
                    <a:pt x="1358085" y="1977145"/>
                  </a:cubicBezTo>
                  <a:cubicBezTo>
                    <a:pt x="1358085" y="1993578"/>
                    <a:pt x="1358085" y="2001794"/>
                    <a:pt x="1358085" y="2001794"/>
                  </a:cubicBezTo>
                  <a:lnTo>
                    <a:pt x="1358085" y="2096942"/>
                  </a:lnTo>
                  <a:lnTo>
                    <a:pt x="1358085" y="2100393"/>
                  </a:lnTo>
                  <a:cubicBezTo>
                    <a:pt x="1358085" y="2106309"/>
                    <a:pt x="1358208" y="2112102"/>
                    <a:pt x="1358454" y="2117771"/>
                  </a:cubicBezTo>
                  <a:cubicBezTo>
                    <a:pt x="1358701" y="2123440"/>
                    <a:pt x="1359646" y="2128494"/>
                    <a:pt x="1361289" y="2132930"/>
                  </a:cubicBezTo>
                  <a:cubicBezTo>
                    <a:pt x="1363261" y="2138025"/>
                    <a:pt x="1365562" y="2140572"/>
                    <a:pt x="1368191" y="2140572"/>
                  </a:cubicBezTo>
                  <a:cubicBezTo>
                    <a:pt x="1382159" y="2140572"/>
                    <a:pt x="1395470" y="2131862"/>
                    <a:pt x="1408124" y="2114443"/>
                  </a:cubicBezTo>
                  <a:cubicBezTo>
                    <a:pt x="1413546" y="2106884"/>
                    <a:pt x="1419052" y="2097188"/>
                    <a:pt x="1424639" y="2085357"/>
                  </a:cubicBezTo>
                  <a:cubicBezTo>
                    <a:pt x="1427022" y="2080262"/>
                    <a:pt x="1429404" y="2074860"/>
                    <a:pt x="1431787" y="2069149"/>
                  </a:cubicBezTo>
                  <a:lnTo>
                    <a:pt x="1434508" y="2062277"/>
                  </a:lnTo>
                  <a:lnTo>
                    <a:pt x="1434508" y="2056184"/>
                  </a:lnTo>
                  <a:lnTo>
                    <a:pt x="1420704" y="2051340"/>
                  </a:lnTo>
                  <a:cubicBezTo>
                    <a:pt x="1423991" y="2042466"/>
                    <a:pt x="1427031" y="2032606"/>
                    <a:pt x="1429824" y="2021761"/>
                  </a:cubicBezTo>
                  <a:cubicBezTo>
                    <a:pt x="1431304" y="2016338"/>
                    <a:pt x="1432659" y="2011120"/>
                    <a:pt x="1433892" y="2006108"/>
                  </a:cubicBezTo>
                  <a:lnTo>
                    <a:pt x="1434508" y="2003569"/>
                  </a:lnTo>
                  <a:lnTo>
                    <a:pt x="1434508" y="1952495"/>
                  </a:lnTo>
                  <a:lnTo>
                    <a:pt x="1445600" y="1952495"/>
                  </a:lnTo>
                  <a:lnTo>
                    <a:pt x="1453242" y="1952495"/>
                  </a:lnTo>
                  <a:lnTo>
                    <a:pt x="1472222" y="1952495"/>
                  </a:lnTo>
                  <a:cubicBezTo>
                    <a:pt x="1472222" y="1952495"/>
                    <a:pt x="1472181" y="1975748"/>
                    <a:pt x="1472099" y="2022254"/>
                  </a:cubicBezTo>
                  <a:cubicBezTo>
                    <a:pt x="1472016" y="2068759"/>
                    <a:pt x="1471976" y="2092012"/>
                    <a:pt x="1471976" y="2092012"/>
                  </a:cubicBezTo>
                  <a:cubicBezTo>
                    <a:pt x="1471976" y="2098092"/>
                    <a:pt x="1472222" y="2104172"/>
                    <a:pt x="1472715" y="2110253"/>
                  </a:cubicBezTo>
                  <a:cubicBezTo>
                    <a:pt x="1473208" y="2116333"/>
                    <a:pt x="1474440" y="2121920"/>
                    <a:pt x="1476412" y="2127015"/>
                  </a:cubicBezTo>
                  <a:cubicBezTo>
                    <a:pt x="1480028" y="2136710"/>
                    <a:pt x="1488080" y="2141229"/>
                    <a:pt x="1500569" y="2140572"/>
                  </a:cubicBezTo>
                  <a:cubicBezTo>
                    <a:pt x="1500733" y="2140572"/>
                    <a:pt x="1500856" y="2140572"/>
                    <a:pt x="1500939" y="2140572"/>
                  </a:cubicBezTo>
                  <a:cubicBezTo>
                    <a:pt x="1501021" y="2140572"/>
                    <a:pt x="1501062" y="2140572"/>
                    <a:pt x="1501062" y="2140572"/>
                  </a:cubicBezTo>
                  <a:cubicBezTo>
                    <a:pt x="1515194" y="2140407"/>
                    <a:pt x="1529820" y="2128494"/>
                    <a:pt x="1544938" y="2104830"/>
                  </a:cubicBezTo>
                  <a:cubicBezTo>
                    <a:pt x="1551840" y="2093655"/>
                    <a:pt x="1559605" y="2077386"/>
                    <a:pt x="1568232" y="2056024"/>
                  </a:cubicBezTo>
                  <a:lnTo>
                    <a:pt x="1573532" y="2041982"/>
                  </a:lnTo>
                  <a:lnTo>
                    <a:pt x="1573532" y="2016707"/>
                  </a:lnTo>
                  <a:cubicBezTo>
                    <a:pt x="1573532" y="2006765"/>
                    <a:pt x="1573532" y="2001794"/>
                    <a:pt x="1573532" y="2001794"/>
                  </a:cubicBezTo>
                  <a:lnTo>
                    <a:pt x="1573532" y="1952495"/>
                  </a:lnTo>
                  <a:lnTo>
                    <a:pt x="1611000" y="1952495"/>
                  </a:lnTo>
                  <a:cubicBezTo>
                    <a:pt x="1611000" y="1952495"/>
                    <a:pt x="1611000" y="1960712"/>
                    <a:pt x="1611000" y="1977145"/>
                  </a:cubicBezTo>
                  <a:cubicBezTo>
                    <a:pt x="1611000" y="1993578"/>
                    <a:pt x="1611000" y="2001794"/>
                    <a:pt x="1611000" y="2001794"/>
                  </a:cubicBezTo>
                  <a:lnTo>
                    <a:pt x="1611000" y="2096942"/>
                  </a:lnTo>
                  <a:lnTo>
                    <a:pt x="1611000" y="2100393"/>
                  </a:lnTo>
                  <a:cubicBezTo>
                    <a:pt x="1611000" y="2106309"/>
                    <a:pt x="1611123" y="2112102"/>
                    <a:pt x="1611369" y="2117771"/>
                  </a:cubicBezTo>
                  <a:cubicBezTo>
                    <a:pt x="1611616" y="2123440"/>
                    <a:pt x="1612561" y="2128494"/>
                    <a:pt x="1614204" y="2132930"/>
                  </a:cubicBezTo>
                  <a:cubicBezTo>
                    <a:pt x="1616176" y="2138025"/>
                    <a:pt x="1618476" y="2140572"/>
                    <a:pt x="1621106" y="2140572"/>
                  </a:cubicBezTo>
                  <a:cubicBezTo>
                    <a:pt x="1635074" y="2140572"/>
                    <a:pt x="1648385" y="2131862"/>
                    <a:pt x="1661038" y="2114443"/>
                  </a:cubicBezTo>
                  <a:cubicBezTo>
                    <a:pt x="1666461" y="2106884"/>
                    <a:pt x="1671966" y="2097188"/>
                    <a:pt x="1677554" y="2085357"/>
                  </a:cubicBezTo>
                  <a:cubicBezTo>
                    <a:pt x="1682319" y="2075168"/>
                    <a:pt x="1687085" y="2063747"/>
                    <a:pt x="1691850" y="2051094"/>
                  </a:cubicBezTo>
                  <a:lnTo>
                    <a:pt x="1705901" y="2056270"/>
                  </a:lnTo>
                  <a:cubicBezTo>
                    <a:pt x="1700149" y="2071224"/>
                    <a:pt x="1695219" y="2083056"/>
                    <a:pt x="1691111" y="2091766"/>
                  </a:cubicBezTo>
                  <a:cubicBezTo>
                    <a:pt x="1685359" y="2103762"/>
                    <a:pt x="1679361" y="2114197"/>
                    <a:pt x="1673117" y="2123071"/>
                  </a:cubicBezTo>
                  <a:cubicBezTo>
                    <a:pt x="1657505" y="2144762"/>
                    <a:pt x="1640168" y="2155608"/>
                    <a:pt x="1621106" y="2155608"/>
                  </a:cubicBezTo>
                  <a:cubicBezTo>
                    <a:pt x="1604837" y="2155608"/>
                    <a:pt x="1592430" y="2150514"/>
                    <a:pt x="1583885" y="2140325"/>
                  </a:cubicBezTo>
                  <a:cubicBezTo>
                    <a:pt x="1578462" y="2134245"/>
                    <a:pt x="1575340" y="2127672"/>
                    <a:pt x="1574518" y="2120606"/>
                  </a:cubicBezTo>
                  <a:cubicBezTo>
                    <a:pt x="1573696" y="2113539"/>
                    <a:pt x="1573368" y="2106720"/>
                    <a:pt x="1573532" y="2100146"/>
                  </a:cubicBezTo>
                  <a:lnTo>
                    <a:pt x="1573532" y="2096942"/>
                  </a:lnTo>
                  <a:cubicBezTo>
                    <a:pt x="1573532" y="2096942"/>
                    <a:pt x="1573532" y="2092012"/>
                    <a:pt x="1573532" y="2082152"/>
                  </a:cubicBezTo>
                  <a:lnTo>
                    <a:pt x="1573532" y="2081776"/>
                  </a:lnTo>
                  <a:lnTo>
                    <a:pt x="1569311" y="2090903"/>
                  </a:lnTo>
                  <a:cubicBezTo>
                    <a:pt x="1565141" y="2099448"/>
                    <a:pt x="1561125" y="2106720"/>
                    <a:pt x="1557263" y="2112718"/>
                  </a:cubicBezTo>
                  <a:cubicBezTo>
                    <a:pt x="1552333" y="2120606"/>
                    <a:pt x="1544980" y="2129644"/>
                    <a:pt x="1535202" y="2139832"/>
                  </a:cubicBezTo>
                  <a:cubicBezTo>
                    <a:pt x="1525424" y="2150021"/>
                    <a:pt x="1514208" y="2155279"/>
                    <a:pt x="1501555" y="2155608"/>
                  </a:cubicBezTo>
                  <a:cubicBezTo>
                    <a:pt x="1501555" y="2155608"/>
                    <a:pt x="1501514" y="2155608"/>
                    <a:pt x="1501432" y="2155608"/>
                  </a:cubicBezTo>
                  <a:cubicBezTo>
                    <a:pt x="1501350" y="2155608"/>
                    <a:pt x="1501308" y="2155608"/>
                    <a:pt x="1501308" y="2155608"/>
                  </a:cubicBezTo>
                  <a:cubicBezTo>
                    <a:pt x="1500980" y="2155608"/>
                    <a:pt x="1500651" y="2155608"/>
                    <a:pt x="1500322" y="2155608"/>
                  </a:cubicBezTo>
                  <a:cubicBezTo>
                    <a:pt x="1499994" y="2155608"/>
                    <a:pt x="1499583" y="2155608"/>
                    <a:pt x="1499090" y="2155608"/>
                  </a:cubicBezTo>
                  <a:cubicBezTo>
                    <a:pt x="1499090" y="2155608"/>
                    <a:pt x="1499008" y="2155608"/>
                    <a:pt x="1498844" y="2155608"/>
                  </a:cubicBezTo>
                  <a:cubicBezTo>
                    <a:pt x="1498679" y="2155608"/>
                    <a:pt x="1498515" y="2155608"/>
                    <a:pt x="1498351" y="2155608"/>
                  </a:cubicBezTo>
                  <a:cubicBezTo>
                    <a:pt x="1470579" y="2155608"/>
                    <a:pt x="1452256" y="2148213"/>
                    <a:pt x="1443382" y="2133423"/>
                  </a:cubicBezTo>
                  <a:cubicBezTo>
                    <a:pt x="1439438" y="2127015"/>
                    <a:pt x="1436973" y="2120236"/>
                    <a:pt x="1435987" y="2113087"/>
                  </a:cubicBezTo>
                  <a:lnTo>
                    <a:pt x="1434928" y="2098004"/>
                  </a:lnTo>
                  <a:lnTo>
                    <a:pt x="1429384" y="2108589"/>
                  </a:lnTo>
                  <a:cubicBezTo>
                    <a:pt x="1426385" y="2113806"/>
                    <a:pt x="1423324" y="2118634"/>
                    <a:pt x="1420202" y="2123071"/>
                  </a:cubicBezTo>
                  <a:cubicBezTo>
                    <a:pt x="1404590" y="2144762"/>
                    <a:pt x="1387254" y="2155608"/>
                    <a:pt x="1368191" y="2155608"/>
                  </a:cubicBezTo>
                  <a:cubicBezTo>
                    <a:pt x="1351922" y="2155608"/>
                    <a:pt x="1339515" y="2150514"/>
                    <a:pt x="1330970" y="2140325"/>
                  </a:cubicBezTo>
                  <a:cubicBezTo>
                    <a:pt x="1328259" y="2137285"/>
                    <a:pt x="1326122" y="2134122"/>
                    <a:pt x="1324561" y="2130835"/>
                  </a:cubicBezTo>
                  <a:lnTo>
                    <a:pt x="1322921" y="2125162"/>
                  </a:lnTo>
                  <a:lnTo>
                    <a:pt x="1316981" y="2132314"/>
                  </a:lnTo>
                  <a:cubicBezTo>
                    <a:pt x="1312996" y="2136505"/>
                    <a:pt x="1308950" y="2140161"/>
                    <a:pt x="1304842" y="2143283"/>
                  </a:cubicBezTo>
                  <a:cubicBezTo>
                    <a:pt x="1293338" y="2151500"/>
                    <a:pt x="1280931" y="2155526"/>
                    <a:pt x="1267620" y="2155362"/>
                  </a:cubicBezTo>
                  <a:cubicBezTo>
                    <a:pt x="1237219" y="2155197"/>
                    <a:pt x="1212734" y="2142955"/>
                    <a:pt x="1194164" y="2118634"/>
                  </a:cubicBezTo>
                  <a:cubicBezTo>
                    <a:pt x="1179375" y="2099571"/>
                    <a:pt x="1171980" y="2077633"/>
                    <a:pt x="1171980" y="2052819"/>
                  </a:cubicBezTo>
                  <a:cubicBezTo>
                    <a:pt x="1171980" y="2028991"/>
                    <a:pt x="1180361" y="2007299"/>
                    <a:pt x="1197122" y="1987744"/>
                  </a:cubicBezTo>
                  <a:cubicBezTo>
                    <a:pt x="1216678" y="1965066"/>
                    <a:pt x="1241410" y="1953399"/>
                    <a:pt x="1271318" y="1952742"/>
                  </a:cubicBezTo>
                  <a:cubicBezTo>
                    <a:pt x="1287094" y="1952413"/>
                    <a:pt x="1299665" y="1956562"/>
                    <a:pt x="1309032" y="1965190"/>
                  </a:cubicBezTo>
                  <a:lnTo>
                    <a:pt x="1320617" y="1976864"/>
                  </a:lnTo>
                  <a:close/>
                  <a:moveTo>
                    <a:pt x="2019077" y="1951756"/>
                  </a:moveTo>
                  <a:cubicBezTo>
                    <a:pt x="2019077" y="1951756"/>
                    <a:pt x="2019118" y="1951756"/>
                    <a:pt x="2019200" y="1951756"/>
                  </a:cubicBezTo>
                  <a:cubicBezTo>
                    <a:pt x="2019282" y="1951756"/>
                    <a:pt x="2019324" y="1951756"/>
                    <a:pt x="2019324" y="1951756"/>
                  </a:cubicBezTo>
                  <a:cubicBezTo>
                    <a:pt x="2043809" y="1951591"/>
                    <a:pt x="2061064" y="1958986"/>
                    <a:pt x="2071088" y="1973940"/>
                  </a:cubicBezTo>
                  <a:cubicBezTo>
                    <a:pt x="2075360" y="1980513"/>
                    <a:pt x="2077990" y="1987333"/>
                    <a:pt x="2078976" y="1994399"/>
                  </a:cubicBezTo>
                  <a:cubicBezTo>
                    <a:pt x="2079962" y="2001466"/>
                    <a:pt x="2080454" y="2008450"/>
                    <a:pt x="2080454" y="2015352"/>
                  </a:cubicBezTo>
                  <a:cubicBezTo>
                    <a:pt x="2080454" y="2015352"/>
                    <a:pt x="2080454" y="2021350"/>
                    <a:pt x="2080454" y="2033346"/>
                  </a:cubicBezTo>
                  <a:cubicBezTo>
                    <a:pt x="2080454" y="2045342"/>
                    <a:pt x="2080454" y="2051340"/>
                    <a:pt x="2080454" y="2051340"/>
                  </a:cubicBezTo>
                  <a:cubicBezTo>
                    <a:pt x="2080454" y="2051340"/>
                    <a:pt x="2080454" y="2056393"/>
                    <a:pt x="2080454" y="2066500"/>
                  </a:cubicBezTo>
                  <a:cubicBezTo>
                    <a:pt x="2080454" y="2076606"/>
                    <a:pt x="2080454" y="2081659"/>
                    <a:pt x="2080454" y="2081659"/>
                  </a:cubicBezTo>
                  <a:cubicBezTo>
                    <a:pt x="2080454" y="2081659"/>
                    <a:pt x="2080454" y="2084206"/>
                    <a:pt x="2080454" y="2089301"/>
                  </a:cubicBezTo>
                  <a:cubicBezTo>
                    <a:pt x="2080454" y="2094395"/>
                    <a:pt x="2080454" y="2096942"/>
                    <a:pt x="2080454" y="2096942"/>
                  </a:cubicBezTo>
                  <a:lnTo>
                    <a:pt x="2080454" y="2100393"/>
                  </a:lnTo>
                  <a:cubicBezTo>
                    <a:pt x="2080454" y="2106309"/>
                    <a:pt x="2080619" y="2112102"/>
                    <a:pt x="2080948" y="2117771"/>
                  </a:cubicBezTo>
                  <a:cubicBezTo>
                    <a:pt x="2081276" y="2123440"/>
                    <a:pt x="2082262" y="2128494"/>
                    <a:pt x="2083906" y="2132930"/>
                  </a:cubicBezTo>
                  <a:cubicBezTo>
                    <a:pt x="2086042" y="2138025"/>
                    <a:pt x="2088260" y="2140572"/>
                    <a:pt x="2090561" y="2140572"/>
                  </a:cubicBezTo>
                  <a:cubicBezTo>
                    <a:pt x="2104858" y="2140572"/>
                    <a:pt x="2118168" y="2131862"/>
                    <a:pt x="2130494" y="2114443"/>
                  </a:cubicBezTo>
                  <a:cubicBezTo>
                    <a:pt x="2133205" y="2110828"/>
                    <a:pt x="2135957" y="2106596"/>
                    <a:pt x="2138751" y="2101749"/>
                  </a:cubicBezTo>
                  <a:lnTo>
                    <a:pt x="2142815" y="2093915"/>
                  </a:lnTo>
                  <a:lnTo>
                    <a:pt x="2139551" y="2087883"/>
                  </a:lnTo>
                  <a:cubicBezTo>
                    <a:pt x="2135854" y="2076914"/>
                    <a:pt x="2134005" y="2065226"/>
                    <a:pt x="2134005" y="2052819"/>
                  </a:cubicBezTo>
                  <a:cubicBezTo>
                    <a:pt x="2134005" y="2028991"/>
                    <a:pt x="2142386" y="2007299"/>
                    <a:pt x="2159148" y="1987744"/>
                  </a:cubicBezTo>
                  <a:cubicBezTo>
                    <a:pt x="2178703" y="1965066"/>
                    <a:pt x="2203435" y="1953399"/>
                    <a:pt x="2233343" y="1952742"/>
                  </a:cubicBezTo>
                  <a:cubicBezTo>
                    <a:pt x="2249119" y="1952413"/>
                    <a:pt x="2261690" y="1956562"/>
                    <a:pt x="2271057" y="1965190"/>
                  </a:cubicBezTo>
                  <a:lnTo>
                    <a:pt x="2282642" y="1978258"/>
                  </a:lnTo>
                  <a:lnTo>
                    <a:pt x="2282642" y="1952495"/>
                  </a:lnTo>
                  <a:lnTo>
                    <a:pt x="2320110" y="1952495"/>
                  </a:lnTo>
                  <a:cubicBezTo>
                    <a:pt x="2320110" y="1952495"/>
                    <a:pt x="2320110" y="1960712"/>
                    <a:pt x="2320110" y="1977145"/>
                  </a:cubicBezTo>
                  <a:cubicBezTo>
                    <a:pt x="2320110" y="1993578"/>
                    <a:pt x="2320110" y="2001794"/>
                    <a:pt x="2320110" y="2001794"/>
                  </a:cubicBezTo>
                  <a:lnTo>
                    <a:pt x="2320110" y="2096942"/>
                  </a:lnTo>
                  <a:lnTo>
                    <a:pt x="2320110" y="2100393"/>
                  </a:lnTo>
                  <a:cubicBezTo>
                    <a:pt x="2320110" y="2106309"/>
                    <a:pt x="2320233" y="2112102"/>
                    <a:pt x="2320480" y="2117771"/>
                  </a:cubicBezTo>
                  <a:cubicBezTo>
                    <a:pt x="2320726" y="2123440"/>
                    <a:pt x="2321671" y="2128494"/>
                    <a:pt x="2323314" y="2132930"/>
                  </a:cubicBezTo>
                  <a:cubicBezTo>
                    <a:pt x="2325286" y="2138025"/>
                    <a:pt x="2327587" y="2140572"/>
                    <a:pt x="2330216" y="2140572"/>
                  </a:cubicBezTo>
                  <a:cubicBezTo>
                    <a:pt x="2344184" y="2140572"/>
                    <a:pt x="2357495" y="2131862"/>
                    <a:pt x="2370148" y="2114443"/>
                  </a:cubicBezTo>
                  <a:cubicBezTo>
                    <a:pt x="2375572" y="2106884"/>
                    <a:pt x="2381077" y="2097188"/>
                    <a:pt x="2386664" y="2085357"/>
                  </a:cubicBezTo>
                  <a:cubicBezTo>
                    <a:pt x="2389046" y="2080262"/>
                    <a:pt x="2391430" y="2074860"/>
                    <a:pt x="2393812" y="2069149"/>
                  </a:cubicBezTo>
                  <a:lnTo>
                    <a:pt x="2396533" y="2062277"/>
                  </a:lnTo>
                  <a:lnTo>
                    <a:pt x="2396533" y="2056184"/>
                  </a:lnTo>
                  <a:lnTo>
                    <a:pt x="2382729" y="2051340"/>
                  </a:lnTo>
                  <a:cubicBezTo>
                    <a:pt x="2386016" y="2042466"/>
                    <a:pt x="2389056" y="2032606"/>
                    <a:pt x="2391850" y="2021761"/>
                  </a:cubicBezTo>
                  <a:cubicBezTo>
                    <a:pt x="2393328" y="2016338"/>
                    <a:pt x="2394684" y="2011120"/>
                    <a:pt x="2395917" y="2006108"/>
                  </a:cubicBezTo>
                  <a:lnTo>
                    <a:pt x="2396533" y="2003569"/>
                  </a:lnTo>
                  <a:lnTo>
                    <a:pt x="2396533" y="1952495"/>
                  </a:lnTo>
                  <a:lnTo>
                    <a:pt x="2407625" y="1952495"/>
                  </a:lnTo>
                  <a:lnTo>
                    <a:pt x="2415267" y="1952495"/>
                  </a:lnTo>
                  <a:lnTo>
                    <a:pt x="2434247" y="1952495"/>
                  </a:lnTo>
                  <a:cubicBezTo>
                    <a:pt x="2434247" y="1952495"/>
                    <a:pt x="2434206" y="1975748"/>
                    <a:pt x="2434124" y="2022254"/>
                  </a:cubicBezTo>
                  <a:cubicBezTo>
                    <a:pt x="2434042" y="2068759"/>
                    <a:pt x="2434000" y="2092012"/>
                    <a:pt x="2434000" y="2092012"/>
                  </a:cubicBezTo>
                  <a:cubicBezTo>
                    <a:pt x="2434000" y="2098092"/>
                    <a:pt x="2434247" y="2104172"/>
                    <a:pt x="2434740" y="2110253"/>
                  </a:cubicBezTo>
                  <a:cubicBezTo>
                    <a:pt x="2435233" y="2116333"/>
                    <a:pt x="2436466" y="2121920"/>
                    <a:pt x="2438438" y="2127015"/>
                  </a:cubicBezTo>
                  <a:cubicBezTo>
                    <a:pt x="2442052" y="2136710"/>
                    <a:pt x="2450105" y="2141229"/>
                    <a:pt x="2462594" y="2140572"/>
                  </a:cubicBezTo>
                  <a:cubicBezTo>
                    <a:pt x="2462758" y="2140572"/>
                    <a:pt x="2462882" y="2140572"/>
                    <a:pt x="2462964" y="2140572"/>
                  </a:cubicBezTo>
                  <a:cubicBezTo>
                    <a:pt x="2463046" y="2140572"/>
                    <a:pt x="2463087" y="2140572"/>
                    <a:pt x="2463087" y="2140572"/>
                  </a:cubicBezTo>
                  <a:cubicBezTo>
                    <a:pt x="2477220" y="2140407"/>
                    <a:pt x="2491845" y="2128494"/>
                    <a:pt x="2506964" y="2104830"/>
                  </a:cubicBezTo>
                  <a:cubicBezTo>
                    <a:pt x="2513865" y="2093655"/>
                    <a:pt x="2521630" y="2077386"/>
                    <a:pt x="2530257" y="2056024"/>
                  </a:cubicBezTo>
                  <a:lnTo>
                    <a:pt x="2534818" y="2043941"/>
                  </a:lnTo>
                  <a:lnTo>
                    <a:pt x="2534818" y="1952495"/>
                  </a:lnTo>
                  <a:lnTo>
                    <a:pt x="2572532" y="1952495"/>
                  </a:lnTo>
                  <a:lnTo>
                    <a:pt x="2572532" y="2136381"/>
                  </a:lnTo>
                  <a:cubicBezTo>
                    <a:pt x="2582884" y="2122578"/>
                    <a:pt x="2592498" y="2108897"/>
                    <a:pt x="2601372" y="2095340"/>
                  </a:cubicBezTo>
                  <a:cubicBezTo>
                    <a:pt x="2610246" y="2081782"/>
                    <a:pt x="2618134" y="2066459"/>
                    <a:pt x="2625035" y="2049368"/>
                  </a:cubicBezTo>
                  <a:lnTo>
                    <a:pt x="2639086" y="2055038"/>
                  </a:lnTo>
                  <a:cubicBezTo>
                    <a:pt x="2630869" y="2075250"/>
                    <a:pt x="2621256" y="2093286"/>
                    <a:pt x="2610246" y="2109144"/>
                  </a:cubicBezTo>
                  <a:cubicBezTo>
                    <a:pt x="2599236" y="2125001"/>
                    <a:pt x="2587732" y="2140736"/>
                    <a:pt x="2575736" y="2156348"/>
                  </a:cubicBezTo>
                  <a:cubicBezTo>
                    <a:pt x="2574914" y="2157169"/>
                    <a:pt x="2573846" y="2158566"/>
                    <a:pt x="2572532" y="2160538"/>
                  </a:cubicBezTo>
                  <a:lnTo>
                    <a:pt x="2572532" y="2288716"/>
                  </a:lnTo>
                  <a:cubicBezTo>
                    <a:pt x="2572532" y="2316324"/>
                    <a:pt x="2569491" y="2343356"/>
                    <a:pt x="2563411" y="2369814"/>
                  </a:cubicBezTo>
                  <a:cubicBezTo>
                    <a:pt x="2560289" y="2382960"/>
                    <a:pt x="2557084" y="2393600"/>
                    <a:pt x="2553798" y="2401735"/>
                  </a:cubicBezTo>
                  <a:cubicBezTo>
                    <a:pt x="2550511" y="2409869"/>
                    <a:pt x="2547964" y="2415826"/>
                    <a:pt x="2546156" y="2419606"/>
                  </a:cubicBezTo>
                  <a:cubicBezTo>
                    <a:pt x="2536132" y="2438175"/>
                    <a:pt x="2522575" y="2450747"/>
                    <a:pt x="2505484" y="2457320"/>
                  </a:cubicBezTo>
                  <a:cubicBezTo>
                    <a:pt x="2498911" y="2459456"/>
                    <a:pt x="2493242" y="2460442"/>
                    <a:pt x="2488476" y="2460278"/>
                  </a:cubicBezTo>
                  <a:cubicBezTo>
                    <a:pt x="2476808" y="2460278"/>
                    <a:pt x="2467278" y="2454691"/>
                    <a:pt x="2459882" y="2443516"/>
                  </a:cubicBezTo>
                  <a:cubicBezTo>
                    <a:pt x="2451502" y="2431191"/>
                    <a:pt x="2448708" y="2412129"/>
                    <a:pt x="2451502" y="2386329"/>
                  </a:cubicBezTo>
                  <a:cubicBezTo>
                    <a:pt x="2453474" y="2365623"/>
                    <a:pt x="2459390" y="2340152"/>
                    <a:pt x="2469250" y="2309915"/>
                  </a:cubicBezTo>
                  <a:cubicBezTo>
                    <a:pt x="2477959" y="2283622"/>
                    <a:pt x="2490530" y="2256507"/>
                    <a:pt x="2506964" y="2228571"/>
                  </a:cubicBezTo>
                  <a:cubicBezTo>
                    <a:pt x="2514851" y="2215096"/>
                    <a:pt x="2524136" y="2200799"/>
                    <a:pt x="2534818" y="2185681"/>
                  </a:cubicBezTo>
                  <a:lnTo>
                    <a:pt x="2534818" y="2083375"/>
                  </a:lnTo>
                  <a:lnTo>
                    <a:pt x="2531336" y="2090903"/>
                  </a:lnTo>
                  <a:cubicBezTo>
                    <a:pt x="2527166" y="2099448"/>
                    <a:pt x="2523150" y="2106720"/>
                    <a:pt x="2519288" y="2112718"/>
                  </a:cubicBezTo>
                  <a:cubicBezTo>
                    <a:pt x="2514358" y="2120606"/>
                    <a:pt x="2507004" y="2129644"/>
                    <a:pt x="2497227" y="2139832"/>
                  </a:cubicBezTo>
                  <a:cubicBezTo>
                    <a:pt x="2487449" y="2150021"/>
                    <a:pt x="2476234" y="2155279"/>
                    <a:pt x="2463580" y="2155608"/>
                  </a:cubicBezTo>
                  <a:cubicBezTo>
                    <a:pt x="2463580" y="2155608"/>
                    <a:pt x="2463539" y="2155608"/>
                    <a:pt x="2463457" y="2155608"/>
                  </a:cubicBezTo>
                  <a:cubicBezTo>
                    <a:pt x="2463374" y="2155608"/>
                    <a:pt x="2463334" y="2155608"/>
                    <a:pt x="2463334" y="2155608"/>
                  </a:cubicBezTo>
                  <a:cubicBezTo>
                    <a:pt x="2463005" y="2155608"/>
                    <a:pt x="2462676" y="2155608"/>
                    <a:pt x="2462348" y="2155608"/>
                  </a:cubicBezTo>
                  <a:cubicBezTo>
                    <a:pt x="2462019" y="2155608"/>
                    <a:pt x="2461608" y="2155608"/>
                    <a:pt x="2461115" y="2155608"/>
                  </a:cubicBezTo>
                  <a:cubicBezTo>
                    <a:pt x="2461115" y="2155608"/>
                    <a:pt x="2461033" y="2155608"/>
                    <a:pt x="2460868" y="2155608"/>
                  </a:cubicBezTo>
                  <a:cubicBezTo>
                    <a:pt x="2460704" y="2155608"/>
                    <a:pt x="2460540" y="2155608"/>
                    <a:pt x="2460376" y="2155608"/>
                  </a:cubicBezTo>
                  <a:cubicBezTo>
                    <a:pt x="2432604" y="2155608"/>
                    <a:pt x="2414281" y="2148213"/>
                    <a:pt x="2405407" y="2133423"/>
                  </a:cubicBezTo>
                  <a:cubicBezTo>
                    <a:pt x="2401463" y="2127015"/>
                    <a:pt x="2398998" y="2120236"/>
                    <a:pt x="2398012" y="2113087"/>
                  </a:cubicBezTo>
                  <a:lnTo>
                    <a:pt x="2396954" y="2098004"/>
                  </a:lnTo>
                  <a:lnTo>
                    <a:pt x="2391409" y="2108589"/>
                  </a:lnTo>
                  <a:cubicBezTo>
                    <a:pt x="2388410" y="2113806"/>
                    <a:pt x="2385349" y="2118634"/>
                    <a:pt x="2382227" y="2123071"/>
                  </a:cubicBezTo>
                  <a:cubicBezTo>
                    <a:pt x="2366615" y="2144762"/>
                    <a:pt x="2349278" y="2155608"/>
                    <a:pt x="2330216" y="2155608"/>
                  </a:cubicBezTo>
                  <a:cubicBezTo>
                    <a:pt x="2313947" y="2155608"/>
                    <a:pt x="2301540" y="2150514"/>
                    <a:pt x="2292995" y="2140325"/>
                  </a:cubicBezTo>
                  <a:lnTo>
                    <a:pt x="2285484" y="2124513"/>
                  </a:lnTo>
                  <a:lnTo>
                    <a:pt x="2279006" y="2132314"/>
                  </a:lnTo>
                  <a:cubicBezTo>
                    <a:pt x="2275021" y="2136505"/>
                    <a:pt x="2270975" y="2140161"/>
                    <a:pt x="2266866" y="2143283"/>
                  </a:cubicBezTo>
                  <a:cubicBezTo>
                    <a:pt x="2255363" y="2151500"/>
                    <a:pt x="2242956" y="2155526"/>
                    <a:pt x="2229646" y="2155362"/>
                  </a:cubicBezTo>
                  <a:cubicBezTo>
                    <a:pt x="2199244" y="2155197"/>
                    <a:pt x="2174759" y="2142955"/>
                    <a:pt x="2156190" y="2118634"/>
                  </a:cubicBezTo>
                  <a:lnTo>
                    <a:pt x="2151362" y="2109712"/>
                  </a:lnTo>
                  <a:lnTo>
                    <a:pt x="2142572" y="2123071"/>
                  </a:lnTo>
                  <a:cubicBezTo>
                    <a:pt x="2127289" y="2144762"/>
                    <a:pt x="2109952" y="2155608"/>
                    <a:pt x="2090561" y="2155608"/>
                  </a:cubicBezTo>
                  <a:cubicBezTo>
                    <a:pt x="2074456" y="2155608"/>
                    <a:pt x="2062050" y="2150514"/>
                    <a:pt x="2053340" y="2140325"/>
                  </a:cubicBezTo>
                  <a:cubicBezTo>
                    <a:pt x="2048082" y="2134245"/>
                    <a:pt x="2045041" y="2127672"/>
                    <a:pt x="2044220" y="2120606"/>
                  </a:cubicBezTo>
                  <a:cubicBezTo>
                    <a:pt x="2043398" y="2113539"/>
                    <a:pt x="2042987" y="2106720"/>
                    <a:pt x="2042987" y="2100146"/>
                  </a:cubicBezTo>
                  <a:cubicBezTo>
                    <a:pt x="2042987" y="2100146"/>
                    <a:pt x="2042987" y="2099612"/>
                    <a:pt x="2042987" y="2098544"/>
                  </a:cubicBezTo>
                  <a:cubicBezTo>
                    <a:pt x="2042987" y="2097476"/>
                    <a:pt x="2042987" y="2096942"/>
                    <a:pt x="2042987" y="2096942"/>
                  </a:cubicBezTo>
                  <a:cubicBezTo>
                    <a:pt x="2042987" y="2096942"/>
                    <a:pt x="2042987" y="2094395"/>
                    <a:pt x="2042987" y="2089301"/>
                  </a:cubicBezTo>
                  <a:cubicBezTo>
                    <a:pt x="2042987" y="2084206"/>
                    <a:pt x="2042987" y="2081659"/>
                    <a:pt x="2042987" y="2081659"/>
                  </a:cubicBezTo>
                  <a:cubicBezTo>
                    <a:pt x="2042987" y="2081659"/>
                    <a:pt x="2042987" y="2076606"/>
                    <a:pt x="2042987" y="2066500"/>
                  </a:cubicBezTo>
                  <a:cubicBezTo>
                    <a:pt x="2042987" y="2056393"/>
                    <a:pt x="2042987" y="2051340"/>
                    <a:pt x="2042987" y="2051340"/>
                  </a:cubicBezTo>
                  <a:cubicBezTo>
                    <a:pt x="2042987" y="2051340"/>
                    <a:pt x="2042987" y="2045342"/>
                    <a:pt x="2042987" y="2033346"/>
                  </a:cubicBezTo>
                  <a:cubicBezTo>
                    <a:pt x="2042987" y="2021350"/>
                    <a:pt x="2042987" y="2015352"/>
                    <a:pt x="2042987" y="2015352"/>
                  </a:cubicBezTo>
                  <a:cubicBezTo>
                    <a:pt x="2042987" y="2009436"/>
                    <a:pt x="2042740" y="2003479"/>
                    <a:pt x="2042248" y="1997481"/>
                  </a:cubicBezTo>
                  <a:cubicBezTo>
                    <a:pt x="2041754" y="1991483"/>
                    <a:pt x="2040522" y="1985936"/>
                    <a:pt x="2038550" y="1980842"/>
                  </a:cubicBezTo>
                  <a:cubicBezTo>
                    <a:pt x="2035264" y="1971475"/>
                    <a:pt x="2028855" y="1966792"/>
                    <a:pt x="2019324" y="1966792"/>
                  </a:cubicBezTo>
                  <a:cubicBezTo>
                    <a:pt x="2006341" y="1966956"/>
                    <a:pt x="1995167" y="1971681"/>
                    <a:pt x="1985800" y="1980965"/>
                  </a:cubicBezTo>
                  <a:cubicBezTo>
                    <a:pt x="1976433" y="1990250"/>
                    <a:pt x="1969860" y="1997604"/>
                    <a:pt x="1966080" y="2003027"/>
                  </a:cubicBezTo>
                  <a:cubicBezTo>
                    <a:pt x="1958685" y="2014201"/>
                    <a:pt x="1950469" y="2030347"/>
                    <a:pt x="1941430" y="2051463"/>
                  </a:cubicBezTo>
                  <a:lnTo>
                    <a:pt x="1937495" y="2061302"/>
                  </a:lnTo>
                  <a:lnTo>
                    <a:pt x="1937487" y="2062679"/>
                  </a:lnTo>
                  <a:lnTo>
                    <a:pt x="1937487" y="2155362"/>
                  </a:lnTo>
                  <a:lnTo>
                    <a:pt x="1937487" y="2155608"/>
                  </a:lnTo>
                  <a:lnTo>
                    <a:pt x="1899773" y="2155608"/>
                  </a:lnTo>
                  <a:lnTo>
                    <a:pt x="1899773" y="2155362"/>
                  </a:lnTo>
                  <a:cubicBezTo>
                    <a:pt x="1899773" y="2155362"/>
                    <a:pt x="1899773" y="2130630"/>
                    <a:pt x="1899773" y="2081166"/>
                  </a:cubicBezTo>
                  <a:cubicBezTo>
                    <a:pt x="1899773" y="2031702"/>
                    <a:pt x="1899526" y="2003972"/>
                    <a:pt x="1899033" y="1997974"/>
                  </a:cubicBezTo>
                  <a:cubicBezTo>
                    <a:pt x="1898540" y="1991976"/>
                    <a:pt x="1897390" y="1986429"/>
                    <a:pt x="1895582" y="1981335"/>
                  </a:cubicBezTo>
                  <a:cubicBezTo>
                    <a:pt x="1893610" y="1976734"/>
                    <a:pt x="1891145" y="1973365"/>
                    <a:pt x="1888187" y="1971229"/>
                  </a:cubicBezTo>
                  <a:cubicBezTo>
                    <a:pt x="1884901" y="1968764"/>
                    <a:pt x="1881203" y="1967531"/>
                    <a:pt x="1877095" y="1967531"/>
                  </a:cubicBezTo>
                  <a:cubicBezTo>
                    <a:pt x="1869864" y="1967367"/>
                    <a:pt x="1862716" y="1969175"/>
                    <a:pt x="1855650" y="1972954"/>
                  </a:cubicBezTo>
                  <a:cubicBezTo>
                    <a:pt x="1850720" y="1975584"/>
                    <a:pt x="1845954" y="1978952"/>
                    <a:pt x="1841353" y="1983061"/>
                  </a:cubicBezTo>
                  <a:cubicBezTo>
                    <a:pt x="1833794" y="1989634"/>
                    <a:pt x="1827303" y="1997111"/>
                    <a:pt x="1821880" y="2005492"/>
                  </a:cubicBezTo>
                  <a:lnTo>
                    <a:pt x="1809555" y="1997604"/>
                  </a:lnTo>
                  <a:cubicBezTo>
                    <a:pt x="1815964" y="1987744"/>
                    <a:pt x="1823276" y="1979117"/>
                    <a:pt x="1831493" y="1971722"/>
                  </a:cubicBezTo>
                  <a:cubicBezTo>
                    <a:pt x="1836752" y="1967120"/>
                    <a:pt x="1842421" y="1963094"/>
                    <a:pt x="1848501" y="1959643"/>
                  </a:cubicBezTo>
                  <a:cubicBezTo>
                    <a:pt x="1857211" y="1954878"/>
                    <a:pt x="1866824" y="1952495"/>
                    <a:pt x="1877341" y="1952495"/>
                  </a:cubicBezTo>
                  <a:cubicBezTo>
                    <a:pt x="1901170" y="1952495"/>
                    <a:pt x="1918013" y="1959890"/>
                    <a:pt x="1927873" y="1974680"/>
                  </a:cubicBezTo>
                  <a:cubicBezTo>
                    <a:pt x="1931982" y="1981089"/>
                    <a:pt x="1934611" y="1987826"/>
                    <a:pt x="1935761" y="1994892"/>
                  </a:cubicBezTo>
                  <a:cubicBezTo>
                    <a:pt x="1936911" y="2001959"/>
                    <a:pt x="1937487" y="2008943"/>
                    <a:pt x="1937487" y="2015845"/>
                  </a:cubicBezTo>
                  <a:cubicBezTo>
                    <a:pt x="1937487" y="2015845"/>
                    <a:pt x="1937446" y="2016584"/>
                    <a:pt x="1937363" y="2018063"/>
                  </a:cubicBezTo>
                  <a:cubicBezTo>
                    <a:pt x="1937281" y="2019542"/>
                    <a:pt x="1937240" y="2021514"/>
                    <a:pt x="1937240" y="2023979"/>
                  </a:cubicBezTo>
                  <a:lnTo>
                    <a:pt x="1937730" y="2023489"/>
                  </a:lnTo>
                  <a:lnTo>
                    <a:pt x="1937730" y="2023562"/>
                  </a:lnTo>
                  <a:lnTo>
                    <a:pt x="1941215" y="2016368"/>
                  </a:lnTo>
                  <a:cubicBezTo>
                    <a:pt x="1945549" y="2007885"/>
                    <a:pt x="1949729" y="2000644"/>
                    <a:pt x="1953755" y="1994646"/>
                  </a:cubicBezTo>
                  <a:cubicBezTo>
                    <a:pt x="1958192" y="1988237"/>
                    <a:pt x="1966080" y="1979568"/>
                    <a:pt x="1977419" y="1968641"/>
                  </a:cubicBezTo>
                  <a:cubicBezTo>
                    <a:pt x="1988758" y="1957713"/>
                    <a:pt x="2002644" y="1952084"/>
                    <a:pt x="2019077" y="1951756"/>
                  </a:cubicBezTo>
                  <a:close/>
                  <a:moveTo>
                    <a:pt x="4187163" y="1879286"/>
                  </a:moveTo>
                  <a:cubicBezTo>
                    <a:pt x="4193244" y="1879286"/>
                    <a:pt x="4198420" y="1881422"/>
                    <a:pt x="4202692" y="1885694"/>
                  </a:cubicBezTo>
                  <a:cubicBezTo>
                    <a:pt x="4206965" y="1889967"/>
                    <a:pt x="4209102" y="1895143"/>
                    <a:pt x="4209102" y="1901224"/>
                  </a:cubicBezTo>
                  <a:cubicBezTo>
                    <a:pt x="4209102" y="1907304"/>
                    <a:pt x="4206965" y="1912521"/>
                    <a:pt x="4202692" y="1916876"/>
                  </a:cubicBezTo>
                  <a:cubicBezTo>
                    <a:pt x="4198420" y="1921231"/>
                    <a:pt x="4193244" y="1923408"/>
                    <a:pt x="4187163" y="1923408"/>
                  </a:cubicBezTo>
                  <a:cubicBezTo>
                    <a:pt x="4181083" y="1923408"/>
                    <a:pt x="4175866" y="1921231"/>
                    <a:pt x="4171510" y="1916876"/>
                  </a:cubicBezTo>
                  <a:cubicBezTo>
                    <a:pt x="4167156" y="1912521"/>
                    <a:pt x="4164978" y="1907304"/>
                    <a:pt x="4164978" y="1901224"/>
                  </a:cubicBezTo>
                  <a:cubicBezTo>
                    <a:pt x="4164978" y="1895143"/>
                    <a:pt x="4167156" y="1889967"/>
                    <a:pt x="4171510" y="1885694"/>
                  </a:cubicBezTo>
                  <a:cubicBezTo>
                    <a:pt x="4175866" y="1881422"/>
                    <a:pt x="4181083" y="1879286"/>
                    <a:pt x="4187163" y="1879286"/>
                  </a:cubicBezTo>
                  <a:close/>
                  <a:moveTo>
                    <a:pt x="4773648" y="1873616"/>
                  </a:moveTo>
                  <a:lnTo>
                    <a:pt x="4778086" y="1877807"/>
                  </a:lnTo>
                  <a:lnTo>
                    <a:pt x="4822454" y="1917739"/>
                  </a:lnTo>
                  <a:lnTo>
                    <a:pt x="4813827" y="1929817"/>
                  </a:lnTo>
                  <a:lnTo>
                    <a:pt x="4761324" y="1901717"/>
                  </a:lnTo>
                  <a:lnTo>
                    <a:pt x="4737167" y="1920450"/>
                  </a:lnTo>
                  <a:lnTo>
                    <a:pt x="4726074" y="1929078"/>
                  </a:lnTo>
                  <a:lnTo>
                    <a:pt x="4716954" y="1917246"/>
                  </a:lnTo>
                  <a:lnTo>
                    <a:pt x="4768718" y="1877314"/>
                  </a:lnTo>
                  <a:close/>
                  <a:moveTo>
                    <a:pt x="3729368" y="1855622"/>
                  </a:moveTo>
                  <a:lnTo>
                    <a:pt x="3734544" y="1864742"/>
                  </a:lnTo>
                  <a:lnTo>
                    <a:pt x="3741693" y="1877807"/>
                  </a:lnTo>
                  <a:lnTo>
                    <a:pt x="3744897" y="1883722"/>
                  </a:lnTo>
                  <a:lnTo>
                    <a:pt x="3739474" y="1887420"/>
                  </a:lnTo>
                  <a:lnTo>
                    <a:pt x="3685984" y="1924394"/>
                  </a:lnTo>
                  <a:lnTo>
                    <a:pt x="3676371" y="1913302"/>
                  </a:lnTo>
                  <a:lnTo>
                    <a:pt x="3722466" y="1863263"/>
                  </a:lnTo>
                  <a:close/>
                  <a:moveTo>
                    <a:pt x="3095346" y="1855622"/>
                  </a:moveTo>
                  <a:lnTo>
                    <a:pt x="3102494" y="1863263"/>
                  </a:lnTo>
                  <a:lnTo>
                    <a:pt x="3148343" y="1913302"/>
                  </a:lnTo>
                  <a:lnTo>
                    <a:pt x="3138483" y="1924394"/>
                  </a:lnTo>
                  <a:lnTo>
                    <a:pt x="3085486" y="1887420"/>
                  </a:lnTo>
                  <a:lnTo>
                    <a:pt x="3079817" y="1883722"/>
                  </a:lnTo>
                  <a:lnTo>
                    <a:pt x="3083268" y="1877807"/>
                  </a:lnTo>
                  <a:lnTo>
                    <a:pt x="3090416" y="1864742"/>
                  </a:lnTo>
                  <a:close/>
                  <a:moveTo>
                    <a:pt x="2219539" y="1855622"/>
                  </a:moveTo>
                  <a:lnTo>
                    <a:pt x="2226688" y="1863263"/>
                  </a:lnTo>
                  <a:lnTo>
                    <a:pt x="2272536" y="1913302"/>
                  </a:lnTo>
                  <a:lnTo>
                    <a:pt x="2262676" y="1924394"/>
                  </a:lnTo>
                  <a:lnTo>
                    <a:pt x="2209679" y="1887420"/>
                  </a:lnTo>
                  <a:lnTo>
                    <a:pt x="2204010" y="1883722"/>
                  </a:lnTo>
                  <a:lnTo>
                    <a:pt x="2207461" y="1877807"/>
                  </a:lnTo>
                  <a:lnTo>
                    <a:pt x="2214609" y="1864742"/>
                  </a:lnTo>
                  <a:close/>
                  <a:moveTo>
                    <a:pt x="4585228" y="1749628"/>
                  </a:moveTo>
                  <a:lnTo>
                    <a:pt x="4622695" y="1749628"/>
                  </a:lnTo>
                  <a:lnTo>
                    <a:pt x="4622695" y="1749875"/>
                  </a:lnTo>
                  <a:lnTo>
                    <a:pt x="4622695" y="1841572"/>
                  </a:lnTo>
                  <a:lnTo>
                    <a:pt x="4654740" y="1841572"/>
                  </a:lnTo>
                  <a:lnTo>
                    <a:pt x="4654740" y="1856361"/>
                  </a:lnTo>
                  <a:lnTo>
                    <a:pt x="4622695" y="1856361"/>
                  </a:lnTo>
                  <a:lnTo>
                    <a:pt x="4622695" y="2001301"/>
                  </a:lnTo>
                  <a:lnTo>
                    <a:pt x="4622695" y="2075990"/>
                  </a:lnTo>
                  <a:lnTo>
                    <a:pt x="4622695" y="2096449"/>
                  </a:lnTo>
                  <a:lnTo>
                    <a:pt x="4622695" y="2099653"/>
                  </a:lnTo>
                  <a:cubicBezTo>
                    <a:pt x="4622695" y="2105569"/>
                    <a:pt x="4622818" y="2111362"/>
                    <a:pt x="4623064" y="2117031"/>
                  </a:cubicBezTo>
                  <a:cubicBezTo>
                    <a:pt x="4623311" y="2122701"/>
                    <a:pt x="4624338" y="2127754"/>
                    <a:pt x="4626146" y="2132191"/>
                  </a:cubicBezTo>
                  <a:cubicBezTo>
                    <a:pt x="4627624" y="2136628"/>
                    <a:pt x="4629679" y="2139175"/>
                    <a:pt x="4632308" y="2139832"/>
                  </a:cubicBezTo>
                  <a:cubicBezTo>
                    <a:pt x="4632472" y="2139832"/>
                    <a:pt x="4632637" y="2139873"/>
                    <a:pt x="4632801" y="2139956"/>
                  </a:cubicBezTo>
                  <a:cubicBezTo>
                    <a:pt x="4632966" y="2140038"/>
                    <a:pt x="4633212" y="2140079"/>
                    <a:pt x="4633540" y="2140079"/>
                  </a:cubicBezTo>
                  <a:cubicBezTo>
                    <a:pt x="4649316" y="2140407"/>
                    <a:pt x="4663079" y="2129603"/>
                    <a:pt x="4674829" y="2107665"/>
                  </a:cubicBezTo>
                  <a:lnTo>
                    <a:pt x="4679154" y="2098885"/>
                  </a:lnTo>
                  <a:lnTo>
                    <a:pt x="4673201" y="2087883"/>
                  </a:lnTo>
                  <a:cubicBezTo>
                    <a:pt x="4669504" y="2076914"/>
                    <a:pt x="4667655" y="2065226"/>
                    <a:pt x="4667655" y="2052819"/>
                  </a:cubicBezTo>
                  <a:cubicBezTo>
                    <a:pt x="4667655" y="2028991"/>
                    <a:pt x="4676036" y="2007299"/>
                    <a:pt x="4692798" y="1987744"/>
                  </a:cubicBezTo>
                  <a:cubicBezTo>
                    <a:pt x="4712352" y="1965066"/>
                    <a:pt x="4737085" y="1953399"/>
                    <a:pt x="4766993" y="1952742"/>
                  </a:cubicBezTo>
                  <a:cubicBezTo>
                    <a:pt x="4782768" y="1952413"/>
                    <a:pt x="4795340" y="1956562"/>
                    <a:pt x="4804706" y="1965190"/>
                  </a:cubicBezTo>
                  <a:lnTo>
                    <a:pt x="4816292" y="1978258"/>
                  </a:lnTo>
                  <a:lnTo>
                    <a:pt x="4816292" y="1952495"/>
                  </a:lnTo>
                  <a:lnTo>
                    <a:pt x="4853760" y="1952495"/>
                  </a:lnTo>
                  <a:cubicBezTo>
                    <a:pt x="4853760" y="1952495"/>
                    <a:pt x="4853760" y="1960712"/>
                    <a:pt x="4853760" y="1977145"/>
                  </a:cubicBezTo>
                  <a:cubicBezTo>
                    <a:pt x="4853760" y="1993578"/>
                    <a:pt x="4853760" y="2001794"/>
                    <a:pt x="4853760" y="2001794"/>
                  </a:cubicBezTo>
                  <a:lnTo>
                    <a:pt x="4853760" y="2096942"/>
                  </a:lnTo>
                  <a:lnTo>
                    <a:pt x="4853760" y="2100393"/>
                  </a:lnTo>
                  <a:cubicBezTo>
                    <a:pt x="4853760" y="2106309"/>
                    <a:pt x="4853882" y="2112102"/>
                    <a:pt x="4854129" y="2117771"/>
                  </a:cubicBezTo>
                  <a:cubicBezTo>
                    <a:pt x="4854376" y="2123440"/>
                    <a:pt x="4855320" y="2128494"/>
                    <a:pt x="4856964" y="2132930"/>
                  </a:cubicBezTo>
                  <a:cubicBezTo>
                    <a:pt x="4858936" y="2138025"/>
                    <a:pt x="4861236" y="2140572"/>
                    <a:pt x="4863866" y="2140572"/>
                  </a:cubicBezTo>
                  <a:cubicBezTo>
                    <a:pt x="4877834" y="2140572"/>
                    <a:pt x="4891145" y="2131862"/>
                    <a:pt x="4903798" y="2114443"/>
                  </a:cubicBezTo>
                  <a:cubicBezTo>
                    <a:pt x="4909221" y="2106884"/>
                    <a:pt x="4914726" y="2097188"/>
                    <a:pt x="4920314" y="2085357"/>
                  </a:cubicBezTo>
                  <a:cubicBezTo>
                    <a:pt x="4922696" y="2080262"/>
                    <a:pt x="4925080" y="2074860"/>
                    <a:pt x="4927462" y="2069149"/>
                  </a:cubicBezTo>
                  <a:lnTo>
                    <a:pt x="4930182" y="2062277"/>
                  </a:lnTo>
                  <a:lnTo>
                    <a:pt x="4930182" y="2056184"/>
                  </a:lnTo>
                  <a:lnTo>
                    <a:pt x="4916379" y="2051340"/>
                  </a:lnTo>
                  <a:cubicBezTo>
                    <a:pt x="4919666" y="2042466"/>
                    <a:pt x="4922706" y="2032606"/>
                    <a:pt x="4925499" y="2021761"/>
                  </a:cubicBezTo>
                  <a:cubicBezTo>
                    <a:pt x="4926978" y="2016338"/>
                    <a:pt x="4928334" y="2011120"/>
                    <a:pt x="4929566" y="2006108"/>
                  </a:cubicBezTo>
                  <a:lnTo>
                    <a:pt x="4930182" y="2003569"/>
                  </a:lnTo>
                  <a:lnTo>
                    <a:pt x="4930182" y="1952495"/>
                  </a:lnTo>
                  <a:lnTo>
                    <a:pt x="4941275" y="1952495"/>
                  </a:lnTo>
                  <a:lnTo>
                    <a:pt x="4948916" y="1952495"/>
                  </a:lnTo>
                  <a:lnTo>
                    <a:pt x="4967896" y="1952495"/>
                  </a:lnTo>
                  <a:cubicBezTo>
                    <a:pt x="4967896" y="1952495"/>
                    <a:pt x="4967856" y="1975748"/>
                    <a:pt x="4967774" y="2022254"/>
                  </a:cubicBezTo>
                  <a:cubicBezTo>
                    <a:pt x="4967692" y="2068759"/>
                    <a:pt x="4967650" y="2092012"/>
                    <a:pt x="4967650" y="2092012"/>
                  </a:cubicBezTo>
                  <a:cubicBezTo>
                    <a:pt x="4967650" y="2098092"/>
                    <a:pt x="4967896" y="2104172"/>
                    <a:pt x="4968390" y="2110253"/>
                  </a:cubicBezTo>
                  <a:cubicBezTo>
                    <a:pt x="4968882" y="2116333"/>
                    <a:pt x="4970115" y="2121920"/>
                    <a:pt x="4972087" y="2127015"/>
                  </a:cubicBezTo>
                  <a:cubicBezTo>
                    <a:pt x="4975702" y="2136710"/>
                    <a:pt x="4983755" y="2141229"/>
                    <a:pt x="4996244" y="2140572"/>
                  </a:cubicBezTo>
                  <a:cubicBezTo>
                    <a:pt x="4996408" y="2140572"/>
                    <a:pt x="4996532" y="2140572"/>
                    <a:pt x="4996614" y="2140572"/>
                  </a:cubicBezTo>
                  <a:cubicBezTo>
                    <a:pt x="4996696" y="2140572"/>
                    <a:pt x="4996737" y="2140572"/>
                    <a:pt x="4996737" y="2140572"/>
                  </a:cubicBezTo>
                  <a:cubicBezTo>
                    <a:pt x="5010870" y="2140407"/>
                    <a:pt x="5025495" y="2128494"/>
                    <a:pt x="5040613" y="2104830"/>
                  </a:cubicBezTo>
                  <a:cubicBezTo>
                    <a:pt x="5047515" y="2093655"/>
                    <a:pt x="5055280" y="2077386"/>
                    <a:pt x="5063907" y="2056024"/>
                  </a:cubicBezTo>
                  <a:lnTo>
                    <a:pt x="5069207" y="2041982"/>
                  </a:lnTo>
                  <a:lnTo>
                    <a:pt x="5069207" y="2016707"/>
                  </a:lnTo>
                  <a:cubicBezTo>
                    <a:pt x="5069207" y="2006765"/>
                    <a:pt x="5069207" y="2001794"/>
                    <a:pt x="5069207" y="2001794"/>
                  </a:cubicBezTo>
                  <a:lnTo>
                    <a:pt x="5069207" y="1952495"/>
                  </a:lnTo>
                  <a:lnTo>
                    <a:pt x="5106674" y="1952495"/>
                  </a:lnTo>
                  <a:cubicBezTo>
                    <a:pt x="5106674" y="1952495"/>
                    <a:pt x="5106674" y="1960712"/>
                    <a:pt x="5106674" y="1977145"/>
                  </a:cubicBezTo>
                  <a:cubicBezTo>
                    <a:pt x="5106674" y="1993578"/>
                    <a:pt x="5106674" y="2001794"/>
                    <a:pt x="5106674" y="2001794"/>
                  </a:cubicBezTo>
                  <a:lnTo>
                    <a:pt x="5106674" y="2096942"/>
                  </a:lnTo>
                  <a:lnTo>
                    <a:pt x="5106674" y="2100393"/>
                  </a:lnTo>
                  <a:cubicBezTo>
                    <a:pt x="5106674" y="2106309"/>
                    <a:pt x="5106798" y="2112102"/>
                    <a:pt x="5107044" y="2117771"/>
                  </a:cubicBezTo>
                  <a:cubicBezTo>
                    <a:pt x="5107290" y="2123440"/>
                    <a:pt x="5108236" y="2128494"/>
                    <a:pt x="5109878" y="2132930"/>
                  </a:cubicBezTo>
                  <a:cubicBezTo>
                    <a:pt x="5111850" y="2138025"/>
                    <a:pt x="5114152" y="2140572"/>
                    <a:pt x="5116780" y="2140572"/>
                  </a:cubicBezTo>
                  <a:cubicBezTo>
                    <a:pt x="5130749" y="2140572"/>
                    <a:pt x="5144060" y="2131862"/>
                    <a:pt x="5156713" y="2114443"/>
                  </a:cubicBezTo>
                  <a:cubicBezTo>
                    <a:pt x="5162136" y="2106884"/>
                    <a:pt x="5167642" y="2097188"/>
                    <a:pt x="5173228" y="2085357"/>
                  </a:cubicBezTo>
                  <a:cubicBezTo>
                    <a:pt x="5177994" y="2075168"/>
                    <a:pt x="5182760" y="2063747"/>
                    <a:pt x="5187525" y="2051094"/>
                  </a:cubicBezTo>
                  <a:lnTo>
                    <a:pt x="5201576" y="2056270"/>
                  </a:lnTo>
                  <a:cubicBezTo>
                    <a:pt x="5195824" y="2071224"/>
                    <a:pt x="5190894" y="2083056"/>
                    <a:pt x="5186786" y="2091766"/>
                  </a:cubicBezTo>
                  <a:cubicBezTo>
                    <a:pt x="5181034" y="2103762"/>
                    <a:pt x="5175036" y="2114197"/>
                    <a:pt x="5168792" y="2123071"/>
                  </a:cubicBezTo>
                  <a:cubicBezTo>
                    <a:pt x="5153180" y="2144762"/>
                    <a:pt x="5135844" y="2155608"/>
                    <a:pt x="5116780" y="2155608"/>
                  </a:cubicBezTo>
                  <a:cubicBezTo>
                    <a:pt x="5100512" y="2155608"/>
                    <a:pt x="5088105" y="2150514"/>
                    <a:pt x="5079560" y="2140325"/>
                  </a:cubicBezTo>
                  <a:cubicBezTo>
                    <a:pt x="5074136" y="2134245"/>
                    <a:pt x="5071015" y="2127672"/>
                    <a:pt x="5070192" y="2120606"/>
                  </a:cubicBezTo>
                  <a:cubicBezTo>
                    <a:pt x="5069372" y="2113539"/>
                    <a:pt x="5069043" y="2106720"/>
                    <a:pt x="5069207" y="2100146"/>
                  </a:cubicBezTo>
                  <a:lnTo>
                    <a:pt x="5069207" y="2096942"/>
                  </a:lnTo>
                  <a:cubicBezTo>
                    <a:pt x="5069207" y="2096942"/>
                    <a:pt x="5069207" y="2092012"/>
                    <a:pt x="5069207" y="2082152"/>
                  </a:cubicBezTo>
                  <a:lnTo>
                    <a:pt x="5069207" y="2081776"/>
                  </a:lnTo>
                  <a:lnTo>
                    <a:pt x="5064986" y="2090903"/>
                  </a:lnTo>
                  <a:cubicBezTo>
                    <a:pt x="5060816" y="2099448"/>
                    <a:pt x="5056800" y="2106720"/>
                    <a:pt x="5052938" y="2112718"/>
                  </a:cubicBezTo>
                  <a:cubicBezTo>
                    <a:pt x="5048008" y="2120606"/>
                    <a:pt x="5040654" y="2129644"/>
                    <a:pt x="5030876" y="2139832"/>
                  </a:cubicBezTo>
                  <a:cubicBezTo>
                    <a:pt x="5021099" y="2150021"/>
                    <a:pt x="5009884" y="2155279"/>
                    <a:pt x="4997230" y="2155608"/>
                  </a:cubicBezTo>
                  <a:cubicBezTo>
                    <a:pt x="4997230" y="2155608"/>
                    <a:pt x="4997189" y="2155608"/>
                    <a:pt x="4997106" y="2155608"/>
                  </a:cubicBezTo>
                  <a:cubicBezTo>
                    <a:pt x="4997024" y="2155608"/>
                    <a:pt x="4996984" y="2155608"/>
                    <a:pt x="4996984" y="2155608"/>
                  </a:cubicBezTo>
                  <a:cubicBezTo>
                    <a:pt x="4996655" y="2155608"/>
                    <a:pt x="4996326" y="2155608"/>
                    <a:pt x="4995998" y="2155608"/>
                  </a:cubicBezTo>
                  <a:cubicBezTo>
                    <a:pt x="4995669" y="2155608"/>
                    <a:pt x="4995258" y="2155608"/>
                    <a:pt x="4994765" y="2155608"/>
                  </a:cubicBezTo>
                  <a:cubicBezTo>
                    <a:pt x="4994765" y="2155608"/>
                    <a:pt x="4994683" y="2155608"/>
                    <a:pt x="4994518" y="2155608"/>
                  </a:cubicBezTo>
                  <a:cubicBezTo>
                    <a:pt x="4994354" y="2155608"/>
                    <a:pt x="4994190" y="2155608"/>
                    <a:pt x="4994026" y="2155608"/>
                  </a:cubicBezTo>
                  <a:cubicBezTo>
                    <a:pt x="4966254" y="2155608"/>
                    <a:pt x="4947930" y="2148213"/>
                    <a:pt x="4939056" y="2133423"/>
                  </a:cubicBezTo>
                  <a:cubicBezTo>
                    <a:pt x="4935112" y="2127015"/>
                    <a:pt x="4932648" y="2120236"/>
                    <a:pt x="4931662" y="2113087"/>
                  </a:cubicBezTo>
                  <a:lnTo>
                    <a:pt x="4930604" y="2098004"/>
                  </a:lnTo>
                  <a:lnTo>
                    <a:pt x="4925058" y="2108589"/>
                  </a:lnTo>
                  <a:cubicBezTo>
                    <a:pt x="4922060" y="2113806"/>
                    <a:pt x="4918999" y="2118634"/>
                    <a:pt x="4915876" y="2123071"/>
                  </a:cubicBezTo>
                  <a:cubicBezTo>
                    <a:pt x="4900266" y="2144762"/>
                    <a:pt x="4882928" y="2155608"/>
                    <a:pt x="4863866" y="2155608"/>
                  </a:cubicBezTo>
                  <a:cubicBezTo>
                    <a:pt x="4847597" y="2155608"/>
                    <a:pt x="4835190" y="2150514"/>
                    <a:pt x="4826645" y="2140325"/>
                  </a:cubicBezTo>
                  <a:lnTo>
                    <a:pt x="4819134" y="2124513"/>
                  </a:lnTo>
                  <a:lnTo>
                    <a:pt x="4812656" y="2132314"/>
                  </a:lnTo>
                  <a:cubicBezTo>
                    <a:pt x="4808671" y="2136505"/>
                    <a:pt x="4804624" y="2140161"/>
                    <a:pt x="4800516" y="2143283"/>
                  </a:cubicBezTo>
                  <a:cubicBezTo>
                    <a:pt x="4789013" y="2151500"/>
                    <a:pt x="4776606" y="2155526"/>
                    <a:pt x="4763296" y="2155362"/>
                  </a:cubicBezTo>
                  <a:cubicBezTo>
                    <a:pt x="4732894" y="2155197"/>
                    <a:pt x="4708408" y="2142955"/>
                    <a:pt x="4689840" y="2118634"/>
                  </a:cubicBezTo>
                  <a:lnTo>
                    <a:pt x="4687796" y="2114856"/>
                  </a:lnTo>
                  <a:lnTo>
                    <a:pt x="4681114" y="2125289"/>
                  </a:lnTo>
                  <a:cubicBezTo>
                    <a:pt x="4665996" y="2145666"/>
                    <a:pt x="4649810" y="2155608"/>
                    <a:pt x="4632554" y="2155115"/>
                  </a:cubicBezTo>
                  <a:cubicBezTo>
                    <a:pt x="4627132" y="2154622"/>
                    <a:pt x="4624420" y="2154376"/>
                    <a:pt x="4624420" y="2154376"/>
                  </a:cubicBezTo>
                  <a:cubicBezTo>
                    <a:pt x="4611766" y="2152732"/>
                    <a:pt x="4602072" y="2147884"/>
                    <a:pt x="4595334" y="2139832"/>
                  </a:cubicBezTo>
                  <a:cubicBezTo>
                    <a:pt x="4591718" y="2135395"/>
                    <a:pt x="4589254" y="2130876"/>
                    <a:pt x="4587938" y="2126275"/>
                  </a:cubicBezTo>
                  <a:cubicBezTo>
                    <a:pt x="4581694" y="2133506"/>
                    <a:pt x="4575942" y="2139011"/>
                    <a:pt x="4570684" y="2142790"/>
                  </a:cubicBezTo>
                  <a:cubicBezTo>
                    <a:pt x="4558852" y="2151335"/>
                    <a:pt x="4546445" y="2155444"/>
                    <a:pt x="4533463" y="2155115"/>
                  </a:cubicBezTo>
                  <a:cubicBezTo>
                    <a:pt x="4502898" y="2154622"/>
                    <a:pt x="4478494" y="2142297"/>
                    <a:pt x="4460254" y="2118141"/>
                  </a:cubicBezTo>
                  <a:cubicBezTo>
                    <a:pt x="4445464" y="2099243"/>
                    <a:pt x="4438069" y="2077304"/>
                    <a:pt x="4438069" y="2052326"/>
                  </a:cubicBezTo>
                  <a:cubicBezTo>
                    <a:pt x="4438069" y="2028662"/>
                    <a:pt x="4446450" y="2007053"/>
                    <a:pt x="4463212" y="1987497"/>
                  </a:cubicBezTo>
                  <a:cubicBezTo>
                    <a:pt x="4482438" y="1964655"/>
                    <a:pt x="4507088" y="1952906"/>
                    <a:pt x="4537160" y="1952249"/>
                  </a:cubicBezTo>
                  <a:cubicBezTo>
                    <a:pt x="4548335" y="1952084"/>
                    <a:pt x="4557866" y="1954303"/>
                    <a:pt x="4565754" y="1958904"/>
                  </a:cubicBezTo>
                  <a:cubicBezTo>
                    <a:pt x="4573642" y="1963505"/>
                    <a:pt x="4580133" y="1968599"/>
                    <a:pt x="4585228" y="1974187"/>
                  </a:cubicBezTo>
                  <a:lnTo>
                    <a:pt x="4585228" y="1856361"/>
                  </a:lnTo>
                  <a:lnTo>
                    <a:pt x="4553182" y="1856361"/>
                  </a:lnTo>
                  <a:lnTo>
                    <a:pt x="4553182" y="1841572"/>
                  </a:lnTo>
                  <a:lnTo>
                    <a:pt x="4585228" y="1841572"/>
                  </a:lnTo>
                  <a:lnTo>
                    <a:pt x="4585228" y="1749875"/>
                  </a:lnTo>
                  <a:close/>
                  <a:moveTo>
                    <a:pt x="4061352" y="1749628"/>
                  </a:moveTo>
                  <a:lnTo>
                    <a:pt x="4098820" y="1749628"/>
                  </a:lnTo>
                  <a:lnTo>
                    <a:pt x="4098820" y="1749875"/>
                  </a:lnTo>
                  <a:lnTo>
                    <a:pt x="4098820" y="1841572"/>
                  </a:lnTo>
                  <a:lnTo>
                    <a:pt x="4130864" y="1841572"/>
                  </a:lnTo>
                  <a:lnTo>
                    <a:pt x="4130864" y="1856361"/>
                  </a:lnTo>
                  <a:lnTo>
                    <a:pt x="4098820" y="1856361"/>
                  </a:lnTo>
                  <a:lnTo>
                    <a:pt x="4098820" y="2001301"/>
                  </a:lnTo>
                  <a:lnTo>
                    <a:pt x="4098820" y="2075990"/>
                  </a:lnTo>
                  <a:lnTo>
                    <a:pt x="4098820" y="2096449"/>
                  </a:lnTo>
                  <a:lnTo>
                    <a:pt x="4098820" y="2099653"/>
                  </a:lnTo>
                  <a:cubicBezTo>
                    <a:pt x="4098820" y="2105569"/>
                    <a:pt x="4098943" y="2111362"/>
                    <a:pt x="4099190" y="2117031"/>
                  </a:cubicBezTo>
                  <a:cubicBezTo>
                    <a:pt x="4099436" y="2122701"/>
                    <a:pt x="4100463" y="2127754"/>
                    <a:pt x="4102271" y="2132191"/>
                  </a:cubicBezTo>
                  <a:cubicBezTo>
                    <a:pt x="4103750" y="2136628"/>
                    <a:pt x="4105804" y="2139175"/>
                    <a:pt x="4108433" y="2139832"/>
                  </a:cubicBezTo>
                  <a:cubicBezTo>
                    <a:pt x="4108597" y="2139832"/>
                    <a:pt x="4108762" y="2139873"/>
                    <a:pt x="4108926" y="2139956"/>
                  </a:cubicBezTo>
                  <a:cubicBezTo>
                    <a:pt x="4109090" y="2140038"/>
                    <a:pt x="4109337" y="2140079"/>
                    <a:pt x="4109666" y="2140079"/>
                  </a:cubicBezTo>
                  <a:cubicBezTo>
                    <a:pt x="4125442" y="2140407"/>
                    <a:pt x="4139204" y="2129603"/>
                    <a:pt x="4150954" y="2107665"/>
                  </a:cubicBezTo>
                  <a:cubicBezTo>
                    <a:pt x="4156828" y="2096695"/>
                    <a:pt x="4161974" y="2086250"/>
                    <a:pt x="4166390" y="2076329"/>
                  </a:cubicBezTo>
                  <a:lnTo>
                    <a:pt x="4168430" y="2071132"/>
                  </a:lnTo>
                  <a:lnTo>
                    <a:pt x="4168430" y="2056184"/>
                  </a:lnTo>
                  <a:lnTo>
                    <a:pt x="4154626" y="2051340"/>
                  </a:lnTo>
                  <a:cubicBezTo>
                    <a:pt x="4157912" y="2042466"/>
                    <a:pt x="4160952" y="2032606"/>
                    <a:pt x="4163746" y="2021761"/>
                  </a:cubicBezTo>
                  <a:cubicBezTo>
                    <a:pt x="4165225" y="2016338"/>
                    <a:pt x="4166580" y="2011120"/>
                    <a:pt x="4167813" y="2006108"/>
                  </a:cubicBezTo>
                  <a:lnTo>
                    <a:pt x="4168430" y="2003569"/>
                  </a:lnTo>
                  <a:lnTo>
                    <a:pt x="4168430" y="2002726"/>
                  </a:lnTo>
                  <a:cubicBezTo>
                    <a:pt x="4168430" y="2002105"/>
                    <a:pt x="4168430" y="2001794"/>
                    <a:pt x="4168430" y="2001794"/>
                  </a:cubicBezTo>
                  <a:lnTo>
                    <a:pt x="4168430" y="1952495"/>
                  </a:lnTo>
                  <a:lnTo>
                    <a:pt x="4179522" y="1952495"/>
                  </a:lnTo>
                  <a:lnTo>
                    <a:pt x="4187163" y="1952495"/>
                  </a:lnTo>
                  <a:lnTo>
                    <a:pt x="4205897" y="1952495"/>
                  </a:lnTo>
                  <a:cubicBezTo>
                    <a:pt x="4205897" y="1952495"/>
                    <a:pt x="4205897" y="1960712"/>
                    <a:pt x="4205897" y="1977145"/>
                  </a:cubicBezTo>
                  <a:cubicBezTo>
                    <a:pt x="4205897" y="1993578"/>
                    <a:pt x="4205897" y="2001794"/>
                    <a:pt x="4205897" y="2001794"/>
                  </a:cubicBezTo>
                  <a:lnTo>
                    <a:pt x="4205897" y="2096942"/>
                  </a:lnTo>
                  <a:lnTo>
                    <a:pt x="4205897" y="2100393"/>
                  </a:lnTo>
                  <a:cubicBezTo>
                    <a:pt x="4205897" y="2106309"/>
                    <a:pt x="4206020" y="2112102"/>
                    <a:pt x="4206266" y="2117771"/>
                  </a:cubicBezTo>
                  <a:cubicBezTo>
                    <a:pt x="4206513" y="2123440"/>
                    <a:pt x="4207458" y="2128494"/>
                    <a:pt x="4209102" y="2132930"/>
                  </a:cubicBezTo>
                  <a:cubicBezTo>
                    <a:pt x="4211074" y="2138025"/>
                    <a:pt x="4213374" y="2140572"/>
                    <a:pt x="4216004" y="2140572"/>
                  </a:cubicBezTo>
                  <a:cubicBezTo>
                    <a:pt x="4229972" y="2140572"/>
                    <a:pt x="4243282" y="2131862"/>
                    <a:pt x="4255936" y="2114443"/>
                  </a:cubicBezTo>
                  <a:cubicBezTo>
                    <a:pt x="4261358" y="2106884"/>
                    <a:pt x="4266864" y="2097188"/>
                    <a:pt x="4272451" y="2085357"/>
                  </a:cubicBezTo>
                  <a:cubicBezTo>
                    <a:pt x="4277216" y="2075168"/>
                    <a:pt x="4281982" y="2063747"/>
                    <a:pt x="4286748" y="2051094"/>
                  </a:cubicBezTo>
                  <a:cubicBezTo>
                    <a:pt x="4287405" y="2049779"/>
                    <a:pt x="4290076" y="2050025"/>
                    <a:pt x="4294759" y="2051833"/>
                  </a:cubicBezTo>
                  <a:cubicBezTo>
                    <a:pt x="4299442" y="2053641"/>
                    <a:pt x="4301456" y="2055120"/>
                    <a:pt x="4300798" y="2056270"/>
                  </a:cubicBezTo>
                  <a:cubicBezTo>
                    <a:pt x="4295046" y="2071224"/>
                    <a:pt x="4290116" y="2083056"/>
                    <a:pt x="4286008" y="2091766"/>
                  </a:cubicBezTo>
                  <a:cubicBezTo>
                    <a:pt x="4280256" y="2103762"/>
                    <a:pt x="4274259" y="2114197"/>
                    <a:pt x="4268014" y="2123071"/>
                  </a:cubicBezTo>
                  <a:cubicBezTo>
                    <a:pt x="4252402" y="2144762"/>
                    <a:pt x="4235066" y="2155608"/>
                    <a:pt x="4216004" y="2155608"/>
                  </a:cubicBezTo>
                  <a:cubicBezTo>
                    <a:pt x="4199734" y="2155608"/>
                    <a:pt x="4187328" y="2150514"/>
                    <a:pt x="4178782" y="2140325"/>
                  </a:cubicBezTo>
                  <a:cubicBezTo>
                    <a:pt x="4173360" y="2134245"/>
                    <a:pt x="4170237" y="2127672"/>
                    <a:pt x="4169416" y="2120606"/>
                  </a:cubicBezTo>
                  <a:lnTo>
                    <a:pt x="4168734" y="2106456"/>
                  </a:lnTo>
                  <a:lnTo>
                    <a:pt x="4166236" y="2111239"/>
                  </a:lnTo>
                  <a:cubicBezTo>
                    <a:pt x="4163278" y="2116374"/>
                    <a:pt x="4160280" y="2121058"/>
                    <a:pt x="4157240" y="2125289"/>
                  </a:cubicBezTo>
                  <a:cubicBezTo>
                    <a:pt x="4142121" y="2145666"/>
                    <a:pt x="4125934" y="2155608"/>
                    <a:pt x="4108680" y="2155115"/>
                  </a:cubicBezTo>
                  <a:cubicBezTo>
                    <a:pt x="4103257" y="2154622"/>
                    <a:pt x="4100545" y="2154376"/>
                    <a:pt x="4100545" y="2154376"/>
                  </a:cubicBezTo>
                  <a:cubicBezTo>
                    <a:pt x="4087892" y="2152732"/>
                    <a:pt x="4078196" y="2147884"/>
                    <a:pt x="4071459" y="2139832"/>
                  </a:cubicBezTo>
                  <a:cubicBezTo>
                    <a:pt x="4067844" y="2135395"/>
                    <a:pt x="4065378" y="2130876"/>
                    <a:pt x="4064064" y="2126275"/>
                  </a:cubicBezTo>
                  <a:cubicBezTo>
                    <a:pt x="4057819" y="2133506"/>
                    <a:pt x="4052068" y="2139011"/>
                    <a:pt x="4046809" y="2142790"/>
                  </a:cubicBezTo>
                  <a:cubicBezTo>
                    <a:pt x="4034977" y="2151335"/>
                    <a:pt x="4022570" y="2155444"/>
                    <a:pt x="4009588" y="2155115"/>
                  </a:cubicBezTo>
                  <a:cubicBezTo>
                    <a:pt x="3979022" y="2154622"/>
                    <a:pt x="3954619" y="2142297"/>
                    <a:pt x="3936378" y="2118141"/>
                  </a:cubicBezTo>
                  <a:cubicBezTo>
                    <a:pt x="3921589" y="2099243"/>
                    <a:pt x="3914194" y="2077304"/>
                    <a:pt x="3914194" y="2052326"/>
                  </a:cubicBezTo>
                  <a:cubicBezTo>
                    <a:pt x="3914194" y="2028662"/>
                    <a:pt x="3922575" y="2007053"/>
                    <a:pt x="3939336" y="1987497"/>
                  </a:cubicBezTo>
                  <a:cubicBezTo>
                    <a:pt x="3958563" y="1964655"/>
                    <a:pt x="3983213" y="1952906"/>
                    <a:pt x="4013286" y="1952249"/>
                  </a:cubicBezTo>
                  <a:cubicBezTo>
                    <a:pt x="4024460" y="1952084"/>
                    <a:pt x="4033991" y="1954303"/>
                    <a:pt x="4041879" y="1958904"/>
                  </a:cubicBezTo>
                  <a:cubicBezTo>
                    <a:pt x="4049767" y="1963505"/>
                    <a:pt x="4056258" y="1968599"/>
                    <a:pt x="4061352" y="1974187"/>
                  </a:cubicBezTo>
                  <a:lnTo>
                    <a:pt x="4061352" y="1856361"/>
                  </a:lnTo>
                  <a:lnTo>
                    <a:pt x="4029308" y="1856361"/>
                  </a:lnTo>
                  <a:lnTo>
                    <a:pt x="4029308" y="1841572"/>
                  </a:lnTo>
                  <a:lnTo>
                    <a:pt x="4061352" y="1841572"/>
                  </a:lnTo>
                  <a:lnTo>
                    <a:pt x="4061352" y="1749875"/>
                  </a:lnTo>
                  <a:close/>
                  <a:moveTo>
                    <a:pt x="2927877" y="1749628"/>
                  </a:moveTo>
                  <a:lnTo>
                    <a:pt x="2965345" y="1749628"/>
                  </a:lnTo>
                  <a:lnTo>
                    <a:pt x="2965345" y="1749875"/>
                  </a:lnTo>
                  <a:lnTo>
                    <a:pt x="2965345" y="2001301"/>
                  </a:lnTo>
                  <a:lnTo>
                    <a:pt x="2965345" y="2075990"/>
                  </a:lnTo>
                  <a:lnTo>
                    <a:pt x="2965345" y="2096449"/>
                  </a:lnTo>
                  <a:lnTo>
                    <a:pt x="2965345" y="2099653"/>
                  </a:lnTo>
                  <a:cubicBezTo>
                    <a:pt x="2965345" y="2105569"/>
                    <a:pt x="2965468" y="2111362"/>
                    <a:pt x="2965714" y="2117031"/>
                  </a:cubicBezTo>
                  <a:cubicBezTo>
                    <a:pt x="2965961" y="2122701"/>
                    <a:pt x="2966988" y="2127754"/>
                    <a:pt x="2968796" y="2132191"/>
                  </a:cubicBezTo>
                  <a:cubicBezTo>
                    <a:pt x="2970275" y="2136628"/>
                    <a:pt x="2972329" y="2139175"/>
                    <a:pt x="2974958" y="2139832"/>
                  </a:cubicBezTo>
                  <a:cubicBezTo>
                    <a:pt x="2975123" y="2139832"/>
                    <a:pt x="2975287" y="2139873"/>
                    <a:pt x="2975451" y="2139956"/>
                  </a:cubicBezTo>
                  <a:cubicBezTo>
                    <a:pt x="2975616" y="2140038"/>
                    <a:pt x="2975862" y="2140079"/>
                    <a:pt x="2976190" y="2140079"/>
                  </a:cubicBezTo>
                  <a:cubicBezTo>
                    <a:pt x="2991966" y="2140407"/>
                    <a:pt x="3005729" y="2129603"/>
                    <a:pt x="3017479" y="2107665"/>
                  </a:cubicBezTo>
                  <a:cubicBezTo>
                    <a:pt x="3023354" y="2096695"/>
                    <a:pt x="3028499" y="2086250"/>
                    <a:pt x="3032916" y="2076329"/>
                  </a:cubicBezTo>
                  <a:lnTo>
                    <a:pt x="3034708" y="2071761"/>
                  </a:lnTo>
                  <a:lnTo>
                    <a:pt x="3034708" y="2062432"/>
                  </a:lnTo>
                  <a:lnTo>
                    <a:pt x="3034708" y="2056184"/>
                  </a:lnTo>
                  <a:lnTo>
                    <a:pt x="3020904" y="2051340"/>
                  </a:lnTo>
                  <a:cubicBezTo>
                    <a:pt x="3024191" y="2042466"/>
                    <a:pt x="3027231" y="2032606"/>
                    <a:pt x="3030024" y="2021761"/>
                  </a:cubicBezTo>
                  <a:cubicBezTo>
                    <a:pt x="3031504" y="2016338"/>
                    <a:pt x="3032859" y="2011120"/>
                    <a:pt x="3034092" y="2006108"/>
                  </a:cubicBezTo>
                  <a:lnTo>
                    <a:pt x="3034708" y="2003569"/>
                  </a:lnTo>
                  <a:lnTo>
                    <a:pt x="3034708" y="1952495"/>
                  </a:lnTo>
                  <a:lnTo>
                    <a:pt x="3045800" y="1952495"/>
                  </a:lnTo>
                  <a:lnTo>
                    <a:pt x="3053442" y="1952495"/>
                  </a:lnTo>
                  <a:lnTo>
                    <a:pt x="3072422" y="1952495"/>
                  </a:lnTo>
                  <a:cubicBezTo>
                    <a:pt x="3072422" y="1952495"/>
                    <a:pt x="3072381" y="1975748"/>
                    <a:pt x="3072299" y="2022254"/>
                  </a:cubicBezTo>
                  <a:cubicBezTo>
                    <a:pt x="3072216" y="2068759"/>
                    <a:pt x="3072176" y="2092012"/>
                    <a:pt x="3072176" y="2092012"/>
                  </a:cubicBezTo>
                  <a:cubicBezTo>
                    <a:pt x="3072176" y="2098092"/>
                    <a:pt x="3072422" y="2104172"/>
                    <a:pt x="3072915" y="2110253"/>
                  </a:cubicBezTo>
                  <a:cubicBezTo>
                    <a:pt x="3073408" y="2116333"/>
                    <a:pt x="3074640" y="2121920"/>
                    <a:pt x="3076612" y="2127015"/>
                  </a:cubicBezTo>
                  <a:cubicBezTo>
                    <a:pt x="3080228" y="2136710"/>
                    <a:pt x="3088280" y="2141229"/>
                    <a:pt x="3100769" y="2140572"/>
                  </a:cubicBezTo>
                  <a:cubicBezTo>
                    <a:pt x="3100933" y="2140572"/>
                    <a:pt x="3101056" y="2140572"/>
                    <a:pt x="3101139" y="2140572"/>
                  </a:cubicBezTo>
                  <a:cubicBezTo>
                    <a:pt x="3101221" y="2140572"/>
                    <a:pt x="3101262" y="2140572"/>
                    <a:pt x="3101262" y="2140572"/>
                  </a:cubicBezTo>
                  <a:cubicBezTo>
                    <a:pt x="3115394" y="2140407"/>
                    <a:pt x="3130020" y="2128494"/>
                    <a:pt x="3145138" y="2104830"/>
                  </a:cubicBezTo>
                  <a:cubicBezTo>
                    <a:pt x="3152040" y="2093655"/>
                    <a:pt x="3159805" y="2077386"/>
                    <a:pt x="3168432" y="2056024"/>
                  </a:cubicBezTo>
                  <a:lnTo>
                    <a:pt x="3173732" y="2041982"/>
                  </a:lnTo>
                  <a:lnTo>
                    <a:pt x="3173732" y="2016707"/>
                  </a:lnTo>
                  <a:cubicBezTo>
                    <a:pt x="3173732" y="2006765"/>
                    <a:pt x="3173732" y="2001794"/>
                    <a:pt x="3173732" y="2001794"/>
                  </a:cubicBezTo>
                  <a:lnTo>
                    <a:pt x="3173732" y="1952495"/>
                  </a:lnTo>
                  <a:lnTo>
                    <a:pt x="3211200" y="1952495"/>
                  </a:lnTo>
                  <a:cubicBezTo>
                    <a:pt x="3211200" y="1952495"/>
                    <a:pt x="3211200" y="1960712"/>
                    <a:pt x="3211200" y="1977145"/>
                  </a:cubicBezTo>
                  <a:cubicBezTo>
                    <a:pt x="3211200" y="1993578"/>
                    <a:pt x="3211200" y="2001794"/>
                    <a:pt x="3211200" y="2001794"/>
                  </a:cubicBezTo>
                  <a:lnTo>
                    <a:pt x="3211200" y="2096942"/>
                  </a:lnTo>
                  <a:lnTo>
                    <a:pt x="3211200" y="2100393"/>
                  </a:lnTo>
                  <a:cubicBezTo>
                    <a:pt x="3211200" y="2106309"/>
                    <a:pt x="3211323" y="2112102"/>
                    <a:pt x="3211569" y="2117771"/>
                  </a:cubicBezTo>
                  <a:cubicBezTo>
                    <a:pt x="3211816" y="2123440"/>
                    <a:pt x="3212761" y="2128494"/>
                    <a:pt x="3214404" y="2132930"/>
                  </a:cubicBezTo>
                  <a:cubicBezTo>
                    <a:pt x="3216376" y="2138025"/>
                    <a:pt x="3218677" y="2140572"/>
                    <a:pt x="3221306" y="2140572"/>
                  </a:cubicBezTo>
                  <a:cubicBezTo>
                    <a:pt x="3235274" y="2140572"/>
                    <a:pt x="3248585" y="2131862"/>
                    <a:pt x="3261238" y="2114443"/>
                  </a:cubicBezTo>
                  <a:cubicBezTo>
                    <a:pt x="3266661" y="2106884"/>
                    <a:pt x="3272166" y="2097188"/>
                    <a:pt x="3277754" y="2085357"/>
                  </a:cubicBezTo>
                  <a:cubicBezTo>
                    <a:pt x="3282519" y="2075168"/>
                    <a:pt x="3287285" y="2063747"/>
                    <a:pt x="3292050" y="2051094"/>
                  </a:cubicBezTo>
                  <a:lnTo>
                    <a:pt x="3306101" y="2056270"/>
                  </a:lnTo>
                  <a:cubicBezTo>
                    <a:pt x="3300349" y="2071224"/>
                    <a:pt x="3295419" y="2083056"/>
                    <a:pt x="3291311" y="2091766"/>
                  </a:cubicBezTo>
                  <a:cubicBezTo>
                    <a:pt x="3285559" y="2103762"/>
                    <a:pt x="3279561" y="2114197"/>
                    <a:pt x="3273317" y="2123071"/>
                  </a:cubicBezTo>
                  <a:cubicBezTo>
                    <a:pt x="3257705" y="2144762"/>
                    <a:pt x="3240368" y="2155608"/>
                    <a:pt x="3221306" y="2155608"/>
                  </a:cubicBezTo>
                  <a:cubicBezTo>
                    <a:pt x="3205037" y="2155608"/>
                    <a:pt x="3192630" y="2150514"/>
                    <a:pt x="3184085" y="2140325"/>
                  </a:cubicBezTo>
                  <a:cubicBezTo>
                    <a:pt x="3178662" y="2134245"/>
                    <a:pt x="3175540" y="2127672"/>
                    <a:pt x="3174718" y="2120606"/>
                  </a:cubicBezTo>
                  <a:cubicBezTo>
                    <a:pt x="3173896" y="2113539"/>
                    <a:pt x="3173568" y="2106720"/>
                    <a:pt x="3173732" y="2100146"/>
                  </a:cubicBezTo>
                  <a:lnTo>
                    <a:pt x="3173732" y="2096942"/>
                  </a:lnTo>
                  <a:cubicBezTo>
                    <a:pt x="3173732" y="2096942"/>
                    <a:pt x="3173732" y="2092012"/>
                    <a:pt x="3173732" y="2082152"/>
                  </a:cubicBezTo>
                  <a:lnTo>
                    <a:pt x="3173732" y="2081776"/>
                  </a:lnTo>
                  <a:lnTo>
                    <a:pt x="3169511" y="2090903"/>
                  </a:lnTo>
                  <a:cubicBezTo>
                    <a:pt x="3165341" y="2099448"/>
                    <a:pt x="3161325" y="2106720"/>
                    <a:pt x="3157463" y="2112718"/>
                  </a:cubicBezTo>
                  <a:cubicBezTo>
                    <a:pt x="3152533" y="2120606"/>
                    <a:pt x="3145180" y="2129644"/>
                    <a:pt x="3135402" y="2139832"/>
                  </a:cubicBezTo>
                  <a:cubicBezTo>
                    <a:pt x="3125624" y="2150021"/>
                    <a:pt x="3114409" y="2155279"/>
                    <a:pt x="3101755" y="2155608"/>
                  </a:cubicBezTo>
                  <a:cubicBezTo>
                    <a:pt x="3101755" y="2155608"/>
                    <a:pt x="3101714" y="2155608"/>
                    <a:pt x="3101632" y="2155608"/>
                  </a:cubicBezTo>
                  <a:cubicBezTo>
                    <a:pt x="3101550" y="2155608"/>
                    <a:pt x="3101508" y="2155608"/>
                    <a:pt x="3101508" y="2155608"/>
                  </a:cubicBezTo>
                  <a:cubicBezTo>
                    <a:pt x="3101180" y="2155608"/>
                    <a:pt x="3100851" y="2155608"/>
                    <a:pt x="3100522" y="2155608"/>
                  </a:cubicBezTo>
                  <a:cubicBezTo>
                    <a:pt x="3100194" y="2155608"/>
                    <a:pt x="3099783" y="2155608"/>
                    <a:pt x="3099290" y="2155608"/>
                  </a:cubicBezTo>
                  <a:cubicBezTo>
                    <a:pt x="3099290" y="2155608"/>
                    <a:pt x="3099208" y="2155608"/>
                    <a:pt x="3099044" y="2155608"/>
                  </a:cubicBezTo>
                  <a:cubicBezTo>
                    <a:pt x="3098879" y="2155608"/>
                    <a:pt x="3098715" y="2155608"/>
                    <a:pt x="3098550" y="2155608"/>
                  </a:cubicBezTo>
                  <a:cubicBezTo>
                    <a:pt x="3070779" y="2155608"/>
                    <a:pt x="3052456" y="2148213"/>
                    <a:pt x="3043582" y="2133423"/>
                  </a:cubicBezTo>
                  <a:cubicBezTo>
                    <a:pt x="3039638" y="2127015"/>
                    <a:pt x="3037173" y="2120236"/>
                    <a:pt x="3036187" y="2113087"/>
                  </a:cubicBezTo>
                  <a:lnTo>
                    <a:pt x="3035667" y="2105674"/>
                  </a:lnTo>
                  <a:lnTo>
                    <a:pt x="3032762" y="2111239"/>
                  </a:lnTo>
                  <a:cubicBezTo>
                    <a:pt x="3029804" y="2116374"/>
                    <a:pt x="3026805" y="2121058"/>
                    <a:pt x="3023764" y="2125289"/>
                  </a:cubicBezTo>
                  <a:cubicBezTo>
                    <a:pt x="3008646" y="2145666"/>
                    <a:pt x="2992460" y="2155608"/>
                    <a:pt x="2975204" y="2155115"/>
                  </a:cubicBezTo>
                  <a:cubicBezTo>
                    <a:pt x="2969782" y="2154622"/>
                    <a:pt x="2967070" y="2154376"/>
                    <a:pt x="2967070" y="2154376"/>
                  </a:cubicBezTo>
                  <a:cubicBezTo>
                    <a:pt x="2954417" y="2152732"/>
                    <a:pt x="2944721" y="2147884"/>
                    <a:pt x="2937984" y="2139832"/>
                  </a:cubicBezTo>
                  <a:cubicBezTo>
                    <a:pt x="2934368" y="2135395"/>
                    <a:pt x="2931904" y="2130876"/>
                    <a:pt x="2930589" y="2126275"/>
                  </a:cubicBezTo>
                  <a:cubicBezTo>
                    <a:pt x="2924344" y="2133506"/>
                    <a:pt x="2918593" y="2139011"/>
                    <a:pt x="2913334" y="2142790"/>
                  </a:cubicBezTo>
                  <a:cubicBezTo>
                    <a:pt x="2901502" y="2151335"/>
                    <a:pt x="2889095" y="2155444"/>
                    <a:pt x="2876113" y="2155115"/>
                  </a:cubicBezTo>
                  <a:cubicBezTo>
                    <a:pt x="2845548" y="2154622"/>
                    <a:pt x="2821144" y="2142297"/>
                    <a:pt x="2802904" y="2118141"/>
                  </a:cubicBezTo>
                  <a:cubicBezTo>
                    <a:pt x="2788114" y="2099243"/>
                    <a:pt x="2780719" y="2077304"/>
                    <a:pt x="2780719" y="2052326"/>
                  </a:cubicBezTo>
                  <a:cubicBezTo>
                    <a:pt x="2780719" y="2028662"/>
                    <a:pt x="2789100" y="2007053"/>
                    <a:pt x="2805862" y="1987497"/>
                  </a:cubicBezTo>
                  <a:cubicBezTo>
                    <a:pt x="2825088" y="1964655"/>
                    <a:pt x="2849738" y="1952906"/>
                    <a:pt x="2879810" y="1952249"/>
                  </a:cubicBezTo>
                  <a:cubicBezTo>
                    <a:pt x="2890985" y="1952084"/>
                    <a:pt x="2900516" y="1954303"/>
                    <a:pt x="2908404" y="1958904"/>
                  </a:cubicBezTo>
                  <a:cubicBezTo>
                    <a:pt x="2916292" y="1963505"/>
                    <a:pt x="2922783" y="1968599"/>
                    <a:pt x="2927877" y="1974187"/>
                  </a:cubicBezTo>
                  <a:lnTo>
                    <a:pt x="2927877" y="1749875"/>
                  </a:lnTo>
                  <a:close/>
                  <a:moveTo>
                    <a:pt x="1246431" y="1662615"/>
                  </a:moveTo>
                  <a:cubicBezTo>
                    <a:pt x="1236242" y="1662615"/>
                    <a:pt x="1225602" y="1666477"/>
                    <a:pt x="1214510" y="1674200"/>
                  </a:cubicBezTo>
                  <a:cubicBezTo>
                    <a:pt x="1203417" y="1681924"/>
                    <a:pt x="1194995" y="1689237"/>
                    <a:pt x="1189244" y="1696139"/>
                  </a:cubicBezTo>
                  <a:cubicBezTo>
                    <a:pt x="1159007" y="1732127"/>
                    <a:pt x="1143313" y="1781344"/>
                    <a:pt x="1142163" y="1843790"/>
                  </a:cubicBezTo>
                  <a:cubicBezTo>
                    <a:pt x="1142163" y="1845598"/>
                    <a:pt x="1142163" y="1847364"/>
                    <a:pt x="1142163" y="1849090"/>
                  </a:cubicBezTo>
                  <a:cubicBezTo>
                    <a:pt x="1142163" y="1850815"/>
                    <a:pt x="1142163" y="1852500"/>
                    <a:pt x="1142163" y="1854143"/>
                  </a:cubicBezTo>
                  <a:cubicBezTo>
                    <a:pt x="1143971" y="1853321"/>
                    <a:pt x="1146682" y="1851924"/>
                    <a:pt x="1150297" y="1849952"/>
                  </a:cubicBezTo>
                  <a:cubicBezTo>
                    <a:pt x="1192366" y="1827932"/>
                    <a:pt x="1224822" y="1799914"/>
                    <a:pt x="1247664" y="1765897"/>
                  </a:cubicBezTo>
                  <a:cubicBezTo>
                    <a:pt x="1254566" y="1755544"/>
                    <a:pt x="1261837" y="1739851"/>
                    <a:pt x="1269478" y="1718816"/>
                  </a:cubicBezTo>
                  <a:cubicBezTo>
                    <a:pt x="1277120" y="1697782"/>
                    <a:pt x="1276257" y="1681924"/>
                    <a:pt x="1266890" y="1671242"/>
                  </a:cubicBezTo>
                  <a:cubicBezTo>
                    <a:pt x="1261960" y="1665491"/>
                    <a:pt x="1255141" y="1662615"/>
                    <a:pt x="1246431" y="1662615"/>
                  </a:cubicBezTo>
                  <a:close/>
                  <a:moveTo>
                    <a:pt x="1121950" y="1647825"/>
                  </a:moveTo>
                  <a:cubicBezTo>
                    <a:pt x="1122443" y="1647825"/>
                    <a:pt x="1122854" y="1647825"/>
                    <a:pt x="1123183" y="1647825"/>
                  </a:cubicBezTo>
                  <a:cubicBezTo>
                    <a:pt x="1123511" y="1647825"/>
                    <a:pt x="1123922" y="1647825"/>
                    <a:pt x="1124415" y="1647825"/>
                  </a:cubicBezTo>
                  <a:cubicBezTo>
                    <a:pt x="1124415" y="1647825"/>
                    <a:pt x="1124456" y="1647825"/>
                    <a:pt x="1124538" y="1647825"/>
                  </a:cubicBezTo>
                  <a:cubicBezTo>
                    <a:pt x="1124621" y="1647825"/>
                    <a:pt x="1124662" y="1647825"/>
                    <a:pt x="1124662" y="1647825"/>
                  </a:cubicBezTo>
                  <a:cubicBezTo>
                    <a:pt x="1124826" y="1647825"/>
                    <a:pt x="1124990" y="1647825"/>
                    <a:pt x="1125155" y="1647825"/>
                  </a:cubicBezTo>
                  <a:cubicBezTo>
                    <a:pt x="1125319" y="1647825"/>
                    <a:pt x="1125483" y="1647825"/>
                    <a:pt x="1125648" y="1647825"/>
                  </a:cubicBezTo>
                  <a:lnTo>
                    <a:pt x="1125648" y="1662615"/>
                  </a:lnTo>
                  <a:cubicBezTo>
                    <a:pt x="1125319" y="1662615"/>
                    <a:pt x="1125032" y="1662615"/>
                    <a:pt x="1124785" y="1662615"/>
                  </a:cubicBezTo>
                  <a:cubicBezTo>
                    <a:pt x="1124538" y="1662615"/>
                    <a:pt x="1124415" y="1662615"/>
                    <a:pt x="1124415" y="1662615"/>
                  </a:cubicBezTo>
                  <a:cubicBezTo>
                    <a:pt x="1123922" y="1662615"/>
                    <a:pt x="1123511" y="1662615"/>
                    <a:pt x="1123183" y="1662615"/>
                  </a:cubicBezTo>
                  <a:cubicBezTo>
                    <a:pt x="1122854" y="1662615"/>
                    <a:pt x="1122525" y="1662615"/>
                    <a:pt x="1122197" y="1662615"/>
                  </a:cubicBezTo>
                  <a:cubicBezTo>
                    <a:pt x="1120882" y="1662615"/>
                    <a:pt x="1119608" y="1662656"/>
                    <a:pt x="1118376" y="1662738"/>
                  </a:cubicBezTo>
                  <a:cubicBezTo>
                    <a:pt x="1117144" y="1662820"/>
                    <a:pt x="1115952" y="1662862"/>
                    <a:pt x="1114802" y="1662862"/>
                  </a:cubicBezTo>
                  <a:cubicBezTo>
                    <a:pt x="1114638" y="1662862"/>
                    <a:pt x="1114473" y="1662862"/>
                    <a:pt x="1114309" y="1662862"/>
                  </a:cubicBezTo>
                  <a:cubicBezTo>
                    <a:pt x="1114144" y="1662862"/>
                    <a:pt x="1113980" y="1662862"/>
                    <a:pt x="1113816" y="1662862"/>
                  </a:cubicBezTo>
                  <a:cubicBezTo>
                    <a:pt x="1112994" y="1662862"/>
                    <a:pt x="1112419" y="1662944"/>
                    <a:pt x="1112090" y="1663108"/>
                  </a:cubicBezTo>
                  <a:cubicBezTo>
                    <a:pt x="1069693" y="1665573"/>
                    <a:pt x="1032390" y="1678719"/>
                    <a:pt x="1000181" y="1702547"/>
                  </a:cubicBezTo>
                  <a:cubicBezTo>
                    <a:pt x="982269" y="1716023"/>
                    <a:pt x="968876" y="1731388"/>
                    <a:pt x="960002" y="1748642"/>
                  </a:cubicBezTo>
                  <a:cubicBezTo>
                    <a:pt x="950306" y="1767376"/>
                    <a:pt x="946609" y="1787342"/>
                    <a:pt x="948910" y="1808541"/>
                  </a:cubicBezTo>
                  <a:cubicBezTo>
                    <a:pt x="951375" y="1832862"/>
                    <a:pt x="960084" y="1851185"/>
                    <a:pt x="975038" y="1863510"/>
                  </a:cubicBezTo>
                  <a:cubicBezTo>
                    <a:pt x="988678" y="1875177"/>
                    <a:pt x="1006015" y="1881258"/>
                    <a:pt x="1027049" y="1881751"/>
                  </a:cubicBezTo>
                  <a:lnTo>
                    <a:pt x="1027049" y="1881997"/>
                  </a:lnTo>
                  <a:cubicBezTo>
                    <a:pt x="1050055" y="1882654"/>
                    <a:pt x="1074212" y="1879039"/>
                    <a:pt x="1099519" y="1871151"/>
                  </a:cubicBezTo>
                  <a:cubicBezTo>
                    <a:pt x="1098862" y="1860798"/>
                    <a:pt x="1098697" y="1851596"/>
                    <a:pt x="1099026" y="1843544"/>
                  </a:cubicBezTo>
                  <a:cubicBezTo>
                    <a:pt x="1100505" y="1777482"/>
                    <a:pt x="1121622" y="1724896"/>
                    <a:pt x="1162376" y="1685786"/>
                  </a:cubicBezTo>
                  <a:cubicBezTo>
                    <a:pt x="1169935" y="1678391"/>
                    <a:pt x="1181767" y="1670215"/>
                    <a:pt x="1197871" y="1661259"/>
                  </a:cubicBezTo>
                  <a:cubicBezTo>
                    <a:pt x="1213976" y="1652303"/>
                    <a:pt x="1230162" y="1647825"/>
                    <a:pt x="1246431" y="1647825"/>
                  </a:cubicBezTo>
                  <a:cubicBezTo>
                    <a:pt x="1259249" y="1647661"/>
                    <a:pt x="1269848" y="1652098"/>
                    <a:pt x="1278229" y="1661136"/>
                  </a:cubicBezTo>
                  <a:cubicBezTo>
                    <a:pt x="1291704" y="1676419"/>
                    <a:pt x="1293799" y="1696467"/>
                    <a:pt x="1284515" y="1721281"/>
                  </a:cubicBezTo>
                  <a:cubicBezTo>
                    <a:pt x="1275230" y="1746095"/>
                    <a:pt x="1267054" y="1763761"/>
                    <a:pt x="1259988" y="1774278"/>
                  </a:cubicBezTo>
                  <a:cubicBezTo>
                    <a:pt x="1246513" y="1794491"/>
                    <a:pt x="1229505" y="1812855"/>
                    <a:pt x="1208964" y="1829370"/>
                  </a:cubicBezTo>
                  <a:cubicBezTo>
                    <a:pt x="1188422" y="1845885"/>
                    <a:pt x="1166320" y="1859566"/>
                    <a:pt x="1142656" y="1870412"/>
                  </a:cubicBezTo>
                  <a:cubicBezTo>
                    <a:pt x="1143149" y="1877971"/>
                    <a:pt x="1143765" y="1885489"/>
                    <a:pt x="1144505" y="1892966"/>
                  </a:cubicBezTo>
                  <a:cubicBezTo>
                    <a:pt x="1145244" y="1900443"/>
                    <a:pt x="1146025" y="1907797"/>
                    <a:pt x="1146846" y="1915028"/>
                  </a:cubicBezTo>
                  <a:lnTo>
                    <a:pt x="1148326" y="1928831"/>
                  </a:lnTo>
                  <a:cubicBezTo>
                    <a:pt x="1149147" y="1937377"/>
                    <a:pt x="1149969" y="1946579"/>
                    <a:pt x="1150790" y="1956439"/>
                  </a:cubicBezTo>
                  <a:cubicBezTo>
                    <a:pt x="1151612" y="1966299"/>
                    <a:pt x="1152187" y="1976323"/>
                    <a:pt x="1152516" y="1986511"/>
                  </a:cubicBezTo>
                  <a:cubicBezTo>
                    <a:pt x="1152844" y="2012147"/>
                    <a:pt x="1150790" y="2034496"/>
                    <a:pt x="1146354" y="2053559"/>
                  </a:cubicBezTo>
                  <a:cubicBezTo>
                    <a:pt x="1140602" y="2077551"/>
                    <a:pt x="1130824" y="2097764"/>
                    <a:pt x="1117020" y="2114197"/>
                  </a:cubicBezTo>
                  <a:cubicBezTo>
                    <a:pt x="1093685" y="2141804"/>
                    <a:pt x="1064352" y="2155608"/>
                    <a:pt x="1029021" y="2155608"/>
                  </a:cubicBezTo>
                  <a:cubicBezTo>
                    <a:pt x="995004" y="2155608"/>
                    <a:pt x="968465" y="2145255"/>
                    <a:pt x="949403" y="2124550"/>
                  </a:cubicBezTo>
                  <a:cubicBezTo>
                    <a:pt x="931491" y="2105323"/>
                    <a:pt x="922699" y="2080920"/>
                    <a:pt x="923028" y="2051340"/>
                  </a:cubicBezTo>
                  <a:cubicBezTo>
                    <a:pt x="923028" y="2023404"/>
                    <a:pt x="932148" y="1999740"/>
                    <a:pt x="950389" y="1980349"/>
                  </a:cubicBezTo>
                  <a:cubicBezTo>
                    <a:pt x="967808" y="1961287"/>
                    <a:pt x="988514" y="1952002"/>
                    <a:pt x="1012506" y="1952495"/>
                  </a:cubicBezTo>
                  <a:cubicBezTo>
                    <a:pt x="1039456" y="1953152"/>
                    <a:pt x="1059587" y="1966134"/>
                    <a:pt x="1072897" y="1991441"/>
                  </a:cubicBezTo>
                  <a:cubicBezTo>
                    <a:pt x="1078813" y="2002780"/>
                    <a:pt x="1082429" y="2014242"/>
                    <a:pt x="1083743" y="2025828"/>
                  </a:cubicBezTo>
                  <a:cubicBezTo>
                    <a:pt x="1085058" y="2037413"/>
                    <a:pt x="1085140" y="2047232"/>
                    <a:pt x="1083990" y="2055284"/>
                  </a:cubicBezTo>
                  <a:lnTo>
                    <a:pt x="1069446" y="2053066"/>
                  </a:lnTo>
                  <a:cubicBezTo>
                    <a:pt x="1070268" y="2046657"/>
                    <a:pt x="1070104" y="2038399"/>
                    <a:pt x="1068954" y="2028293"/>
                  </a:cubicBezTo>
                  <a:cubicBezTo>
                    <a:pt x="1067803" y="2018186"/>
                    <a:pt x="1064763" y="2008203"/>
                    <a:pt x="1059833" y="1998343"/>
                  </a:cubicBezTo>
                  <a:cubicBezTo>
                    <a:pt x="1056054" y="1991441"/>
                    <a:pt x="1050425" y="1984663"/>
                    <a:pt x="1042948" y="1978007"/>
                  </a:cubicBezTo>
                  <a:cubicBezTo>
                    <a:pt x="1035471" y="1971352"/>
                    <a:pt x="1025159" y="1967860"/>
                    <a:pt x="1012013" y="1967531"/>
                  </a:cubicBezTo>
                  <a:cubicBezTo>
                    <a:pt x="992786" y="1967038"/>
                    <a:pt x="975860" y="1974680"/>
                    <a:pt x="961234" y="1990455"/>
                  </a:cubicBezTo>
                  <a:cubicBezTo>
                    <a:pt x="945787" y="2006888"/>
                    <a:pt x="937982" y="2027183"/>
                    <a:pt x="937817" y="2051340"/>
                  </a:cubicBezTo>
                  <a:cubicBezTo>
                    <a:pt x="937817" y="2077140"/>
                    <a:pt x="945377" y="2098174"/>
                    <a:pt x="960495" y="2114443"/>
                  </a:cubicBezTo>
                  <a:cubicBezTo>
                    <a:pt x="976764" y="2132191"/>
                    <a:pt x="999606" y="2140900"/>
                    <a:pt x="1029021" y="2140572"/>
                  </a:cubicBezTo>
                  <a:cubicBezTo>
                    <a:pt x="1051206" y="2140572"/>
                    <a:pt x="1069857" y="2128822"/>
                    <a:pt x="1084976" y="2105323"/>
                  </a:cubicBezTo>
                  <a:cubicBezTo>
                    <a:pt x="1101902" y="2078537"/>
                    <a:pt x="1109954" y="2039015"/>
                    <a:pt x="1109132" y="1986758"/>
                  </a:cubicBezTo>
                  <a:cubicBezTo>
                    <a:pt x="1108968" y="1976898"/>
                    <a:pt x="1108475" y="1967120"/>
                    <a:pt x="1107653" y="1957425"/>
                  </a:cubicBezTo>
                  <a:cubicBezTo>
                    <a:pt x="1106832" y="1947729"/>
                    <a:pt x="1106010" y="1938691"/>
                    <a:pt x="1105188" y="1930310"/>
                  </a:cubicBezTo>
                  <a:lnTo>
                    <a:pt x="1103710" y="1916753"/>
                  </a:lnTo>
                  <a:cubicBezTo>
                    <a:pt x="1103216" y="1911823"/>
                    <a:pt x="1102682" y="1906811"/>
                    <a:pt x="1102107" y="1901717"/>
                  </a:cubicBezTo>
                  <a:cubicBezTo>
                    <a:pt x="1101532" y="1896622"/>
                    <a:pt x="1101080" y="1891528"/>
                    <a:pt x="1100752" y="1886434"/>
                  </a:cubicBezTo>
                  <a:cubicBezTo>
                    <a:pt x="1074787" y="1894157"/>
                    <a:pt x="1049891" y="1897608"/>
                    <a:pt x="1026063" y="1896787"/>
                  </a:cubicBezTo>
                  <a:cubicBezTo>
                    <a:pt x="1023762" y="1896787"/>
                    <a:pt x="1022037" y="1896705"/>
                    <a:pt x="1020887" y="1896540"/>
                  </a:cubicBezTo>
                  <a:cubicBezTo>
                    <a:pt x="957784" y="1893254"/>
                    <a:pt x="923192" y="1864496"/>
                    <a:pt x="917112" y="1810267"/>
                  </a:cubicBezTo>
                  <a:cubicBezTo>
                    <a:pt x="911360" y="1762775"/>
                    <a:pt x="932230" y="1722842"/>
                    <a:pt x="979722" y="1690469"/>
                  </a:cubicBezTo>
                  <a:cubicBezTo>
                    <a:pt x="1020640" y="1662369"/>
                    <a:pt x="1068050" y="1648154"/>
                    <a:pt x="1121950" y="1647825"/>
                  </a:cubicBezTo>
                  <a:close/>
                  <a:moveTo>
                    <a:pt x="5868568" y="1392906"/>
                  </a:moveTo>
                  <a:cubicBezTo>
                    <a:pt x="5862323" y="1402437"/>
                    <a:pt x="5857310" y="1410489"/>
                    <a:pt x="5853531" y="1417063"/>
                  </a:cubicBezTo>
                  <a:cubicBezTo>
                    <a:pt x="5837590" y="1444013"/>
                    <a:pt x="5825512" y="1470141"/>
                    <a:pt x="5817296" y="1495449"/>
                  </a:cubicBezTo>
                  <a:cubicBezTo>
                    <a:pt x="5807929" y="1524371"/>
                    <a:pt x="5802178" y="1548774"/>
                    <a:pt x="5800041" y="1568658"/>
                  </a:cubicBezTo>
                  <a:cubicBezTo>
                    <a:pt x="5797741" y="1591007"/>
                    <a:pt x="5799712" y="1606783"/>
                    <a:pt x="5805957" y="1615985"/>
                  </a:cubicBezTo>
                  <a:cubicBezTo>
                    <a:pt x="5810394" y="1622887"/>
                    <a:pt x="5815817" y="1626338"/>
                    <a:pt x="5822226" y="1626338"/>
                  </a:cubicBezTo>
                  <a:cubicBezTo>
                    <a:pt x="5824198" y="1626338"/>
                    <a:pt x="5826416" y="1625681"/>
                    <a:pt x="5828882" y="1624366"/>
                  </a:cubicBezTo>
                  <a:cubicBezTo>
                    <a:pt x="5838084" y="1619272"/>
                    <a:pt x="5845478" y="1609248"/>
                    <a:pt x="5851066" y="1594294"/>
                  </a:cubicBezTo>
                  <a:cubicBezTo>
                    <a:pt x="5852052" y="1591500"/>
                    <a:pt x="5853654" y="1586241"/>
                    <a:pt x="5855872" y="1578518"/>
                  </a:cubicBezTo>
                  <a:cubicBezTo>
                    <a:pt x="5858091" y="1570794"/>
                    <a:pt x="5860268" y="1560524"/>
                    <a:pt x="5862405" y="1547706"/>
                  </a:cubicBezTo>
                  <a:cubicBezTo>
                    <a:pt x="5866514" y="1523385"/>
                    <a:pt x="5868568" y="1497338"/>
                    <a:pt x="5868568" y="1469566"/>
                  </a:cubicBezTo>
                  <a:close/>
                  <a:moveTo>
                    <a:pt x="5404130" y="1392906"/>
                  </a:moveTo>
                  <a:cubicBezTo>
                    <a:pt x="5397886" y="1402437"/>
                    <a:pt x="5392874" y="1410489"/>
                    <a:pt x="5389094" y="1417063"/>
                  </a:cubicBezTo>
                  <a:cubicBezTo>
                    <a:pt x="5373154" y="1444013"/>
                    <a:pt x="5361076" y="1470141"/>
                    <a:pt x="5352859" y="1495449"/>
                  </a:cubicBezTo>
                  <a:cubicBezTo>
                    <a:pt x="5343492" y="1524371"/>
                    <a:pt x="5337741" y="1548774"/>
                    <a:pt x="5335604" y="1568658"/>
                  </a:cubicBezTo>
                  <a:cubicBezTo>
                    <a:pt x="5333304" y="1591007"/>
                    <a:pt x="5335276" y="1606783"/>
                    <a:pt x="5341520" y="1615985"/>
                  </a:cubicBezTo>
                  <a:cubicBezTo>
                    <a:pt x="5345958" y="1622887"/>
                    <a:pt x="5351380" y="1626338"/>
                    <a:pt x="5357789" y="1626338"/>
                  </a:cubicBezTo>
                  <a:cubicBezTo>
                    <a:pt x="5359761" y="1626338"/>
                    <a:pt x="5361980" y="1625681"/>
                    <a:pt x="5364444" y="1624366"/>
                  </a:cubicBezTo>
                  <a:cubicBezTo>
                    <a:pt x="5373647" y="1619272"/>
                    <a:pt x="5381042" y="1609248"/>
                    <a:pt x="5386629" y="1594294"/>
                  </a:cubicBezTo>
                  <a:cubicBezTo>
                    <a:pt x="5387615" y="1591500"/>
                    <a:pt x="5389218" y="1586241"/>
                    <a:pt x="5391436" y="1578518"/>
                  </a:cubicBezTo>
                  <a:cubicBezTo>
                    <a:pt x="5393654" y="1570794"/>
                    <a:pt x="5395832" y="1560524"/>
                    <a:pt x="5397968" y="1547706"/>
                  </a:cubicBezTo>
                  <a:cubicBezTo>
                    <a:pt x="5402076" y="1523385"/>
                    <a:pt x="5404130" y="1497338"/>
                    <a:pt x="5404130" y="1469566"/>
                  </a:cubicBezTo>
                  <a:close/>
                  <a:moveTo>
                    <a:pt x="4708806" y="1392906"/>
                  </a:moveTo>
                  <a:cubicBezTo>
                    <a:pt x="4702562" y="1402437"/>
                    <a:pt x="4697549" y="1410489"/>
                    <a:pt x="4693769" y="1417063"/>
                  </a:cubicBezTo>
                  <a:cubicBezTo>
                    <a:pt x="4677830" y="1444013"/>
                    <a:pt x="4665751" y="1470141"/>
                    <a:pt x="4657534" y="1495449"/>
                  </a:cubicBezTo>
                  <a:cubicBezTo>
                    <a:pt x="4648168" y="1524371"/>
                    <a:pt x="4642416" y="1548774"/>
                    <a:pt x="4640280" y="1568658"/>
                  </a:cubicBezTo>
                  <a:cubicBezTo>
                    <a:pt x="4637980" y="1591007"/>
                    <a:pt x="4639952" y="1606783"/>
                    <a:pt x="4646196" y="1615985"/>
                  </a:cubicBezTo>
                  <a:cubicBezTo>
                    <a:pt x="4650632" y="1622887"/>
                    <a:pt x="4656055" y="1626338"/>
                    <a:pt x="4662464" y="1626338"/>
                  </a:cubicBezTo>
                  <a:cubicBezTo>
                    <a:pt x="4664436" y="1626338"/>
                    <a:pt x="4666654" y="1625681"/>
                    <a:pt x="4669120" y="1624366"/>
                  </a:cubicBezTo>
                  <a:cubicBezTo>
                    <a:pt x="4678322" y="1619272"/>
                    <a:pt x="4685718" y="1609248"/>
                    <a:pt x="4691304" y="1594294"/>
                  </a:cubicBezTo>
                  <a:cubicBezTo>
                    <a:pt x="4692290" y="1591500"/>
                    <a:pt x="4693892" y="1586241"/>
                    <a:pt x="4696111" y="1578518"/>
                  </a:cubicBezTo>
                  <a:cubicBezTo>
                    <a:pt x="4698330" y="1570794"/>
                    <a:pt x="4700507" y="1560524"/>
                    <a:pt x="4702643" y="1547706"/>
                  </a:cubicBezTo>
                  <a:cubicBezTo>
                    <a:pt x="4706752" y="1523385"/>
                    <a:pt x="4708806" y="1497338"/>
                    <a:pt x="4708806" y="1469566"/>
                  </a:cubicBezTo>
                  <a:close/>
                  <a:moveTo>
                    <a:pt x="2968986" y="1365298"/>
                  </a:moveTo>
                  <a:cubicBezTo>
                    <a:pt x="2975066" y="1365298"/>
                    <a:pt x="2980243" y="1367435"/>
                    <a:pt x="2984516" y="1371707"/>
                  </a:cubicBezTo>
                  <a:cubicBezTo>
                    <a:pt x="2988789" y="1375980"/>
                    <a:pt x="2990924" y="1381156"/>
                    <a:pt x="2990924" y="1387237"/>
                  </a:cubicBezTo>
                  <a:cubicBezTo>
                    <a:pt x="2990924" y="1393317"/>
                    <a:pt x="2988789" y="1398534"/>
                    <a:pt x="2984516" y="1402889"/>
                  </a:cubicBezTo>
                  <a:cubicBezTo>
                    <a:pt x="2980243" y="1407244"/>
                    <a:pt x="2975066" y="1409421"/>
                    <a:pt x="2968986" y="1409421"/>
                  </a:cubicBezTo>
                  <a:cubicBezTo>
                    <a:pt x="2962906" y="1409421"/>
                    <a:pt x="2957730" y="1407244"/>
                    <a:pt x="2953457" y="1402889"/>
                  </a:cubicBezTo>
                  <a:cubicBezTo>
                    <a:pt x="2949184" y="1398534"/>
                    <a:pt x="2947048" y="1393317"/>
                    <a:pt x="2947048" y="1387237"/>
                  </a:cubicBezTo>
                  <a:cubicBezTo>
                    <a:pt x="2947048" y="1381156"/>
                    <a:pt x="2949184" y="1375980"/>
                    <a:pt x="2953457" y="1371707"/>
                  </a:cubicBezTo>
                  <a:cubicBezTo>
                    <a:pt x="2957730" y="1367435"/>
                    <a:pt x="2962906" y="1365298"/>
                    <a:pt x="2968986" y="1365298"/>
                  </a:cubicBezTo>
                  <a:close/>
                  <a:moveTo>
                    <a:pt x="589955" y="1365298"/>
                  </a:moveTo>
                  <a:cubicBezTo>
                    <a:pt x="596035" y="1365298"/>
                    <a:pt x="601212" y="1367435"/>
                    <a:pt x="605484" y="1371707"/>
                  </a:cubicBezTo>
                  <a:cubicBezTo>
                    <a:pt x="609757" y="1375980"/>
                    <a:pt x="611893" y="1381156"/>
                    <a:pt x="611893" y="1387237"/>
                  </a:cubicBezTo>
                  <a:cubicBezTo>
                    <a:pt x="611893" y="1393317"/>
                    <a:pt x="609757" y="1398534"/>
                    <a:pt x="605484" y="1402889"/>
                  </a:cubicBezTo>
                  <a:cubicBezTo>
                    <a:pt x="601212" y="1407244"/>
                    <a:pt x="596035" y="1409421"/>
                    <a:pt x="589955" y="1409421"/>
                  </a:cubicBezTo>
                  <a:cubicBezTo>
                    <a:pt x="583875" y="1409421"/>
                    <a:pt x="578698" y="1407244"/>
                    <a:pt x="574426" y="1402889"/>
                  </a:cubicBezTo>
                  <a:cubicBezTo>
                    <a:pt x="570153" y="1398534"/>
                    <a:pt x="568017" y="1393317"/>
                    <a:pt x="568017" y="1387237"/>
                  </a:cubicBezTo>
                  <a:cubicBezTo>
                    <a:pt x="568017" y="1381156"/>
                    <a:pt x="570153" y="1375980"/>
                    <a:pt x="574426" y="1371707"/>
                  </a:cubicBezTo>
                  <a:cubicBezTo>
                    <a:pt x="578698" y="1367435"/>
                    <a:pt x="583875" y="1365298"/>
                    <a:pt x="589955" y="1365298"/>
                  </a:cubicBezTo>
                  <a:close/>
                  <a:moveTo>
                    <a:pt x="5061933" y="1203843"/>
                  </a:moveTo>
                  <a:lnTo>
                    <a:pt x="5061933" y="1204336"/>
                  </a:lnTo>
                  <a:lnTo>
                    <a:pt x="5061930" y="1204339"/>
                  </a:lnTo>
                  <a:close/>
                  <a:moveTo>
                    <a:pt x="3017054" y="1178207"/>
                  </a:moveTo>
                  <a:cubicBezTo>
                    <a:pt x="3017054" y="1178207"/>
                    <a:pt x="3017054" y="1178249"/>
                    <a:pt x="3017054" y="1178331"/>
                  </a:cubicBezTo>
                  <a:cubicBezTo>
                    <a:pt x="3017054" y="1178413"/>
                    <a:pt x="3017054" y="1178454"/>
                    <a:pt x="3017054" y="1178454"/>
                  </a:cubicBezTo>
                  <a:cubicBezTo>
                    <a:pt x="3017382" y="1183877"/>
                    <a:pt x="3019600" y="1187410"/>
                    <a:pt x="3023709" y="1189053"/>
                  </a:cubicBezTo>
                  <a:cubicBezTo>
                    <a:pt x="3021572" y="1184945"/>
                    <a:pt x="3019354" y="1181330"/>
                    <a:pt x="3017054" y="1178207"/>
                  </a:cubicBezTo>
                  <a:close/>
                  <a:moveTo>
                    <a:pt x="1994958" y="1149367"/>
                  </a:moveTo>
                  <a:cubicBezTo>
                    <a:pt x="1994629" y="1149860"/>
                    <a:pt x="1994465" y="1150107"/>
                    <a:pt x="1994465" y="1150107"/>
                  </a:cubicBezTo>
                  <a:cubicBezTo>
                    <a:pt x="1994136" y="1152243"/>
                    <a:pt x="1994465" y="1154790"/>
                    <a:pt x="1995451" y="1157748"/>
                  </a:cubicBezTo>
                  <a:cubicBezTo>
                    <a:pt x="1996601" y="1161364"/>
                    <a:pt x="1998244" y="1164568"/>
                    <a:pt x="2000380" y="1167362"/>
                  </a:cubicBezTo>
                  <a:cubicBezTo>
                    <a:pt x="2003996" y="1171798"/>
                    <a:pt x="2008186" y="1174346"/>
                    <a:pt x="2012952" y="1175003"/>
                  </a:cubicBezTo>
                  <a:cubicBezTo>
                    <a:pt x="2013609" y="1175167"/>
                    <a:pt x="2014513" y="1175249"/>
                    <a:pt x="2015663" y="1175249"/>
                  </a:cubicBezTo>
                  <a:cubicBezTo>
                    <a:pt x="2015170" y="1173113"/>
                    <a:pt x="2014431" y="1170566"/>
                    <a:pt x="2013445" y="1167608"/>
                  </a:cubicBezTo>
                  <a:cubicBezTo>
                    <a:pt x="2010322" y="1158241"/>
                    <a:pt x="2004818" y="1152243"/>
                    <a:pt x="1996930" y="1149614"/>
                  </a:cubicBezTo>
                  <a:cubicBezTo>
                    <a:pt x="1995615" y="1149614"/>
                    <a:pt x="1994958" y="1149532"/>
                    <a:pt x="1994958" y="1149367"/>
                  </a:cubicBezTo>
                  <a:close/>
                  <a:moveTo>
                    <a:pt x="2963810" y="1148628"/>
                  </a:moveTo>
                  <a:cubicBezTo>
                    <a:pt x="2948198" y="1148628"/>
                    <a:pt x="2934394" y="1156762"/>
                    <a:pt x="2922398" y="1173031"/>
                  </a:cubicBezTo>
                  <a:cubicBezTo>
                    <a:pt x="2910238" y="1189957"/>
                    <a:pt x="2904158" y="1210663"/>
                    <a:pt x="2904158" y="1235148"/>
                  </a:cubicBezTo>
                  <a:lnTo>
                    <a:pt x="2904192" y="1235399"/>
                  </a:lnTo>
                  <a:lnTo>
                    <a:pt x="2908781" y="1237120"/>
                  </a:lnTo>
                  <a:lnTo>
                    <a:pt x="2905502" y="1245122"/>
                  </a:lnTo>
                  <a:lnTo>
                    <a:pt x="2908718" y="1268980"/>
                  </a:lnTo>
                  <a:cubicBezTo>
                    <a:pt x="2911758" y="1279292"/>
                    <a:pt x="2916318" y="1288638"/>
                    <a:pt x="2922398" y="1297019"/>
                  </a:cubicBezTo>
                  <a:cubicBezTo>
                    <a:pt x="2934230" y="1313288"/>
                    <a:pt x="2948034" y="1321422"/>
                    <a:pt x="2963810" y="1321422"/>
                  </a:cubicBezTo>
                  <a:cubicBezTo>
                    <a:pt x="2983201" y="1321422"/>
                    <a:pt x="2999716" y="1313205"/>
                    <a:pt x="3013356" y="1296772"/>
                  </a:cubicBezTo>
                  <a:cubicBezTo>
                    <a:pt x="3027488" y="1279518"/>
                    <a:pt x="3034554" y="1258976"/>
                    <a:pt x="3034554" y="1235148"/>
                  </a:cubicBezTo>
                  <a:cubicBezTo>
                    <a:pt x="3034554" y="1225124"/>
                    <a:pt x="3033158" y="1215428"/>
                    <a:pt x="3030364" y="1206062"/>
                  </a:cubicBezTo>
                  <a:cubicBezTo>
                    <a:pt x="3027406" y="1205569"/>
                    <a:pt x="3023627" y="1204665"/>
                    <a:pt x="3019025" y="1203350"/>
                  </a:cubicBezTo>
                  <a:cubicBezTo>
                    <a:pt x="3009001" y="1199735"/>
                    <a:pt x="3003332" y="1191929"/>
                    <a:pt x="3002017" y="1179933"/>
                  </a:cubicBezTo>
                  <a:cubicBezTo>
                    <a:pt x="3001524" y="1174017"/>
                    <a:pt x="3002756" y="1169251"/>
                    <a:pt x="3005714" y="1165636"/>
                  </a:cubicBezTo>
                  <a:cubicBezTo>
                    <a:pt x="2993390" y="1154297"/>
                    <a:pt x="2979422" y="1148628"/>
                    <a:pt x="2963810" y="1148628"/>
                  </a:cubicBezTo>
                  <a:close/>
                  <a:moveTo>
                    <a:pt x="7729514" y="1148381"/>
                  </a:moveTo>
                  <a:cubicBezTo>
                    <a:pt x="7711274" y="1149039"/>
                    <a:pt x="7696072" y="1158734"/>
                    <a:pt x="7683912" y="1177468"/>
                  </a:cubicBezTo>
                  <a:cubicBezTo>
                    <a:pt x="7672902" y="1194723"/>
                    <a:pt x="7667398" y="1213456"/>
                    <a:pt x="7667398" y="1233669"/>
                  </a:cubicBezTo>
                  <a:lnTo>
                    <a:pt x="7667546" y="1234904"/>
                  </a:lnTo>
                  <a:lnTo>
                    <a:pt x="7675270" y="1238353"/>
                  </a:lnTo>
                  <a:lnTo>
                    <a:pt x="7669582" y="1251776"/>
                  </a:lnTo>
                  <a:lnTo>
                    <a:pt x="7671094" y="1264296"/>
                  </a:lnTo>
                  <a:cubicBezTo>
                    <a:pt x="7673560" y="1273869"/>
                    <a:pt x="7677258" y="1282804"/>
                    <a:pt x="7682186" y="1291103"/>
                  </a:cubicBezTo>
                  <a:cubicBezTo>
                    <a:pt x="7686294" y="1298333"/>
                    <a:pt x="7692128" y="1305153"/>
                    <a:pt x="7699688" y="1311562"/>
                  </a:cubicBezTo>
                  <a:cubicBezTo>
                    <a:pt x="7707246" y="1317971"/>
                    <a:pt x="7715958" y="1321258"/>
                    <a:pt x="7725816" y="1321422"/>
                  </a:cubicBezTo>
                  <a:cubicBezTo>
                    <a:pt x="7737156" y="1321751"/>
                    <a:pt x="7746892" y="1318341"/>
                    <a:pt x="7755026" y="1311192"/>
                  </a:cubicBezTo>
                  <a:cubicBezTo>
                    <a:pt x="7763162" y="1304044"/>
                    <a:pt x="7769694" y="1297019"/>
                    <a:pt x="7774622" y="1290117"/>
                  </a:cubicBezTo>
                  <a:lnTo>
                    <a:pt x="7778662" y="1282988"/>
                  </a:lnTo>
                  <a:lnTo>
                    <a:pt x="7778566" y="1280996"/>
                  </a:lnTo>
                  <a:lnTo>
                    <a:pt x="7778566" y="1277792"/>
                  </a:lnTo>
                  <a:cubicBezTo>
                    <a:pt x="7778566" y="1277792"/>
                    <a:pt x="7778566" y="1272862"/>
                    <a:pt x="7778566" y="1263002"/>
                  </a:cubicBezTo>
                  <a:cubicBezTo>
                    <a:pt x="7778566" y="1253142"/>
                    <a:pt x="7778566" y="1242255"/>
                    <a:pt x="7778566" y="1230341"/>
                  </a:cubicBezTo>
                  <a:cubicBezTo>
                    <a:pt x="7778566" y="1218427"/>
                    <a:pt x="7778566" y="1207499"/>
                    <a:pt x="7778566" y="1197557"/>
                  </a:cubicBezTo>
                  <a:cubicBezTo>
                    <a:pt x="7778566" y="1195072"/>
                    <a:pt x="7778566" y="1192897"/>
                    <a:pt x="7778566" y="1191033"/>
                  </a:cubicBezTo>
                  <a:lnTo>
                    <a:pt x="7778566" y="1187148"/>
                  </a:lnTo>
                  <a:lnTo>
                    <a:pt x="7774376" y="1176482"/>
                  </a:lnTo>
                  <a:cubicBezTo>
                    <a:pt x="7771090" y="1171223"/>
                    <a:pt x="7765790" y="1165225"/>
                    <a:pt x="7758478" y="1158488"/>
                  </a:cubicBezTo>
                  <a:cubicBezTo>
                    <a:pt x="7751164" y="1151750"/>
                    <a:pt x="7741510" y="1148381"/>
                    <a:pt x="7729514" y="1148381"/>
                  </a:cubicBezTo>
                  <a:close/>
                  <a:moveTo>
                    <a:pt x="6293020" y="1148381"/>
                  </a:moveTo>
                  <a:cubicBezTo>
                    <a:pt x="6291048" y="1151339"/>
                    <a:pt x="6289570" y="1155858"/>
                    <a:pt x="6288584" y="1161939"/>
                  </a:cubicBezTo>
                  <a:cubicBezTo>
                    <a:pt x="6286612" y="1174592"/>
                    <a:pt x="6288419" y="1187492"/>
                    <a:pt x="6294006" y="1200639"/>
                  </a:cubicBezTo>
                  <a:cubicBezTo>
                    <a:pt x="6299101" y="1213128"/>
                    <a:pt x="6305264" y="1222823"/>
                    <a:pt x="6312494" y="1229725"/>
                  </a:cubicBezTo>
                  <a:cubicBezTo>
                    <a:pt x="6313151" y="1226438"/>
                    <a:pt x="6313726" y="1221673"/>
                    <a:pt x="6314219" y="1215428"/>
                  </a:cubicBezTo>
                  <a:cubicBezTo>
                    <a:pt x="6315698" y="1198174"/>
                    <a:pt x="6313972" y="1182316"/>
                    <a:pt x="6309042" y="1167855"/>
                  </a:cubicBezTo>
                  <a:cubicBezTo>
                    <a:pt x="6305592" y="1156844"/>
                    <a:pt x="6300251" y="1150353"/>
                    <a:pt x="6293020" y="1148381"/>
                  </a:cubicBezTo>
                  <a:close/>
                  <a:moveTo>
                    <a:pt x="5567339" y="1148381"/>
                  </a:moveTo>
                  <a:cubicBezTo>
                    <a:pt x="5549098" y="1149039"/>
                    <a:pt x="5533898" y="1158734"/>
                    <a:pt x="5521738" y="1177468"/>
                  </a:cubicBezTo>
                  <a:cubicBezTo>
                    <a:pt x="5510727" y="1194723"/>
                    <a:pt x="5505222" y="1213456"/>
                    <a:pt x="5505222" y="1233669"/>
                  </a:cubicBezTo>
                  <a:lnTo>
                    <a:pt x="5505340" y="1234654"/>
                  </a:lnTo>
                  <a:lnTo>
                    <a:pt x="5508398" y="1235888"/>
                  </a:lnTo>
                  <a:lnTo>
                    <a:pt x="5506088" y="1240844"/>
                  </a:lnTo>
                  <a:lnTo>
                    <a:pt x="5508920" y="1264296"/>
                  </a:lnTo>
                  <a:cubicBezTo>
                    <a:pt x="5511384" y="1273869"/>
                    <a:pt x="5515082" y="1282804"/>
                    <a:pt x="5520012" y="1291103"/>
                  </a:cubicBezTo>
                  <a:cubicBezTo>
                    <a:pt x="5524120" y="1298333"/>
                    <a:pt x="5529954" y="1305153"/>
                    <a:pt x="5537513" y="1311562"/>
                  </a:cubicBezTo>
                  <a:cubicBezTo>
                    <a:pt x="5545072" y="1317971"/>
                    <a:pt x="5553782" y="1321258"/>
                    <a:pt x="5563642" y="1321422"/>
                  </a:cubicBezTo>
                  <a:cubicBezTo>
                    <a:pt x="5574980" y="1321751"/>
                    <a:pt x="5584717" y="1318341"/>
                    <a:pt x="5592852" y="1311192"/>
                  </a:cubicBezTo>
                  <a:cubicBezTo>
                    <a:pt x="5600986" y="1304044"/>
                    <a:pt x="5607518" y="1297019"/>
                    <a:pt x="5612448" y="1290117"/>
                  </a:cubicBezTo>
                  <a:lnTo>
                    <a:pt x="5616488" y="1282988"/>
                  </a:lnTo>
                  <a:lnTo>
                    <a:pt x="5616392" y="1280996"/>
                  </a:lnTo>
                  <a:lnTo>
                    <a:pt x="5616392" y="1277792"/>
                  </a:lnTo>
                  <a:cubicBezTo>
                    <a:pt x="5616392" y="1277792"/>
                    <a:pt x="5616392" y="1272862"/>
                    <a:pt x="5616392" y="1263002"/>
                  </a:cubicBezTo>
                  <a:cubicBezTo>
                    <a:pt x="5616392" y="1253142"/>
                    <a:pt x="5616392" y="1242255"/>
                    <a:pt x="5616392" y="1230341"/>
                  </a:cubicBezTo>
                  <a:cubicBezTo>
                    <a:pt x="5616392" y="1218427"/>
                    <a:pt x="5616392" y="1207499"/>
                    <a:pt x="5616392" y="1197557"/>
                  </a:cubicBezTo>
                  <a:cubicBezTo>
                    <a:pt x="5616392" y="1195072"/>
                    <a:pt x="5616392" y="1192897"/>
                    <a:pt x="5616392" y="1191033"/>
                  </a:cubicBezTo>
                  <a:lnTo>
                    <a:pt x="5616392" y="1187148"/>
                  </a:lnTo>
                  <a:lnTo>
                    <a:pt x="5612202" y="1176482"/>
                  </a:lnTo>
                  <a:cubicBezTo>
                    <a:pt x="5608915" y="1171223"/>
                    <a:pt x="5603616" y="1165225"/>
                    <a:pt x="5596302" y="1158488"/>
                  </a:cubicBezTo>
                  <a:cubicBezTo>
                    <a:pt x="5588990" y="1151750"/>
                    <a:pt x="5579336" y="1148381"/>
                    <a:pt x="5567339" y="1148381"/>
                  </a:cubicBezTo>
                  <a:close/>
                  <a:moveTo>
                    <a:pt x="5357789" y="1148381"/>
                  </a:moveTo>
                  <a:cubicBezTo>
                    <a:pt x="5339548" y="1149039"/>
                    <a:pt x="5324348" y="1158734"/>
                    <a:pt x="5312188" y="1177468"/>
                  </a:cubicBezTo>
                  <a:cubicBezTo>
                    <a:pt x="5301177" y="1194723"/>
                    <a:pt x="5295672" y="1213456"/>
                    <a:pt x="5295672" y="1233669"/>
                  </a:cubicBezTo>
                  <a:lnTo>
                    <a:pt x="5295924" y="1235758"/>
                  </a:lnTo>
                  <a:lnTo>
                    <a:pt x="5299556" y="1237120"/>
                  </a:lnTo>
                  <a:lnTo>
                    <a:pt x="5296878" y="1243656"/>
                  </a:lnTo>
                  <a:lnTo>
                    <a:pt x="5299370" y="1264296"/>
                  </a:lnTo>
                  <a:cubicBezTo>
                    <a:pt x="5301834" y="1273869"/>
                    <a:pt x="5305532" y="1282804"/>
                    <a:pt x="5310462" y="1291103"/>
                  </a:cubicBezTo>
                  <a:cubicBezTo>
                    <a:pt x="5314570" y="1298333"/>
                    <a:pt x="5320404" y="1305153"/>
                    <a:pt x="5327963" y="1311562"/>
                  </a:cubicBezTo>
                  <a:cubicBezTo>
                    <a:pt x="5335522" y="1317971"/>
                    <a:pt x="5344232" y="1321258"/>
                    <a:pt x="5354092" y="1321422"/>
                  </a:cubicBezTo>
                  <a:cubicBezTo>
                    <a:pt x="5365430" y="1321751"/>
                    <a:pt x="5375167" y="1318341"/>
                    <a:pt x="5383302" y="1311192"/>
                  </a:cubicBezTo>
                  <a:cubicBezTo>
                    <a:pt x="5391436" y="1304044"/>
                    <a:pt x="5397968" y="1297019"/>
                    <a:pt x="5402898" y="1290117"/>
                  </a:cubicBezTo>
                  <a:lnTo>
                    <a:pt x="5404130" y="1287942"/>
                  </a:lnTo>
                  <a:lnTo>
                    <a:pt x="5404130" y="1180247"/>
                  </a:lnTo>
                  <a:lnTo>
                    <a:pt x="5402652" y="1176482"/>
                  </a:lnTo>
                  <a:cubicBezTo>
                    <a:pt x="5399365" y="1171223"/>
                    <a:pt x="5394066" y="1165225"/>
                    <a:pt x="5386752" y="1158488"/>
                  </a:cubicBezTo>
                  <a:cubicBezTo>
                    <a:pt x="5379440" y="1151750"/>
                    <a:pt x="5369786" y="1148381"/>
                    <a:pt x="5357789" y="1148381"/>
                  </a:cubicBezTo>
                  <a:close/>
                  <a:moveTo>
                    <a:pt x="4662464" y="1148381"/>
                  </a:moveTo>
                  <a:cubicBezTo>
                    <a:pt x="4644224" y="1149039"/>
                    <a:pt x="4629023" y="1158734"/>
                    <a:pt x="4616862" y="1177468"/>
                  </a:cubicBezTo>
                  <a:cubicBezTo>
                    <a:pt x="4611358" y="1186095"/>
                    <a:pt x="4607228" y="1195092"/>
                    <a:pt x="4604476" y="1204459"/>
                  </a:cubicBezTo>
                  <a:lnTo>
                    <a:pt x="4601374" y="1226404"/>
                  </a:lnTo>
                  <a:lnTo>
                    <a:pt x="4602124" y="1225535"/>
                  </a:lnTo>
                  <a:cubicBezTo>
                    <a:pt x="4603746" y="1224795"/>
                    <a:pt x="4605646" y="1224877"/>
                    <a:pt x="4607824" y="1225781"/>
                  </a:cubicBezTo>
                  <a:cubicBezTo>
                    <a:pt x="4612178" y="1227589"/>
                    <a:pt x="4613616" y="1230711"/>
                    <a:pt x="4612137" y="1235148"/>
                  </a:cubicBezTo>
                  <a:cubicBezTo>
                    <a:pt x="4609508" y="1242954"/>
                    <a:pt x="4606817" y="1250318"/>
                    <a:pt x="4604064" y="1257240"/>
                  </a:cubicBezTo>
                  <a:lnTo>
                    <a:pt x="4603382" y="1258811"/>
                  </a:lnTo>
                  <a:lnTo>
                    <a:pt x="4604044" y="1264296"/>
                  </a:lnTo>
                  <a:cubicBezTo>
                    <a:pt x="4606510" y="1273869"/>
                    <a:pt x="4610207" y="1282804"/>
                    <a:pt x="4615137" y="1291103"/>
                  </a:cubicBezTo>
                  <a:cubicBezTo>
                    <a:pt x="4619246" y="1298333"/>
                    <a:pt x="4625079" y="1305153"/>
                    <a:pt x="4632638" y="1311562"/>
                  </a:cubicBezTo>
                  <a:cubicBezTo>
                    <a:pt x="4640198" y="1317971"/>
                    <a:pt x="4648907" y="1321258"/>
                    <a:pt x="4658766" y="1321422"/>
                  </a:cubicBezTo>
                  <a:cubicBezTo>
                    <a:pt x="4670106" y="1321751"/>
                    <a:pt x="4679842" y="1318341"/>
                    <a:pt x="4687976" y="1311192"/>
                  </a:cubicBezTo>
                  <a:cubicBezTo>
                    <a:pt x="4696111" y="1304044"/>
                    <a:pt x="4702643" y="1297019"/>
                    <a:pt x="4707573" y="1290117"/>
                  </a:cubicBezTo>
                  <a:lnTo>
                    <a:pt x="4708806" y="1287942"/>
                  </a:lnTo>
                  <a:lnTo>
                    <a:pt x="4708806" y="1180247"/>
                  </a:lnTo>
                  <a:lnTo>
                    <a:pt x="4707326" y="1176482"/>
                  </a:lnTo>
                  <a:cubicBezTo>
                    <a:pt x="4704040" y="1171223"/>
                    <a:pt x="4698740" y="1165225"/>
                    <a:pt x="4691428" y="1158488"/>
                  </a:cubicBezTo>
                  <a:cubicBezTo>
                    <a:pt x="4684115" y="1151750"/>
                    <a:pt x="4674461" y="1148381"/>
                    <a:pt x="4662464" y="1148381"/>
                  </a:cubicBezTo>
                  <a:close/>
                  <a:moveTo>
                    <a:pt x="1416221" y="1148381"/>
                  </a:moveTo>
                  <a:cubicBezTo>
                    <a:pt x="1414249" y="1151339"/>
                    <a:pt x="1412770" y="1155858"/>
                    <a:pt x="1411784" y="1161939"/>
                  </a:cubicBezTo>
                  <a:cubicBezTo>
                    <a:pt x="1409812" y="1174592"/>
                    <a:pt x="1411620" y="1187492"/>
                    <a:pt x="1417207" y="1200639"/>
                  </a:cubicBezTo>
                  <a:cubicBezTo>
                    <a:pt x="1422301" y="1213128"/>
                    <a:pt x="1428464" y="1222823"/>
                    <a:pt x="1435694" y="1229725"/>
                  </a:cubicBezTo>
                  <a:cubicBezTo>
                    <a:pt x="1436352" y="1226438"/>
                    <a:pt x="1436927" y="1221673"/>
                    <a:pt x="1437420" y="1215428"/>
                  </a:cubicBezTo>
                  <a:cubicBezTo>
                    <a:pt x="1438898" y="1198174"/>
                    <a:pt x="1437173" y="1182316"/>
                    <a:pt x="1432243" y="1167855"/>
                  </a:cubicBezTo>
                  <a:cubicBezTo>
                    <a:pt x="1428792" y="1156844"/>
                    <a:pt x="1423451" y="1150353"/>
                    <a:pt x="1416221" y="1148381"/>
                  </a:cubicBezTo>
                  <a:close/>
                  <a:moveTo>
                    <a:pt x="585764" y="1148381"/>
                  </a:moveTo>
                  <a:cubicBezTo>
                    <a:pt x="567524" y="1149039"/>
                    <a:pt x="552323" y="1158734"/>
                    <a:pt x="540163" y="1177468"/>
                  </a:cubicBezTo>
                  <a:cubicBezTo>
                    <a:pt x="529152" y="1194723"/>
                    <a:pt x="523647" y="1213456"/>
                    <a:pt x="523647" y="1233669"/>
                  </a:cubicBezTo>
                  <a:cubicBezTo>
                    <a:pt x="523647" y="1255361"/>
                    <a:pt x="528577" y="1274505"/>
                    <a:pt x="538437" y="1291103"/>
                  </a:cubicBezTo>
                  <a:cubicBezTo>
                    <a:pt x="542546" y="1298333"/>
                    <a:pt x="548379" y="1305153"/>
                    <a:pt x="555938" y="1311562"/>
                  </a:cubicBezTo>
                  <a:cubicBezTo>
                    <a:pt x="563498" y="1317971"/>
                    <a:pt x="572207" y="1321258"/>
                    <a:pt x="582067" y="1321422"/>
                  </a:cubicBezTo>
                  <a:cubicBezTo>
                    <a:pt x="593406" y="1321751"/>
                    <a:pt x="603142" y="1318341"/>
                    <a:pt x="611277" y="1311192"/>
                  </a:cubicBezTo>
                  <a:cubicBezTo>
                    <a:pt x="619411" y="1304044"/>
                    <a:pt x="625943" y="1297019"/>
                    <a:pt x="630873" y="1290117"/>
                  </a:cubicBezTo>
                  <a:lnTo>
                    <a:pt x="634913" y="1282988"/>
                  </a:lnTo>
                  <a:lnTo>
                    <a:pt x="634817" y="1280996"/>
                  </a:lnTo>
                  <a:lnTo>
                    <a:pt x="634817" y="1277792"/>
                  </a:lnTo>
                  <a:cubicBezTo>
                    <a:pt x="634817" y="1277792"/>
                    <a:pt x="634817" y="1272862"/>
                    <a:pt x="634817" y="1263002"/>
                  </a:cubicBezTo>
                  <a:cubicBezTo>
                    <a:pt x="634817" y="1253142"/>
                    <a:pt x="634817" y="1242255"/>
                    <a:pt x="634817" y="1230341"/>
                  </a:cubicBezTo>
                  <a:cubicBezTo>
                    <a:pt x="634817" y="1218427"/>
                    <a:pt x="634817" y="1207499"/>
                    <a:pt x="634817" y="1197557"/>
                  </a:cubicBezTo>
                  <a:cubicBezTo>
                    <a:pt x="634817" y="1195072"/>
                    <a:pt x="634817" y="1192897"/>
                    <a:pt x="634817" y="1191033"/>
                  </a:cubicBezTo>
                  <a:lnTo>
                    <a:pt x="634817" y="1187148"/>
                  </a:lnTo>
                  <a:lnTo>
                    <a:pt x="630627" y="1176482"/>
                  </a:lnTo>
                  <a:cubicBezTo>
                    <a:pt x="627340" y="1171223"/>
                    <a:pt x="622041" y="1165225"/>
                    <a:pt x="614728" y="1158488"/>
                  </a:cubicBezTo>
                  <a:cubicBezTo>
                    <a:pt x="607415" y="1151750"/>
                    <a:pt x="597761" y="1148381"/>
                    <a:pt x="585764" y="1148381"/>
                  </a:cubicBezTo>
                  <a:close/>
                  <a:moveTo>
                    <a:pt x="6452918" y="1148135"/>
                  </a:moveTo>
                  <a:cubicBezTo>
                    <a:pt x="6438128" y="1148956"/>
                    <a:pt x="6426584" y="1154462"/>
                    <a:pt x="6418285" y="1164650"/>
                  </a:cubicBezTo>
                  <a:cubicBezTo>
                    <a:pt x="6409986" y="1174839"/>
                    <a:pt x="6404112" y="1183795"/>
                    <a:pt x="6400660" y="1191518"/>
                  </a:cubicBezTo>
                  <a:cubicBezTo>
                    <a:pt x="6392772" y="1210252"/>
                    <a:pt x="6389404" y="1229643"/>
                    <a:pt x="6390554" y="1249691"/>
                  </a:cubicBezTo>
                  <a:cubicBezTo>
                    <a:pt x="6405672" y="1248705"/>
                    <a:pt x="6419476" y="1246076"/>
                    <a:pt x="6431966" y="1241804"/>
                  </a:cubicBezTo>
                  <a:cubicBezTo>
                    <a:pt x="6466804" y="1229972"/>
                    <a:pt x="6483401" y="1206965"/>
                    <a:pt x="6481758" y="1172784"/>
                  </a:cubicBezTo>
                  <a:cubicBezTo>
                    <a:pt x="6480772" y="1155530"/>
                    <a:pt x="6471158" y="1147313"/>
                    <a:pt x="6452918" y="1148135"/>
                  </a:cubicBezTo>
                  <a:close/>
                  <a:moveTo>
                    <a:pt x="1574146" y="1148135"/>
                  </a:moveTo>
                  <a:cubicBezTo>
                    <a:pt x="1559192" y="1148956"/>
                    <a:pt x="1547566" y="1154462"/>
                    <a:pt x="1539267" y="1164650"/>
                  </a:cubicBezTo>
                  <a:cubicBezTo>
                    <a:pt x="1530968" y="1174839"/>
                    <a:pt x="1525175" y="1183795"/>
                    <a:pt x="1521889" y="1191518"/>
                  </a:cubicBezTo>
                  <a:cubicBezTo>
                    <a:pt x="1513836" y="1210252"/>
                    <a:pt x="1510468" y="1229643"/>
                    <a:pt x="1511782" y="1249691"/>
                  </a:cubicBezTo>
                  <a:cubicBezTo>
                    <a:pt x="1526737" y="1248705"/>
                    <a:pt x="1540540" y="1246076"/>
                    <a:pt x="1553194" y="1241804"/>
                  </a:cubicBezTo>
                  <a:cubicBezTo>
                    <a:pt x="1587868" y="1229972"/>
                    <a:pt x="1604465" y="1206965"/>
                    <a:pt x="1602986" y="1172784"/>
                  </a:cubicBezTo>
                  <a:cubicBezTo>
                    <a:pt x="1601836" y="1155530"/>
                    <a:pt x="1592222" y="1147313"/>
                    <a:pt x="1574146" y="1148135"/>
                  </a:cubicBezTo>
                  <a:close/>
                  <a:moveTo>
                    <a:pt x="2057312" y="1133345"/>
                  </a:moveTo>
                  <a:lnTo>
                    <a:pt x="2095026" y="1133345"/>
                  </a:lnTo>
                  <a:cubicBezTo>
                    <a:pt x="2095026" y="1133345"/>
                    <a:pt x="2094985" y="1156598"/>
                    <a:pt x="2094903" y="1203104"/>
                  </a:cubicBezTo>
                  <a:cubicBezTo>
                    <a:pt x="2094820" y="1249609"/>
                    <a:pt x="2094780" y="1272862"/>
                    <a:pt x="2094780" y="1272862"/>
                  </a:cubicBezTo>
                  <a:cubicBezTo>
                    <a:pt x="2094780" y="1278942"/>
                    <a:pt x="2095026" y="1285023"/>
                    <a:pt x="2095519" y="1291103"/>
                  </a:cubicBezTo>
                  <a:cubicBezTo>
                    <a:pt x="2096012" y="1297183"/>
                    <a:pt x="2097244" y="1302770"/>
                    <a:pt x="2099216" y="1307865"/>
                  </a:cubicBezTo>
                  <a:cubicBezTo>
                    <a:pt x="2102832" y="1317560"/>
                    <a:pt x="2110884" y="1322079"/>
                    <a:pt x="2123373" y="1321422"/>
                  </a:cubicBezTo>
                  <a:cubicBezTo>
                    <a:pt x="2123537" y="1321422"/>
                    <a:pt x="2123660" y="1321422"/>
                    <a:pt x="2123743" y="1321422"/>
                  </a:cubicBezTo>
                  <a:cubicBezTo>
                    <a:pt x="2123825" y="1321422"/>
                    <a:pt x="2123866" y="1321422"/>
                    <a:pt x="2123866" y="1321422"/>
                  </a:cubicBezTo>
                  <a:cubicBezTo>
                    <a:pt x="2137998" y="1321258"/>
                    <a:pt x="2152624" y="1309344"/>
                    <a:pt x="2167742" y="1285680"/>
                  </a:cubicBezTo>
                  <a:cubicBezTo>
                    <a:pt x="2174644" y="1274505"/>
                    <a:pt x="2182409" y="1258237"/>
                    <a:pt x="2191036" y="1236874"/>
                  </a:cubicBezTo>
                  <a:lnTo>
                    <a:pt x="2196336" y="1222832"/>
                  </a:lnTo>
                  <a:lnTo>
                    <a:pt x="2196336" y="1197557"/>
                  </a:lnTo>
                  <a:cubicBezTo>
                    <a:pt x="2196336" y="1187615"/>
                    <a:pt x="2196336" y="1182644"/>
                    <a:pt x="2196336" y="1182644"/>
                  </a:cubicBezTo>
                  <a:lnTo>
                    <a:pt x="2196336" y="1133345"/>
                  </a:lnTo>
                  <a:lnTo>
                    <a:pt x="2233804" y="1133345"/>
                  </a:lnTo>
                  <a:cubicBezTo>
                    <a:pt x="2233804" y="1133345"/>
                    <a:pt x="2233804" y="1141562"/>
                    <a:pt x="2233804" y="1157995"/>
                  </a:cubicBezTo>
                  <a:cubicBezTo>
                    <a:pt x="2233804" y="1174428"/>
                    <a:pt x="2233804" y="1182644"/>
                    <a:pt x="2233804" y="1182644"/>
                  </a:cubicBezTo>
                  <a:lnTo>
                    <a:pt x="2233804" y="1277792"/>
                  </a:lnTo>
                  <a:lnTo>
                    <a:pt x="2233804" y="1281243"/>
                  </a:lnTo>
                  <a:cubicBezTo>
                    <a:pt x="2233804" y="1287159"/>
                    <a:pt x="2233927" y="1292952"/>
                    <a:pt x="2234174" y="1298621"/>
                  </a:cubicBezTo>
                  <a:cubicBezTo>
                    <a:pt x="2234420" y="1304290"/>
                    <a:pt x="2235365" y="1309344"/>
                    <a:pt x="2237008" y="1313781"/>
                  </a:cubicBezTo>
                  <a:cubicBezTo>
                    <a:pt x="2238980" y="1318875"/>
                    <a:pt x="2241281" y="1321422"/>
                    <a:pt x="2243910" y="1321422"/>
                  </a:cubicBezTo>
                  <a:cubicBezTo>
                    <a:pt x="2257878" y="1321422"/>
                    <a:pt x="2271189" y="1312712"/>
                    <a:pt x="2283842" y="1295293"/>
                  </a:cubicBezTo>
                  <a:cubicBezTo>
                    <a:pt x="2289266" y="1287734"/>
                    <a:pt x="2294770" y="1278039"/>
                    <a:pt x="2300358" y="1266207"/>
                  </a:cubicBezTo>
                  <a:cubicBezTo>
                    <a:pt x="2302740" y="1261112"/>
                    <a:pt x="2305123" y="1255710"/>
                    <a:pt x="2307506" y="1250000"/>
                  </a:cubicBezTo>
                  <a:lnTo>
                    <a:pt x="2311054" y="1241036"/>
                  </a:lnTo>
                  <a:lnTo>
                    <a:pt x="2311054" y="1237034"/>
                  </a:lnTo>
                  <a:lnTo>
                    <a:pt x="2297251" y="1232190"/>
                  </a:lnTo>
                  <a:cubicBezTo>
                    <a:pt x="2300538" y="1223316"/>
                    <a:pt x="2303578" y="1213456"/>
                    <a:pt x="2306371" y="1202611"/>
                  </a:cubicBezTo>
                  <a:cubicBezTo>
                    <a:pt x="2307850" y="1197188"/>
                    <a:pt x="2309206" y="1191970"/>
                    <a:pt x="2310438" y="1186958"/>
                  </a:cubicBezTo>
                  <a:lnTo>
                    <a:pt x="2311054" y="1184419"/>
                  </a:lnTo>
                  <a:lnTo>
                    <a:pt x="2311054" y="1183576"/>
                  </a:lnTo>
                  <a:cubicBezTo>
                    <a:pt x="2311054" y="1182955"/>
                    <a:pt x="2311054" y="1182644"/>
                    <a:pt x="2311054" y="1182644"/>
                  </a:cubicBezTo>
                  <a:lnTo>
                    <a:pt x="2311054" y="1133345"/>
                  </a:lnTo>
                  <a:lnTo>
                    <a:pt x="2322147" y="1133345"/>
                  </a:lnTo>
                  <a:lnTo>
                    <a:pt x="2329788" y="1133345"/>
                  </a:lnTo>
                  <a:lnTo>
                    <a:pt x="2348522" y="1133345"/>
                  </a:lnTo>
                  <a:cubicBezTo>
                    <a:pt x="2348522" y="1133345"/>
                    <a:pt x="2348522" y="1141562"/>
                    <a:pt x="2348522" y="1157995"/>
                  </a:cubicBezTo>
                  <a:cubicBezTo>
                    <a:pt x="2348522" y="1174428"/>
                    <a:pt x="2348522" y="1182644"/>
                    <a:pt x="2348522" y="1182644"/>
                  </a:cubicBezTo>
                  <a:lnTo>
                    <a:pt x="2348522" y="1277792"/>
                  </a:lnTo>
                  <a:lnTo>
                    <a:pt x="2348522" y="1281243"/>
                  </a:lnTo>
                  <a:cubicBezTo>
                    <a:pt x="2348522" y="1287159"/>
                    <a:pt x="2348645" y="1292952"/>
                    <a:pt x="2348892" y="1298621"/>
                  </a:cubicBezTo>
                  <a:cubicBezTo>
                    <a:pt x="2349138" y="1304290"/>
                    <a:pt x="2350083" y="1309344"/>
                    <a:pt x="2351726" y="1313781"/>
                  </a:cubicBezTo>
                  <a:cubicBezTo>
                    <a:pt x="2353698" y="1318875"/>
                    <a:pt x="2355999" y="1321422"/>
                    <a:pt x="2358628" y="1321422"/>
                  </a:cubicBezTo>
                  <a:cubicBezTo>
                    <a:pt x="2372597" y="1321422"/>
                    <a:pt x="2385907" y="1312712"/>
                    <a:pt x="2398561" y="1295293"/>
                  </a:cubicBezTo>
                  <a:cubicBezTo>
                    <a:pt x="2403984" y="1287734"/>
                    <a:pt x="2409489" y="1278039"/>
                    <a:pt x="2415076" y="1266207"/>
                  </a:cubicBezTo>
                  <a:cubicBezTo>
                    <a:pt x="2419842" y="1256018"/>
                    <a:pt x="2424608" y="1244597"/>
                    <a:pt x="2429373" y="1231944"/>
                  </a:cubicBezTo>
                  <a:cubicBezTo>
                    <a:pt x="2430030" y="1230629"/>
                    <a:pt x="2432700" y="1230876"/>
                    <a:pt x="2437384" y="1232683"/>
                  </a:cubicBezTo>
                  <a:cubicBezTo>
                    <a:pt x="2442068" y="1234491"/>
                    <a:pt x="2444081" y="1235970"/>
                    <a:pt x="2443423" y="1237120"/>
                  </a:cubicBezTo>
                  <a:cubicBezTo>
                    <a:pt x="2437672" y="1252074"/>
                    <a:pt x="2432742" y="1263906"/>
                    <a:pt x="2428633" y="1272616"/>
                  </a:cubicBezTo>
                  <a:cubicBezTo>
                    <a:pt x="2422882" y="1284612"/>
                    <a:pt x="2416884" y="1295047"/>
                    <a:pt x="2410639" y="1303921"/>
                  </a:cubicBezTo>
                  <a:cubicBezTo>
                    <a:pt x="2395028" y="1325612"/>
                    <a:pt x="2377691" y="1336458"/>
                    <a:pt x="2358628" y="1336458"/>
                  </a:cubicBezTo>
                  <a:cubicBezTo>
                    <a:pt x="2342360" y="1336458"/>
                    <a:pt x="2329953" y="1331364"/>
                    <a:pt x="2321408" y="1321175"/>
                  </a:cubicBezTo>
                  <a:cubicBezTo>
                    <a:pt x="2315984" y="1315095"/>
                    <a:pt x="2312862" y="1308522"/>
                    <a:pt x="2312040" y="1301456"/>
                  </a:cubicBezTo>
                  <a:cubicBezTo>
                    <a:pt x="2311219" y="1294389"/>
                    <a:pt x="2310890" y="1287570"/>
                    <a:pt x="2311054" y="1280996"/>
                  </a:cubicBezTo>
                  <a:lnTo>
                    <a:pt x="2311054" y="1278076"/>
                  </a:lnTo>
                  <a:lnTo>
                    <a:pt x="2305103" y="1289439"/>
                  </a:lnTo>
                  <a:cubicBezTo>
                    <a:pt x="2302104" y="1294656"/>
                    <a:pt x="2299043" y="1299484"/>
                    <a:pt x="2295921" y="1303921"/>
                  </a:cubicBezTo>
                  <a:cubicBezTo>
                    <a:pt x="2280309" y="1325612"/>
                    <a:pt x="2262972" y="1336458"/>
                    <a:pt x="2243910" y="1336458"/>
                  </a:cubicBezTo>
                  <a:cubicBezTo>
                    <a:pt x="2227641" y="1336458"/>
                    <a:pt x="2215234" y="1331364"/>
                    <a:pt x="2206689" y="1321175"/>
                  </a:cubicBezTo>
                  <a:cubicBezTo>
                    <a:pt x="2201266" y="1315095"/>
                    <a:pt x="2198144" y="1308522"/>
                    <a:pt x="2197322" y="1301456"/>
                  </a:cubicBezTo>
                  <a:cubicBezTo>
                    <a:pt x="2196500" y="1294389"/>
                    <a:pt x="2196172" y="1287570"/>
                    <a:pt x="2196336" y="1280996"/>
                  </a:cubicBezTo>
                  <a:lnTo>
                    <a:pt x="2196336" y="1277792"/>
                  </a:lnTo>
                  <a:cubicBezTo>
                    <a:pt x="2196336" y="1277792"/>
                    <a:pt x="2196336" y="1272862"/>
                    <a:pt x="2196336" y="1263002"/>
                  </a:cubicBezTo>
                  <a:lnTo>
                    <a:pt x="2196336" y="1262626"/>
                  </a:lnTo>
                  <a:lnTo>
                    <a:pt x="2192115" y="1271753"/>
                  </a:lnTo>
                  <a:cubicBezTo>
                    <a:pt x="2187945" y="1280298"/>
                    <a:pt x="2183929" y="1287570"/>
                    <a:pt x="2180068" y="1293568"/>
                  </a:cubicBezTo>
                  <a:cubicBezTo>
                    <a:pt x="2175137" y="1301456"/>
                    <a:pt x="2167784" y="1310494"/>
                    <a:pt x="2158006" y="1320682"/>
                  </a:cubicBezTo>
                  <a:cubicBezTo>
                    <a:pt x="2148228" y="1330871"/>
                    <a:pt x="2137012" y="1336129"/>
                    <a:pt x="2124359" y="1336458"/>
                  </a:cubicBezTo>
                  <a:cubicBezTo>
                    <a:pt x="2124359" y="1336458"/>
                    <a:pt x="2124318" y="1336458"/>
                    <a:pt x="2124236" y="1336458"/>
                  </a:cubicBezTo>
                  <a:cubicBezTo>
                    <a:pt x="2124154" y="1336458"/>
                    <a:pt x="2124113" y="1336458"/>
                    <a:pt x="2124113" y="1336458"/>
                  </a:cubicBezTo>
                  <a:cubicBezTo>
                    <a:pt x="2123784" y="1336458"/>
                    <a:pt x="2123455" y="1336458"/>
                    <a:pt x="2123127" y="1336458"/>
                  </a:cubicBezTo>
                  <a:cubicBezTo>
                    <a:pt x="2122798" y="1336458"/>
                    <a:pt x="2122387" y="1336458"/>
                    <a:pt x="2121894" y="1336458"/>
                  </a:cubicBezTo>
                  <a:cubicBezTo>
                    <a:pt x="2121894" y="1336458"/>
                    <a:pt x="2121812" y="1336458"/>
                    <a:pt x="2121648" y="1336458"/>
                  </a:cubicBezTo>
                  <a:cubicBezTo>
                    <a:pt x="2121483" y="1336458"/>
                    <a:pt x="2121319" y="1336458"/>
                    <a:pt x="2121155" y="1336458"/>
                  </a:cubicBezTo>
                  <a:cubicBezTo>
                    <a:pt x="2093383" y="1336458"/>
                    <a:pt x="2075060" y="1329063"/>
                    <a:pt x="2066186" y="1314274"/>
                  </a:cubicBezTo>
                  <a:cubicBezTo>
                    <a:pt x="2062242" y="1307865"/>
                    <a:pt x="2059777" y="1301086"/>
                    <a:pt x="2058791" y="1293938"/>
                  </a:cubicBezTo>
                  <a:cubicBezTo>
                    <a:pt x="2057805" y="1286789"/>
                    <a:pt x="2057312" y="1279764"/>
                    <a:pt x="2057312" y="1272862"/>
                  </a:cubicBezTo>
                  <a:cubicBezTo>
                    <a:pt x="2057312" y="1272862"/>
                    <a:pt x="2057312" y="1263002"/>
                    <a:pt x="2057312" y="1243283"/>
                  </a:cubicBezTo>
                  <a:cubicBezTo>
                    <a:pt x="2057312" y="1223563"/>
                    <a:pt x="2057312" y="1213703"/>
                    <a:pt x="2057312" y="1213703"/>
                  </a:cubicBezTo>
                  <a:lnTo>
                    <a:pt x="2057312" y="1179811"/>
                  </a:lnTo>
                  <a:lnTo>
                    <a:pt x="2053809" y="1181658"/>
                  </a:lnTo>
                  <a:cubicBezTo>
                    <a:pt x="2046784" y="1184698"/>
                    <a:pt x="2039902" y="1186999"/>
                    <a:pt x="2033164" y="1188560"/>
                  </a:cubicBezTo>
                  <a:cubicBezTo>
                    <a:pt x="2034150" y="1198256"/>
                    <a:pt x="2034233" y="1207623"/>
                    <a:pt x="2033411" y="1216661"/>
                  </a:cubicBezTo>
                  <a:cubicBezTo>
                    <a:pt x="2029796" y="1255607"/>
                    <a:pt x="2019114" y="1286091"/>
                    <a:pt x="2001366" y="1308111"/>
                  </a:cubicBezTo>
                  <a:cubicBezTo>
                    <a:pt x="1986905" y="1325530"/>
                    <a:pt x="1971129" y="1334815"/>
                    <a:pt x="1954039" y="1335965"/>
                  </a:cubicBezTo>
                  <a:lnTo>
                    <a:pt x="1949602" y="1335965"/>
                  </a:lnTo>
                  <a:cubicBezTo>
                    <a:pt x="1927746" y="1336294"/>
                    <a:pt x="1909670" y="1328817"/>
                    <a:pt x="1895373" y="1313534"/>
                  </a:cubicBezTo>
                  <a:cubicBezTo>
                    <a:pt x="1882884" y="1300716"/>
                    <a:pt x="1874667" y="1283379"/>
                    <a:pt x="1870723" y="1261523"/>
                  </a:cubicBezTo>
                  <a:cubicBezTo>
                    <a:pt x="1868423" y="1249034"/>
                    <a:pt x="1867272" y="1233833"/>
                    <a:pt x="1867272" y="1215921"/>
                  </a:cubicBezTo>
                  <a:cubicBezTo>
                    <a:pt x="1867108" y="1209184"/>
                    <a:pt x="1866944" y="1202323"/>
                    <a:pt x="1866779" y="1195339"/>
                  </a:cubicBezTo>
                  <a:cubicBezTo>
                    <a:pt x="1866615" y="1188355"/>
                    <a:pt x="1866286" y="1181412"/>
                    <a:pt x="1865793" y="1174510"/>
                  </a:cubicBezTo>
                  <a:cubicBezTo>
                    <a:pt x="1864479" y="1163007"/>
                    <a:pt x="1862507" y="1155201"/>
                    <a:pt x="1859878" y="1151093"/>
                  </a:cubicBezTo>
                  <a:cubicBezTo>
                    <a:pt x="1858563" y="1149449"/>
                    <a:pt x="1857330" y="1148628"/>
                    <a:pt x="1856180" y="1148628"/>
                  </a:cubicBezTo>
                  <a:cubicBezTo>
                    <a:pt x="1846485" y="1148463"/>
                    <a:pt x="1836953" y="1152243"/>
                    <a:pt x="1827586" y="1159967"/>
                  </a:cubicBezTo>
                  <a:cubicBezTo>
                    <a:pt x="1822164" y="1164568"/>
                    <a:pt x="1816330" y="1170237"/>
                    <a:pt x="1810085" y="1176975"/>
                  </a:cubicBezTo>
                  <a:cubicBezTo>
                    <a:pt x="1803841" y="1183712"/>
                    <a:pt x="1799239" y="1189793"/>
                    <a:pt x="1796281" y="1195216"/>
                  </a:cubicBezTo>
                  <a:lnTo>
                    <a:pt x="1783217" y="1188067"/>
                  </a:lnTo>
                  <a:cubicBezTo>
                    <a:pt x="1786668" y="1181823"/>
                    <a:pt x="1791844" y="1174921"/>
                    <a:pt x="1798746" y="1167362"/>
                  </a:cubicBezTo>
                  <a:cubicBezTo>
                    <a:pt x="1805648" y="1159802"/>
                    <a:pt x="1812139" y="1153476"/>
                    <a:pt x="1818220" y="1148381"/>
                  </a:cubicBezTo>
                  <a:cubicBezTo>
                    <a:pt x="1830216" y="1138357"/>
                    <a:pt x="1842869" y="1133427"/>
                    <a:pt x="1856180" y="1133592"/>
                  </a:cubicBezTo>
                  <a:lnTo>
                    <a:pt x="1856426" y="1133592"/>
                  </a:lnTo>
                  <a:cubicBezTo>
                    <a:pt x="1866779" y="1133920"/>
                    <a:pt x="1875324" y="1136385"/>
                    <a:pt x="1882062" y="1140986"/>
                  </a:cubicBezTo>
                  <a:cubicBezTo>
                    <a:pt x="1891265" y="1147231"/>
                    <a:pt x="1897427" y="1157666"/>
                    <a:pt x="1900549" y="1172291"/>
                  </a:cubicBezTo>
                  <a:cubicBezTo>
                    <a:pt x="1901864" y="1179686"/>
                    <a:pt x="1902768" y="1186999"/>
                    <a:pt x="1903261" y="1194230"/>
                  </a:cubicBezTo>
                  <a:cubicBezTo>
                    <a:pt x="1903754" y="1201460"/>
                    <a:pt x="1904165" y="1208609"/>
                    <a:pt x="1904493" y="1215675"/>
                  </a:cubicBezTo>
                  <a:cubicBezTo>
                    <a:pt x="1904658" y="1223070"/>
                    <a:pt x="1904904" y="1230383"/>
                    <a:pt x="1905233" y="1237613"/>
                  </a:cubicBezTo>
                  <a:cubicBezTo>
                    <a:pt x="1905562" y="1244844"/>
                    <a:pt x="1906219" y="1252074"/>
                    <a:pt x="1907205" y="1259305"/>
                  </a:cubicBezTo>
                  <a:cubicBezTo>
                    <a:pt x="1909670" y="1278532"/>
                    <a:pt x="1914600" y="1293486"/>
                    <a:pt x="1921995" y="1304167"/>
                  </a:cubicBezTo>
                  <a:cubicBezTo>
                    <a:pt x="1928732" y="1314849"/>
                    <a:pt x="1937360" y="1320436"/>
                    <a:pt x="1947877" y="1320929"/>
                  </a:cubicBezTo>
                  <a:cubicBezTo>
                    <a:pt x="1949520" y="1321258"/>
                    <a:pt x="1951246" y="1321258"/>
                    <a:pt x="1953053" y="1320929"/>
                  </a:cubicBezTo>
                  <a:cubicBezTo>
                    <a:pt x="1966200" y="1319943"/>
                    <a:pt x="1978442" y="1312466"/>
                    <a:pt x="1989781" y="1298498"/>
                  </a:cubicBezTo>
                  <a:cubicBezTo>
                    <a:pt x="2005721" y="1279107"/>
                    <a:pt x="2015335" y="1251335"/>
                    <a:pt x="2018621" y="1215182"/>
                  </a:cubicBezTo>
                  <a:cubicBezTo>
                    <a:pt x="2019279" y="1206144"/>
                    <a:pt x="2019196" y="1197845"/>
                    <a:pt x="2018375" y="1190286"/>
                  </a:cubicBezTo>
                  <a:lnTo>
                    <a:pt x="2017142" y="1190286"/>
                  </a:lnTo>
                  <a:lnTo>
                    <a:pt x="2017142" y="1190532"/>
                  </a:lnTo>
                  <a:cubicBezTo>
                    <a:pt x="2001038" y="1190368"/>
                    <a:pt x="1988467" y="1186013"/>
                    <a:pt x="1979428" y="1177468"/>
                  </a:cubicBezTo>
                  <a:cubicBezTo>
                    <a:pt x="1974498" y="1173360"/>
                    <a:pt x="1971129" y="1167608"/>
                    <a:pt x="1969322" y="1160213"/>
                  </a:cubicBezTo>
                  <a:cubicBezTo>
                    <a:pt x="1967679" y="1153640"/>
                    <a:pt x="1968829" y="1147888"/>
                    <a:pt x="1972773" y="1142958"/>
                  </a:cubicBezTo>
                  <a:cubicBezTo>
                    <a:pt x="1977046" y="1137700"/>
                    <a:pt x="1983783" y="1134824"/>
                    <a:pt x="1992986" y="1134331"/>
                  </a:cubicBezTo>
                  <a:lnTo>
                    <a:pt x="1994958" y="1134331"/>
                  </a:lnTo>
                  <a:cubicBezTo>
                    <a:pt x="1996765" y="1134331"/>
                    <a:pt x="1998573" y="1134578"/>
                    <a:pt x="2000380" y="1135071"/>
                  </a:cubicBezTo>
                  <a:cubicBezTo>
                    <a:pt x="2013527" y="1138357"/>
                    <a:pt x="2022647" y="1147642"/>
                    <a:pt x="2027742" y="1162925"/>
                  </a:cubicBezTo>
                  <a:cubicBezTo>
                    <a:pt x="2029056" y="1166869"/>
                    <a:pt x="2030042" y="1170484"/>
                    <a:pt x="2030700" y="1173770"/>
                  </a:cubicBezTo>
                  <a:cubicBezTo>
                    <a:pt x="2037602" y="1172291"/>
                    <a:pt x="2044257" y="1169991"/>
                    <a:pt x="2050666" y="1166869"/>
                  </a:cubicBezTo>
                  <a:lnTo>
                    <a:pt x="2057312" y="1163252"/>
                  </a:lnTo>
                  <a:close/>
                  <a:moveTo>
                    <a:pt x="634817" y="1133345"/>
                  </a:moveTo>
                  <a:lnTo>
                    <a:pt x="672285" y="1133345"/>
                  </a:lnTo>
                  <a:cubicBezTo>
                    <a:pt x="672285" y="1133345"/>
                    <a:pt x="672285" y="1141562"/>
                    <a:pt x="672285" y="1157995"/>
                  </a:cubicBezTo>
                  <a:cubicBezTo>
                    <a:pt x="672285" y="1174428"/>
                    <a:pt x="672285" y="1182644"/>
                    <a:pt x="672285" y="1182644"/>
                  </a:cubicBezTo>
                  <a:lnTo>
                    <a:pt x="672285" y="1277792"/>
                  </a:lnTo>
                  <a:lnTo>
                    <a:pt x="672285" y="1281243"/>
                  </a:lnTo>
                  <a:cubicBezTo>
                    <a:pt x="672285" y="1287159"/>
                    <a:pt x="672408" y="1292952"/>
                    <a:pt x="672655" y="1298621"/>
                  </a:cubicBezTo>
                  <a:cubicBezTo>
                    <a:pt x="672901" y="1304290"/>
                    <a:pt x="673846" y="1309344"/>
                    <a:pt x="675489" y="1313781"/>
                  </a:cubicBezTo>
                  <a:cubicBezTo>
                    <a:pt x="677461" y="1318875"/>
                    <a:pt x="679762" y="1321422"/>
                    <a:pt x="682391" y="1321422"/>
                  </a:cubicBezTo>
                  <a:cubicBezTo>
                    <a:pt x="696359" y="1321422"/>
                    <a:pt x="709670" y="1312712"/>
                    <a:pt x="722324" y="1295293"/>
                  </a:cubicBezTo>
                  <a:cubicBezTo>
                    <a:pt x="727746" y="1287734"/>
                    <a:pt x="733252" y="1278039"/>
                    <a:pt x="738839" y="1266207"/>
                  </a:cubicBezTo>
                  <a:cubicBezTo>
                    <a:pt x="743604" y="1256018"/>
                    <a:pt x="748370" y="1244597"/>
                    <a:pt x="753136" y="1231944"/>
                  </a:cubicBezTo>
                  <a:lnTo>
                    <a:pt x="767186" y="1237120"/>
                  </a:lnTo>
                  <a:cubicBezTo>
                    <a:pt x="761434" y="1252074"/>
                    <a:pt x="756504" y="1263906"/>
                    <a:pt x="752396" y="1272616"/>
                  </a:cubicBezTo>
                  <a:cubicBezTo>
                    <a:pt x="746645" y="1284612"/>
                    <a:pt x="740647" y="1295047"/>
                    <a:pt x="734402" y="1303921"/>
                  </a:cubicBezTo>
                  <a:cubicBezTo>
                    <a:pt x="718790" y="1325612"/>
                    <a:pt x="701454" y="1336458"/>
                    <a:pt x="682391" y="1336458"/>
                  </a:cubicBezTo>
                  <a:cubicBezTo>
                    <a:pt x="666122" y="1336458"/>
                    <a:pt x="653715" y="1331364"/>
                    <a:pt x="645170" y="1321175"/>
                  </a:cubicBezTo>
                  <a:lnTo>
                    <a:pt x="637659" y="1305363"/>
                  </a:lnTo>
                  <a:lnTo>
                    <a:pt x="631181" y="1313164"/>
                  </a:lnTo>
                  <a:cubicBezTo>
                    <a:pt x="627196" y="1317355"/>
                    <a:pt x="623150" y="1321011"/>
                    <a:pt x="619041" y="1324133"/>
                  </a:cubicBezTo>
                  <a:cubicBezTo>
                    <a:pt x="607538" y="1332350"/>
                    <a:pt x="595131" y="1336376"/>
                    <a:pt x="581821" y="1336212"/>
                  </a:cubicBezTo>
                  <a:cubicBezTo>
                    <a:pt x="551419" y="1336047"/>
                    <a:pt x="526934" y="1323805"/>
                    <a:pt x="508365" y="1299484"/>
                  </a:cubicBezTo>
                  <a:cubicBezTo>
                    <a:pt x="493575" y="1280421"/>
                    <a:pt x="486180" y="1258483"/>
                    <a:pt x="486180" y="1233669"/>
                  </a:cubicBezTo>
                  <a:cubicBezTo>
                    <a:pt x="486180" y="1209841"/>
                    <a:pt x="494561" y="1188149"/>
                    <a:pt x="511322" y="1168594"/>
                  </a:cubicBezTo>
                  <a:cubicBezTo>
                    <a:pt x="530878" y="1145916"/>
                    <a:pt x="555610" y="1134249"/>
                    <a:pt x="585518" y="1133592"/>
                  </a:cubicBezTo>
                  <a:cubicBezTo>
                    <a:pt x="601294" y="1133263"/>
                    <a:pt x="613865" y="1137412"/>
                    <a:pt x="623232" y="1146040"/>
                  </a:cubicBezTo>
                  <a:lnTo>
                    <a:pt x="634817" y="1159108"/>
                  </a:lnTo>
                  <a:close/>
                  <a:moveTo>
                    <a:pt x="4325215" y="1132852"/>
                  </a:moveTo>
                  <a:cubicBezTo>
                    <a:pt x="4340662" y="1132852"/>
                    <a:pt x="4352330" y="1136878"/>
                    <a:pt x="4360218" y="1144930"/>
                  </a:cubicBezTo>
                  <a:cubicBezTo>
                    <a:pt x="4366462" y="1151175"/>
                    <a:pt x="4370283" y="1158529"/>
                    <a:pt x="4371680" y="1166992"/>
                  </a:cubicBezTo>
                  <a:cubicBezTo>
                    <a:pt x="4373077" y="1175455"/>
                    <a:pt x="4373775" y="1183712"/>
                    <a:pt x="4373775" y="1191765"/>
                  </a:cubicBezTo>
                  <a:lnTo>
                    <a:pt x="4373775" y="1212675"/>
                  </a:lnTo>
                  <a:lnTo>
                    <a:pt x="4374761" y="1210252"/>
                  </a:lnTo>
                  <a:cubicBezTo>
                    <a:pt x="4381498" y="1195955"/>
                    <a:pt x="4387578" y="1184781"/>
                    <a:pt x="4393002" y="1176728"/>
                  </a:cubicBezTo>
                  <a:cubicBezTo>
                    <a:pt x="4399082" y="1167855"/>
                    <a:pt x="4407134" y="1159063"/>
                    <a:pt x="4417158" y="1150353"/>
                  </a:cubicBezTo>
                  <a:cubicBezTo>
                    <a:pt x="4427183" y="1141644"/>
                    <a:pt x="4438110" y="1136467"/>
                    <a:pt x="4449942" y="1134824"/>
                  </a:cubicBezTo>
                  <a:cubicBezTo>
                    <a:pt x="4453393" y="1134331"/>
                    <a:pt x="4456844" y="1134085"/>
                    <a:pt x="4460295" y="1134085"/>
                  </a:cubicBezTo>
                  <a:cubicBezTo>
                    <a:pt x="4483795" y="1134742"/>
                    <a:pt x="4500310" y="1142137"/>
                    <a:pt x="4509841" y="1156269"/>
                  </a:cubicBezTo>
                  <a:cubicBezTo>
                    <a:pt x="4513950" y="1162678"/>
                    <a:pt x="4516579" y="1169457"/>
                    <a:pt x="4517729" y="1176605"/>
                  </a:cubicBezTo>
                  <a:cubicBezTo>
                    <a:pt x="4518880" y="1183754"/>
                    <a:pt x="4519454" y="1190779"/>
                    <a:pt x="4519454" y="1197681"/>
                  </a:cubicBezTo>
                  <a:cubicBezTo>
                    <a:pt x="4519454" y="1259469"/>
                    <a:pt x="4519578" y="1293321"/>
                    <a:pt x="4519824" y="1299237"/>
                  </a:cubicBezTo>
                  <a:cubicBezTo>
                    <a:pt x="4520070" y="1305153"/>
                    <a:pt x="4521098" y="1310330"/>
                    <a:pt x="4522905" y="1314767"/>
                  </a:cubicBezTo>
                  <a:cubicBezTo>
                    <a:pt x="4524384" y="1319039"/>
                    <a:pt x="4526438" y="1321504"/>
                    <a:pt x="4529068" y="1322161"/>
                  </a:cubicBezTo>
                  <a:cubicBezTo>
                    <a:pt x="4545336" y="1323147"/>
                    <a:pt x="4559386" y="1312548"/>
                    <a:pt x="4571218" y="1290363"/>
                  </a:cubicBezTo>
                  <a:lnTo>
                    <a:pt x="4575464" y="1281740"/>
                  </a:lnTo>
                  <a:lnTo>
                    <a:pt x="4568426" y="1268733"/>
                  </a:lnTo>
                  <a:cubicBezTo>
                    <a:pt x="4564728" y="1257764"/>
                    <a:pt x="4562880" y="1246076"/>
                    <a:pt x="4562880" y="1233669"/>
                  </a:cubicBezTo>
                  <a:cubicBezTo>
                    <a:pt x="4562880" y="1209841"/>
                    <a:pt x="4571260" y="1188149"/>
                    <a:pt x="4588022" y="1168594"/>
                  </a:cubicBezTo>
                  <a:cubicBezTo>
                    <a:pt x="4607578" y="1145916"/>
                    <a:pt x="4632310" y="1134249"/>
                    <a:pt x="4662218" y="1133592"/>
                  </a:cubicBezTo>
                  <a:cubicBezTo>
                    <a:pt x="4677994" y="1133263"/>
                    <a:pt x="4690564" y="1137412"/>
                    <a:pt x="4699932" y="1146040"/>
                  </a:cubicBezTo>
                  <a:lnTo>
                    <a:pt x="4708806" y="1156050"/>
                  </a:lnTo>
                  <a:lnTo>
                    <a:pt x="4708806" y="1133345"/>
                  </a:lnTo>
                  <a:lnTo>
                    <a:pt x="4746520" y="1133345"/>
                  </a:lnTo>
                  <a:lnTo>
                    <a:pt x="4746520" y="1317231"/>
                  </a:lnTo>
                  <a:cubicBezTo>
                    <a:pt x="4756872" y="1303428"/>
                    <a:pt x="4766486" y="1289747"/>
                    <a:pt x="4775360" y="1276190"/>
                  </a:cubicBezTo>
                  <a:cubicBezTo>
                    <a:pt x="4784234" y="1262632"/>
                    <a:pt x="4792122" y="1247309"/>
                    <a:pt x="4799023" y="1230218"/>
                  </a:cubicBezTo>
                  <a:lnTo>
                    <a:pt x="4813074" y="1235888"/>
                  </a:lnTo>
                  <a:cubicBezTo>
                    <a:pt x="4804857" y="1256100"/>
                    <a:pt x="4795244" y="1274136"/>
                    <a:pt x="4784234" y="1289994"/>
                  </a:cubicBezTo>
                  <a:cubicBezTo>
                    <a:pt x="4773224" y="1305852"/>
                    <a:pt x="4761720" y="1321586"/>
                    <a:pt x="4749724" y="1337198"/>
                  </a:cubicBezTo>
                  <a:cubicBezTo>
                    <a:pt x="4748903" y="1338019"/>
                    <a:pt x="4747834" y="1339416"/>
                    <a:pt x="4746520" y="1341388"/>
                  </a:cubicBezTo>
                  <a:lnTo>
                    <a:pt x="4746520" y="1469566"/>
                  </a:lnTo>
                  <a:cubicBezTo>
                    <a:pt x="4746520" y="1497174"/>
                    <a:pt x="4743480" y="1524206"/>
                    <a:pt x="4737399" y="1550664"/>
                  </a:cubicBezTo>
                  <a:cubicBezTo>
                    <a:pt x="4734277" y="1563810"/>
                    <a:pt x="4731072" y="1574451"/>
                    <a:pt x="4727786" y="1582585"/>
                  </a:cubicBezTo>
                  <a:cubicBezTo>
                    <a:pt x="4724500" y="1590719"/>
                    <a:pt x="4721952" y="1596676"/>
                    <a:pt x="4720144" y="1600456"/>
                  </a:cubicBezTo>
                  <a:cubicBezTo>
                    <a:pt x="4710120" y="1619025"/>
                    <a:pt x="4696563" y="1631597"/>
                    <a:pt x="4679472" y="1638170"/>
                  </a:cubicBezTo>
                  <a:cubicBezTo>
                    <a:pt x="4672900" y="1640306"/>
                    <a:pt x="4667230" y="1641292"/>
                    <a:pt x="4662464" y="1641128"/>
                  </a:cubicBezTo>
                  <a:cubicBezTo>
                    <a:pt x="4650797" y="1641128"/>
                    <a:pt x="4641266" y="1635541"/>
                    <a:pt x="4633870" y="1624366"/>
                  </a:cubicBezTo>
                  <a:cubicBezTo>
                    <a:pt x="4625490" y="1612041"/>
                    <a:pt x="4622696" y="1592979"/>
                    <a:pt x="4625490" y="1567179"/>
                  </a:cubicBezTo>
                  <a:cubicBezTo>
                    <a:pt x="4627462" y="1546473"/>
                    <a:pt x="4633378" y="1521002"/>
                    <a:pt x="4643238" y="1490765"/>
                  </a:cubicBezTo>
                  <a:cubicBezTo>
                    <a:pt x="4651948" y="1464472"/>
                    <a:pt x="4664518" y="1437357"/>
                    <a:pt x="4680952" y="1409421"/>
                  </a:cubicBezTo>
                  <a:cubicBezTo>
                    <a:pt x="4688840" y="1395946"/>
                    <a:pt x="4698124" y="1381649"/>
                    <a:pt x="4708806" y="1366531"/>
                  </a:cubicBezTo>
                  <a:lnTo>
                    <a:pt x="4708806" y="1312052"/>
                  </a:lnTo>
                  <a:lnTo>
                    <a:pt x="4707882" y="1313164"/>
                  </a:lnTo>
                  <a:cubicBezTo>
                    <a:pt x="4703896" y="1317355"/>
                    <a:pt x="4699850" y="1321011"/>
                    <a:pt x="4695741" y="1324133"/>
                  </a:cubicBezTo>
                  <a:cubicBezTo>
                    <a:pt x="4684238" y="1332350"/>
                    <a:pt x="4671831" y="1336376"/>
                    <a:pt x="4658520" y="1336212"/>
                  </a:cubicBezTo>
                  <a:cubicBezTo>
                    <a:pt x="4628120" y="1336047"/>
                    <a:pt x="4603634" y="1323805"/>
                    <a:pt x="4585064" y="1299484"/>
                  </a:cubicBezTo>
                  <a:lnTo>
                    <a:pt x="4584084" y="1297673"/>
                  </a:lnTo>
                  <a:lnTo>
                    <a:pt x="4577628" y="1307618"/>
                  </a:lnTo>
                  <a:cubicBezTo>
                    <a:pt x="4563166" y="1327338"/>
                    <a:pt x="4547555" y="1337115"/>
                    <a:pt x="4530793" y="1336951"/>
                  </a:cubicBezTo>
                  <a:lnTo>
                    <a:pt x="4530793" y="1337198"/>
                  </a:lnTo>
                  <a:cubicBezTo>
                    <a:pt x="4513538" y="1337198"/>
                    <a:pt x="4500720" y="1332186"/>
                    <a:pt x="4492340" y="1322161"/>
                  </a:cubicBezTo>
                  <a:cubicBezTo>
                    <a:pt x="4486916" y="1316081"/>
                    <a:pt x="4483795" y="1309467"/>
                    <a:pt x="4482973" y="1302318"/>
                  </a:cubicBezTo>
                  <a:cubicBezTo>
                    <a:pt x="4482152" y="1295170"/>
                    <a:pt x="4481740" y="1275943"/>
                    <a:pt x="4481740" y="1244638"/>
                  </a:cubicBezTo>
                  <a:cubicBezTo>
                    <a:pt x="4481740" y="1213333"/>
                    <a:pt x="4481740" y="1197681"/>
                    <a:pt x="4481740" y="1197681"/>
                  </a:cubicBezTo>
                  <a:cubicBezTo>
                    <a:pt x="4481740" y="1191765"/>
                    <a:pt x="4481494" y="1185767"/>
                    <a:pt x="4481001" y="1179686"/>
                  </a:cubicBezTo>
                  <a:cubicBezTo>
                    <a:pt x="4480508" y="1173606"/>
                    <a:pt x="4479358" y="1168019"/>
                    <a:pt x="4477550" y="1162925"/>
                  </a:cubicBezTo>
                  <a:cubicBezTo>
                    <a:pt x="4474264" y="1154379"/>
                    <a:pt x="4468512" y="1149778"/>
                    <a:pt x="4460295" y="1149121"/>
                  </a:cubicBezTo>
                  <a:cubicBezTo>
                    <a:pt x="4456680" y="1149121"/>
                    <a:pt x="4453886" y="1149285"/>
                    <a:pt x="4451914" y="1149614"/>
                  </a:cubicBezTo>
                  <a:cubicBezTo>
                    <a:pt x="4443205" y="1150928"/>
                    <a:pt x="4434618" y="1155201"/>
                    <a:pt x="4426156" y="1162432"/>
                  </a:cubicBezTo>
                  <a:cubicBezTo>
                    <a:pt x="4417692" y="1169662"/>
                    <a:pt x="4410750" y="1177221"/>
                    <a:pt x="4405326" y="1185109"/>
                  </a:cubicBezTo>
                  <a:cubicBezTo>
                    <a:pt x="4400561" y="1192176"/>
                    <a:pt x="4395385" y="1201542"/>
                    <a:pt x="4389797" y="1213210"/>
                  </a:cubicBezTo>
                  <a:cubicBezTo>
                    <a:pt x="4384210" y="1224877"/>
                    <a:pt x="4379198" y="1236381"/>
                    <a:pt x="4374761" y="1247719"/>
                  </a:cubicBezTo>
                  <a:lnTo>
                    <a:pt x="4373775" y="1250595"/>
                  </a:lnTo>
                  <a:lnTo>
                    <a:pt x="4373775" y="1336458"/>
                  </a:lnTo>
                  <a:lnTo>
                    <a:pt x="4336308" y="1336458"/>
                  </a:lnTo>
                  <a:lnTo>
                    <a:pt x="4336308" y="1191765"/>
                  </a:lnTo>
                  <a:cubicBezTo>
                    <a:pt x="4336308" y="1186013"/>
                    <a:pt x="4335979" y="1178372"/>
                    <a:pt x="4335322" y="1168841"/>
                  </a:cubicBezTo>
                  <a:cubicBezTo>
                    <a:pt x="4334664" y="1159309"/>
                    <a:pt x="4332610" y="1152818"/>
                    <a:pt x="4329159" y="1149367"/>
                  </a:cubicBezTo>
                  <a:cubicBezTo>
                    <a:pt x="4328173" y="1148381"/>
                    <a:pt x="4326858" y="1147888"/>
                    <a:pt x="4325215" y="1147888"/>
                  </a:cubicBezTo>
                  <a:cubicBezTo>
                    <a:pt x="4322257" y="1147888"/>
                    <a:pt x="4318436" y="1149901"/>
                    <a:pt x="4313753" y="1153927"/>
                  </a:cubicBezTo>
                  <a:cubicBezTo>
                    <a:pt x="4309070" y="1157954"/>
                    <a:pt x="4304509" y="1164527"/>
                    <a:pt x="4300072" y="1173647"/>
                  </a:cubicBezTo>
                  <a:cubicBezTo>
                    <a:pt x="4295636" y="1182768"/>
                    <a:pt x="4290295" y="1195134"/>
                    <a:pt x="4284050" y="1210745"/>
                  </a:cubicBezTo>
                  <a:cubicBezTo>
                    <a:pt x="4277806" y="1226356"/>
                    <a:pt x="4273450" y="1236627"/>
                    <a:pt x="4270986" y="1241557"/>
                  </a:cubicBezTo>
                  <a:cubicBezTo>
                    <a:pt x="4268520" y="1245830"/>
                    <a:pt x="4265193" y="1247103"/>
                    <a:pt x="4261002" y="1245378"/>
                  </a:cubicBezTo>
                  <a:cubicBezTo>
                    <a:pt x="4256812" y="1243652"/>
                    <a:pt x="4255786" y="1240325"/>
                    <a:pt x="4257922" y="1235395"/>
                  </a:cubicBezTo>
                  <a:cubicBezTo>
                    <a:pt x="4259894" y="1230465"/>
                    <a:pt x="4264002" y="1220194"/>
                    <a:pt x="4270246" y="1204583"/>
                  </a:cubicBezTo>
                  <a:cubicBezTo>
                    <a:pt x="4276491" y="1188971"/>
                    <a:pt x="4281338" y="1177673"/>
                    <a:pt x="4284790" y="1170689"/>
                  </a:cubicBezTo>
                  <a:cubicBezTo>
                    <a:pt x="4288240" y="1163705"/>
                    <a:pt x="4293376" y="1155653"/>
                    <a:pt x="4300196" y="1146533"/>
                  </a:cubicBezTo>
                  <a:cubicBezTo>
                    <a:pt x="4307016" y="1137412"/>
                    <a:pt x="4315355" y="1132852"/>
                    <a:pt x="4325215" y="1132852"/>
                  </a:cubicBezTo>
                  <a:close/>
                  <a:moveTo>
                    <a:pt x="800965" y="1132852"/>
                  </a:moveTo>
                  <a:cubicBezTo>
                    <a:pt x="816412" y="1132852"/>
                    <a:pt x="828080" y="1136878"/>
                    <a:pt x="835968" y="1144930"/>
                  </a:cubicBezTo>
                  <a:cubicBezTo>
                    <a:pt x="842212" y="1151175"/>
                    <a:pt x="846033" y="1158529"/>
                    <a:pt x="847430" y="1166992"/>
                  </a:cubicBezTo>
                  <a:cubicBezTo>
                    <a:pt x="848827" y="1175455"/>
                    <a:pt x="849525" y="1183712"/>
                    <a:pt x="849525" y="1191765"/>
                  </a:cubicBezTo>
                  <a:lnTo>
                    <a:pt x="849525" y="1212675"/>
                  </a:lnTo>
                  <a:lnTo>
                    <a:pt x="850511" y="1210252"/>
                  </a:lnTo>
                  <a:cubicBezTo>
                    <a:pt x="857249" y="1195955"/>
                    <a:pt x="863329" y="1184781"/>
                    <a:pt x="868752" y="1176728"/>
                  </a:cubicBezTo>
                  <a:cubicBezTo>
                    <a:pt x="874832" y="1167855"/>
                    <a:pt x="882884" y="1159063"/>
                    <a:pt x="892908" y="1150353"/>
                  </a:cubicBezTo>
                  <a:cubicBezTo>
                    <a:pt x="902933" y="1141644"/>
                    <a:pt x="913861" y="1136467"/>
                    <a:pt x="925693" y="1134824"/>
                  </a:cubicBezTo>
                  <a:cubicBezTo>
                    <a:pt x="929144" y="1134331"/>
                    <a:pt x="932594" y="1134085"/>
                    <a:pt x="936045" y="1134085"/>
                  </a:cubicBezTo>
                  <a:cubicBezTo>
                    <a:pt x="959545" y="1134742"/>
                    <a:pt x="976060" y="1142137"/>
                    <a:pt x="985591" y="1156269"/>
                  </a:cubicBezTo>
                  <a:cubicBezTo>
                    <a:pt x="989700" y="1162678"/>
                    <a:pt x="992329" y="1169457"/>
                    <a:pt x="993479" y="1176605"/>
                  </a:cubicBezTo>
                  <a:cubicBezTo>
                    <a:pt x="994630" y="1183754"/>
                    <a:pt x="995205" y="1190779"/>
                    <a:pt x="995205" y="1197681"/>
                  </a:cubicBezTo>
                  <a:cubicBezTo>
                    <a:pt x="995205" y="1259469"/>
                    <a:pt x="995328" y="1293321"/>
                    <a:pt x="995574" y="1299237"/>
                  </a:cubicBezTo>
                  <a:cubicBezTo>
                    <a:pt x="995821" y="1305153"/>
                    <a:pt x="996848" y="1310330"/>
                    <a:pt x="998656" y="1314767"/>
                  </a:cubicBezTo>
                  <a:cubicBezTo>
                    <a:pt x="1000134" y="1319039"/>
                    <a:pt x="1002189" y="1321504"/>
                    <a:pt x="1004818" y="1322161"/>
                  </a:cubicBezTo>
                  <a:cubicBezTo>
                    <a:pt x="1021087" y="1323147"/>
                    <a:pt x="1035137" y="1312548"/>
                    <a:pt x="1046969" y="1290363"/>
                  </a:cubicBezTo>
                  <a:cubicBezTo>
                    <a:pt x="1058801" y="1268179"/>
                    <a:pt x="1067757" y="1248130"/>
                    <a:pt x="1073837" y="1230218"/>
                  </a:cubicBezTo>
                  <a:cubicBezTo>
                    <a:pt x="1075973" y="1225453"/>
                    <a:pt x="1079219" y="1223974"/>
                    <a:pt x="1083574" y="1225781"/>
                  </a:cubicBezTo>
                  <a:cubicBezTo>
                    <a:pt x="1087928" y="1227589"/>
                    <a:pt x="1089366" y="1230711"/>
                    <a:pt x="1087887" y="1235148"/>
                  </a:cubicBezTo>
                  <a:cubicBezTo>
                    <a:pt x="1077370" y="1266371"/>
                    <a:pt x="1065867" y="1290528"/>
                    <a:pt x="1053378" y="1307618"/>
                  </a:cubicBezTo>
                  <a:cubicBezTo>
                    <a:pt x="1038917" y="1327338"/>
                    <a:pt x="1023305" y="1337115"/>
                    <a:pt x="1006543" y="1336951"/>
                  </a:cubicBezTo>
                  <a:lnTo>
                    <a:pt x="1006543" y="1337198"/>
                  </a:lnTo>
                  <a:cubicBezTo>
                    <a:pt x="989289" y="1337198"/>
                    <a:pt x="976471" y="1332186"/>
                    <a:pt x="968090" y="1322161"/>
                  </a:cubicBezTo>
                  <a:cubicBezTo>
                    <a:pt x="962667" y="1316081"/>
                    <a:pt x="959545" y="1309467"/>
                    <a:pt x="958723" y="1302318"/>
                  </a:cubicBezTo>
                  <a:cubicBezTo>
                    <a:pt x="957902" y="1295170"/>
                    <a:pt x="957491" y="1275943"/>
                    <a:pt x="957491" y="1244638"/>
                  </a:cubicBezTo>
                  <a:cubicBezTo>
                    <a:pt x="957491" y="1213333"/>
                    <a:pt x="957491" y="1197681"/>
                    <a:pt x="957491" y="1197681"/>
                  </a:cubicBezTo>
                  <a:cubicBezTo>
                    <a:pt x="957491" y="1191765"/>
                    <a:pt x="957244" y="1185767"/>
                    <a:pt x="956751" y="1179686"/>
                  </a:cubicBezTo>
                  <a:cubicBezTo>
                    <a:pt x="956258" y="1173606"/>
                    <a:pt x="955108" y="1168019"/>
                    <a:pt x="953300" y="1162925"/>
                  </a:cubicBezTo>
                  <a:cubicBezTo>
                    <a:pt x="950014" y="1154379"/>
                    <a:pt x="944262" y="1149778"/>
                    <a:pt x="936045" y="1149121"/>
                  </a:cubicBezTo>
                  <a:cubicBezTo>
                    <a:pt x="932430" y="1149121"/>
                    <a:pt x="929637" y="1149285"/>
                    <a:pt x="927665" y="1149614"/>
                  </a:cubicBezTo>
                  <a:cubicBezTo>
                    <a:pt x="918955" y="1150928"/>
                    <a:pt x="910369" y="1155201"/>
                    <a:pt x="901906" y="1162432"/>
                  </a:cubicBezTo>
                  <a:cubicBezTo>
                    <a:pt x="893443" y="1169662"/>
                    <a:pt x="886500" y="1177221"/>
                    <a:pt x="881077" y="1185109"/>
                  </a:cubicBezTo>
                  <a:cubicBezTo>
                    <a:pt x="876311" y="1192176"/>
                    <a:pt x="871135" y="1201542"/>
                    <a:pt x="865547" y="1213210"/>
                  </a:cubicBezTo>
                  <a:cubicBezTo>
                    <a:pt x="859960" y="1224877"/>
                    <a:pt x="854948" y="1236381"/>
                    <a:pt x="850511" y="1247719"/>
                  </a:cubicBezTo>
                  <a:lnTo>
                    <a:pt x="849525" y="1250595"/>
                  </a:lnTo>
                  <a:lnTo>
                    <a:pt x="849525" y="1336458"/>
                  </a:lnTo>
                  <a:lnTo>
                    <a:pt x="812058" y="1336458"/>
                  </a:lnTo>
                  <a:lnTo>
                    <a:pt x="812058" y="1191765"/>
                  </a:lnTo>
                  <a:cubicBezTo>
                    <a:pt x="812058" y="1186013"/>
                    <a:pt x="811729" y="1178372"/>
                    <a:pt x="811072" y="1168841"/>
                  </a:cubicBezTo>
                  <a:cubicBezTo>
                    <a:pt x="810414" y="1159309"/>
                    <a:pt x="808360" y="1152818"/>
                    <a:pt x="804909" y="1149367"/>
                  </a:cubicBezTo>
                  <a:cubicBezTo>
                    <a:pt x="803923" y="1148381"/>
                    <a:pt x="802609" y="1147888"/>
                    <a:pt x="800965" y="1147888"/>
                  </a:cubicBezTo>
                  <a:cubicBezTo>
                    <a:pt x="798007" y="1147888"/>
                    <a:pt x="794187" y="1149901"/>
                    <a:pt x="789503" y="1153927"/>
                  </a:cubicBezTo>
                  <a:cubicBezTo>
                    <a:pt x="784820" y="1157954"/>
                    <a:pt x="780260" y="1164527"/>
                    <a:pt x="775823" y="1173647"/>
                  </a:cubicBezTo>
                  <a:cubicBezTo>
                    <a:pt x="771386" y="1182768"/>
                    <a:pt x="766045" y="1195134"/>
                    <a:pt x="759800" y="1210745"/>
                  </a:cubicBezTo>
                  <a:cubicBezTo>
                    <a:pt x="753556" y="1226356"/>
                    <a:pt x="749201" y="1236627"/>
                    <a:pt x="746736" y="1241557"/>
                  </a:cubicBezTo>
                  <a:cubicBezTo>
                    <a:pt x="744271" y="1245830"/>
                    <a:pt x="740943" y="1247103"/>
                    <a:pt x="736753" y="1245378"/>
                  </a:cubicBezTo>
                  <a:cubicBezTo>
                    <a:pt x="732562" y="1243652"/>
                    <a:pt x="731535" y="1240325"/>
                    <a:pt x="733672" y="1235395"/>
                  </a:cubicBezTo>
                  <a:cubicBezTo>
                    <a:pt x="735644" y="1230465"/>
                    <a:pt x="739752" y="1220194"/>
                    <a:pt x="745997" y="1204583"/>
                  </a:cubicBezTo>
                  <a:cubicBezTo>
                    <a:pt x="752241" y="1188971"/>
                    <a:pt x="757089" y="1177673"/>
                    <a:pt x="760540" y="1170689"/>
                  </a:cubicBezTo>
                  <a:cubicBezTo>
                    <a:pt x="763991" y="1163705"/>
                    <a:pt x="769126" y="1155653"/>
                    <a:pt x="775946" y="1146533"/>
                  </a:cubicBezTo>
                  <a:cubicBezTo>
                    <a:pt x="782766" y="1137412"/>
                    <a:pt x="791105" y="1132852"/>
                    <a:pt x="800965" y="1132852"/>
                  </a:cubicBezTo>
                  <a:close/>
                  <a:moveTo>
                    <a:pt x="5143276" y="1132606"/>
                  </a:moveTo>
                  <a:cubicBezTo>
                    <a:pt x="5143276" y="1132606"/>
                    <a:pt x="5143318" y="1132606"/>
                    <a:pt x="5143400" y="1132606"/>
                  </a:cubicBezTo>
                  <a:cubicBezTo>
                    <a:pt x="5143482" y="1132606"/>
                    <a:pt x="5143523" y="1132606"/>
                    <a:pt x="5143523" y="1132606"/>
                  </a:cubicBezTo>
                  <a:cubicBezTo>
                    <a:pt x="5168009" y="1132441"/>
                    <a:pt x="5185263" y="1139836"/>
                    <a:pt x="5195288" y="1154790"/>
                  </a:cubicBezTo>
                  <a:cubicBezTo>
                    <a:pt x="5199560" y="1161364"/>
                    <a:pt x="5202190" y="1168183"/>
                    <a:pt x="5203176" y="1175249"/>
                  </a:cubicBezTo>
                  <a:cubicBezTo>
                    <a:pt x="5204162" y="1182316"/>
                    <a:pt x="5204654" y="1189300"/>
                    <a:pt x="5204654" y="1196202"/>
                  </a:cubicBezTo>
                  <a:cubicBezTo>
                    <a:pt x="5204654" y="1196202"/>
                    <a:pt x="5204654" y="1202200"/>
                    <a:pt x="5204654" y="1214196"/>
                  </a:cubicBezTo>
                  <a:cubicBezTo>
                    <a:pt x="5204654" y="1226192"/>
                    <a:pt x="5204654" y="1232190"/>
                    <a:pt x="5204654" y="1232190"/>
                  </a:cubicBezTo>
                  <a:cubicBezTo>
                    <a:pt x="5204654" y="1232190"/>
                    <a:pt x="5204654" y="1237243"/>
                    <a:pt x="5204654" y="1247350"/>
                  </a:cubicBezTo>
                  <a:cubicBezTo>
                    <a:pt x="5204654" y="1257456"/>
                    <a:pt x="5204654" y="1262509"/>
                    <a:pt x="5204654" y="1262509"/>
                  </a:cubicBezTo>
                  <a:cubicBezTo>
                    <a:pt x="5204654" y="1262509"/>
                    <a:pt x="5204654" y="1265056"/>
                    <a:pt x="5204654" y="1270151"/>
                  </a:cubicBezTo>
                  <a:cubicBezTo>
                    <a:pt x="5204654" y="1275245"/>
                    <a:pt x="5204654" y="1277792"/>
                    <a:pt x="5204654" y="1277792"/>
                  </a:cubicBezTo>
                  <a:lnTo>
                    <a:pt x="5204654" y="1281243"/>
                  </a:lnTo>
                  <a:cubicBezTo>
                    <a:pt x="5204654" y="1287159"/>
                    <a:pt x="5204819" y="1292952"/>
                    <a:pt x="5205148" y="1298621"/>
                  </a:cubicBezTo>
                  <a:cubicBezTo>
                    <a:pt x="5205476" y="1304290"/>
                    <a:pt x="5206462" y="1309344"/>
                    <a:pt x="5208105" y="1313781"/>
                  </a:cubicBezTo>
                  <a:cubicBezTo>
                    <a:pt x="5210242" y="1318875"/>
                    <a:pt x="5212460" y="1321422"/>
                    <a:pt x="5214760" y="1321422"/>
                  </a:cubicBezTo>
                  <a:cubicBezTo>
                    <a:pt x="5229058" y="1321422"/>
                    <a:pt x="5242368" y="1312712"/>
                    <a:pt x="5254693" y="1295293"/>
                  </a:cubicBezTo>
                  <a:cubicBezTo>
                    <a:pt x="5257404" y="1291678"/>
                    <a:pt x="5260158" y="1287446"/>
                    <a:pt x="5262950" y="1282599"/>
                  </a:cubicBezTo>
                  <a:lnTo>
                    <a:pt x="5267014" y="1274765"/>
                  </a:lnTo>
                  <a:lnTo>
                    <a:pt x="5263750" y="1268733"/>
                  </a:lnTo>
                  <a:cubicBezTo>
                    <a:pt x="5260053" y="1257764"/>
                    <a:pt x="5258204" y="1246076"/>
                    <a:pt x="5258204" y="1233669"/>
                  </a:cubicBezTo>
                  <a:cubicBezTo>
                    <a:pt x="5258204" y="1209841"/>
                    <a:pt x="5266586" y="1188149"/>
                    <a:pt x="5283347" y="1168594"/>
                  </a:cubicBezTo>
                  <a:cubicBezTo>
                    <a:pt x="5302902" y="1145916"/>
                    <a:pt x="5327634" y="1134249"/>
                    <a:pt x="5357542" y="1133592"/>
                  </a:cubicBezTo>
                  <a:cubicBezTo>
                    <a:pt x="5373318" y="1133263"/>
                    <a:pt x="5385890" y="1137412"/>
                    <a:pt x="5395256" y="1146040"/>
                  </a:cubicBezTo>
                  <a:lnTo>
                    <a:pt x="5404130" y="1156050"/>
                  </a:lnTo>
                  <a:lnTo>
                    <a:pt x="5404130" y="1133345"/>
                  </a:lnTo>
                  <a:lnTo>
                    <a:pt x="5441844" y="1133345"/>
                  </a:lnTo>
                  <a:lnTo>
                    <a:pt x="5441844" y="1317231"/>
                  </a:lnTo>
                  <a:cubicBezTo>
                    <a:pt x="5452198" y="1303428"/>
                    <a:pt x="5461810" y="1289747"/>
                    <a:pt x="5470684" y="1276190"/>
                  </a:cubicBezTo>
                  <a:lnTo>
                    <a:pt x="5474126" y="1270259"/>
                  </a:lnTo>
                  <a:lnTo>
                    <a:pt x="5473300" y="1268733"/>
                  </a:lnTo>
                  <a:cubicBezTo>
                    <a:pt x="5469603" y="1257764"/>
                    <a:pt x="5467754" y="1246076"/>
                    <a:pt x="5467754" y="1233669"/>
                  </a:cubicBezTo>
                  <a:cubicBezTo>
                    <a:pt x="5467754" y="1209841"/>
                    <a:pt x="5476136" y="1188149"/>
                    <a:pt x="5492897" y="1168594"/>
                  </a:cubicBezTo>
                  <a:cubicBezTo>
                    <a:pt x="5512452" y="1145916"/>
                    <a:pt x="5537184" y="1134249"/>
                    <a:pt x="5567092" y="1133592"/>
                  </a:cubicBezTo>
                  <a:cubicBezTo>
                    <a:pt x="5582868" y="1133263"/>
                    <a:pt x="5595440" y="1137412"/>
                    <a:pt x="5604806" y="1146040"/>
                  </a:cubicBezTo>
                  <a:lnTo>
                    <a:pt x="5616392" y="1159108"/>
                  </a:lnTo>
                  <a:lnTo>
                    <a:pt x="5616392" y="1133345"/>
                  </a:lnTo>
                  <a:lnTo>
                    <a:pt x="5653860" y="1133345"/>
                  </a:lnTo>
                  <a:cubicBezTo>
                    <a:pt x="5653860" y="1133345"/>
                    <a:pt x="5653860" y="1141562"/>
                    <a:pt x="5653860" y="1157995"/>
                  </a:cubicBezTo>
                  <a:cubicBezTo>
                    <a:pt x="5653860" y="1174428"/>
                    <a:pt x="5653860" y="1182644"/>
                    <a:pt x="5653860" y="1182644"/>
                  </a:cubicBezTo>
                  <a:lnTo>
                    <a:pt x="5653860" y="1277792"/>
                  </a:lnTo>
                  <a:lnTo>
                    <a:pt x="5653860" y="1281243"/>
                  </a:lnTo>
                  <a:cubicBezTo>
                    <a:pt x="5653860" y="1287159"/>
                    <a:pt x="5653982" y="1292952"/>
                    <a:pt x="5654229" y="1298621"/>
                  </a:cubicBezTo>
                  <a:cubicBezTo>
                    <a:pt x="5654476" y="1304290"/>
                    <a:pt x="5655420" y="1309344"/>
                    <a:pt x="5657064" y="1313781"/>
                  </a:cubicBezTo>
                  <a:cubicBezTo>
                    <a:pt x="5659036" y="1318875"/>
                    <a:pt x="5661336" y="1321422"/>
                    <a:pt x="5663966" y="1321422"/>
                  </a:cubicBezTo>
                  <a:cubicBezTo>
                    <a:pt x="5677934" y="1321422"/>
                    <a:pt x="5691245" y="1312712"/>
                    <a:pt x="5703898" y="1295293"/>
                  </a:cubicBezTo>
                  <a:cubicBezTo>
                    <a:pt x="5709321" y="1287734"/>
                    <a:pt x="5714826" y="1278039"/>
                    <a:pt x="5720414" y="1266207"/>
                  </a:cubicBezTo>
                  <a:cubicBezTo>
                    <a:pt x="5722796" y="1261112"/>
                    <a:pt x="5725179" y="1255710"/>
                    <a:pt x="5727562" y="1250000"/>
                  </a:cubicBezTo>
                  <a:lnTo>
                    <a:pt x="5730282" y="1243127"/>
                  </a:lnTo>
                  <a:lnTo>
                    <a:pt x="5730282" y="1237034"/>
                  </a:lnTo>
                  <a:lnTo>
                    <a:pt x="5716479" y="1232190"/>
                  </a:lnTo>
                  <a:cubicBezTo>
                    <a:pt x="5719766" y="1223316"/>
                    <a:pt x="5722806" y="1213456"/>
                    <a:pt x="5725599" y="1202611"/>
                  </a:cubicBezTo>
                  <a:cubicBezTo>
                    <a:pt x="5727078" y="1197188"/>
                    <a:pt x="5728434" y="1191970"/>
                    <a:pt x="5729666" y="1186958"/>
                  </a:cubicBezTo>
                  <a:lnTo>
                    <a:pt x="5730282" y="1184419"/>
                  </a:lnTo>
                  <a:lnTo>
                    <a:pt x="5730282" y="1133345"/>
                  </a:lnTo>
                  <a:lnTo>
                    <a:pt x="5741375" y="1133345"/>
                  </a:lnTo>
                  <a:lnTo>
                    <a:pt x="5749016" y="1133345"/>
                  </a:lnTo>
                  <a:lnTo>
                    <a:pt x="5767996" y="1133345"/>
                  </a:lnTo>
                  <a:cubicBezTo>
                    <a:pt x="5767996" y="1133345"/>
                    <a:pt x="5767956" y="1156598"/>
                    <a:pt x="5767874" y="1203104"/>
                  </a:cubicBezTo>
                  <a:cubicBezTo>
                    <a:pt x="5767792" y="1249609"/>
                    <a:pt x="5767750" y="1272862"/>
                    <a:pt x="5767750" y="1272862"/>
                  </a:cubicBezTo>
                  <a:cubicBezTo>
                    <a:pt x="5767750" y="1278942"/>
                    <a:pt x="5767996" y="1285023"/>
                    <a:pt x="5768490" y="1291103"/>
                  </a:cubicBezTo>
                  <a:cubicBezTo>
                    <a:pt x="5768982" y="1297183"/>
                    <a:pt x="5770215" y="1302770"/>
                    <a:pt x="5772187" y="1307865"/>
                  </a:cubicBezTo>
                  <a:cubicBezTo>
                    <a:pt x="5775802" y="1317560"/>
                    <a:pt x="5783854" y="1322079"/>
                    <a:pt x="5796344" y="1321422"/>
                  </a:cubicBezTo>
                  <a:cubicBezTo>
                    <a:pt x="5796508" y="1321422"/>
                    <a:pt x="5796632" y="1321422"/>
                    <a:pt x="5796714" y="1321422"/>
                  </a:cubicBezTo>
                  <a:cubicBezTo>
                    <a:pt x="5796796" y="1321422"/>
                    <a:pt x="5796837" y="1321422"/>
                    <a:pt x="5796837" y="1321422"/>
                  </a:cubicBezTo>
                  <a:cubicBezTo>
                    <a:pt x="5810969" y="1321258"/>
                    <a:pt x="5825595" y="1309344"/>
                    <a:pt x="5840713" y="1285680"/>
                  </a:cubicBezTo>
                  <a:cubicBezTo>
                    <a:pt x="5847615" y="1274505"/>
                    <a:pt x="5855380" y="1258237"/>
                    <a:pt x="5864007" y="1236874"/>
                  </a:cubicBezTo>
                  <a:lnTo>
                    <a:pt x="5868568" y="1224791"/>
                  </a:lnTo>
                  <a:lnTo>
                    <a:pt x="5868568" y="1133345"/>
                  </a:lnTo>
                  <a:lnTo>
                    <a:pt x="5906281" y="1133345"/>
                  </a:lnTo>
                  <a:lnTo>
                    <a:pt x="5906281" y="1317231"/>
                  </a:lnTo>
                  <a:cubicBezTo>
                    <a:pt x="5916634" y="1303428"/>
                    <a:pt x="5926248" y="1289747"/>
                    <a:pt x="5935122" y="1276190"/>
                  </a:cubicBezTo>
                  <a:cubicBezTo>
                    <a:pt x="5943995" y="1262632"/>
                    <a:pt x="5951883" y="1247309"/>
                    <a:pt x="5958785" y="1230218"/>
                  </a:cubicBezTo>
                  <a:lnTo>
                    <a:pt x="5972836" y="1235888"/>
                  </a:lnTo>
                  <a:cubicBezTo>
                    <a:pt x="5964619" y="1256100"/>
                    <a:pt x="5955006" y="1274136"/>
                    <a:pt x="5943995" y="1289994"/>
                  </a:cubicBezTo>
                  <a:cubicBezTo>
                    <a:pt x="5932985" y="1305852"/>
                    <a:pt x="5921482" y="1321586"/>
                    <a:pt x="5909486" y="1337198"/>
                  </a:cubicBezTo>
                  <a:cubicBezTo>
                    <a:pt x="5908664" y="1338019"/>
                    <a:pt x="5907596" y="1339416"/>
                    <a:pt x="5906281" y="1341388"/>
                  </a:cubicBezTo>
                  <a:lnTo>
                    <a:pt x="5906281" y="1469566"/>
                  </a:lnTo>
                  <a:cubicBezTo>
                    <a:pt x="5906281" y="1497174"/>
                    <a:pt x="5903242" y="1524206"/>
                    <a:pt x="5897161" y="1550664"/>
                  </a:cubicBezTo>
                  <a:cubicBezTo>
                    <a:pt x="5894038" y="1563810"/>
                    <a:pt x="5890834" y="1574451"/>
                    <a:pt x="5887548" y="1582585"/>
                  </a:cubicBezTo>
                  <a:cubicBezTo>
                    <a:pt x="5884261" y="1590719"/>
                    <a:pt x="5881714" y="1596676"/>
                    <a:pt x="5879906" y="1600456"/>
                  </a:cubicBezTo>
                  <a:cubicBezTo>
                    <a:pt x="5869882" y="1619025"/>
                    <a:pt x="5856324" y="1631597"/>
                    <a:pt x="5839234" y="1638170"/>
                  </a:cubicBezTo>
                  <a:cubicBezTo>
                    <a:pt x="5832660" y="1640306"/>
                    <a:pt x="5826992" y="1641292"/>
                    <a:pt x="5822226" y="1641128"/>
                  </a:cubicBezTo>
                  <a:cubicBezTo>
                    <a:pt x="5810558" y="1641128"/>
                    <a:pt x="5801027" y="1635541"/>
                    <a:pt x="5793632" y="1624366"/>
                  </a:cubicBezTo>
                  <a:cubicBezTo>
                    <a:pt x="5785252" y="1612041"/>
                    <a:pt x="5782458" y="1592979"/>
                    <a:pt x="5785252" y="1567179"/>
                  </a:cubicBezTo>
                  <a:cubicBezTo>
                    <a:pt x="5787224" y="1546473"/>
                    <a:pt x="5793140" y="1521002"/>
                    <a:pt x="5802999" y="1490765"/>
                  </a:cubicBezTo>
                  <a:cubicBezTo>
                    <a:pt x="5811708" y="1464472"/>
                    <a:pt x="5824280" y="1437357"/>
                    <a:pt x="5840713" y="1409421"/>
                  </a:cubicBezTo>
                  <a:cubicBezTo>
                    <a:pt x="5848601" y="1395946"/>
                    <a:pt x="5857886" y="1381649"/>
                    <a:pt x="5868568" y="1366531"/>
                  </a:cubicBezTo>
                  <a:lnTo>
                    <a:pt x="5868568" y="1264225"/>
                  </a:lnTo>
                  <a:lnTo>
                    <a:pt x="5865086" y="1271753"/>
                  </a:lnTo>
                  <a:cubicBezTo>
                    <a:pt x="5860916" y="1280298"/>
                    <a:pt x="5856900" y="1287570"/>
                    <a:pt x="5853038" y="1293568"/>
                  </a:cubicBezTo>
                  <a:cubicBezTo>
                    <a:pt x="5848108" y="1301456"/>
                    <a:pt x="5840754" y="1310494"/>
                    <a:pt x="5830976" y="1320682"/>
                  </a:cubicBezTo>
                  <a:cubicBezTo>
                    <a:pt x="5821198" y="1330871"/>
                    <a:pt x="5809983" y="1336129"/>
                    <a:pt x="5797330" y="1336458"/>
                  </a:cubicBezTo>
                  <a:cubicBezTo>
                    <a:pt x="5797330" y="1336458"/>
                    <a:pt x="5797288" y="1336458"/>
                    <a:pt x="5797206" y="1336458"/>
                  </a:cubicBezTo>
                  <a:cubicBezTo>
                    <a:pt x="5797124" y="1336458"/>
                    <a:pt x="5797084" y="1336458"/>
                    <a:pt x="5797084" y="1336458"/>
                  </a:cubicBezTo>
                  <a:cubicBezTo>
                    <a:pt x="5796755" y="1336458"/>
                    <a:pt x="5796426" y="1336458"/>
                    <a:pt x="5796098" y="1336458"/>
                  </a:cubicBezTo>
                  <a:cubicBezTo>
                    <a:pt x="5795769" y="1336458"/>
                    <a:pt x="5795358" y="1336458"/>
                    <a:pt x="5794865" y="1336458"/>
                  </a:cubicBezTo>
                  <a:cubicBezTo>
                    <a:pt x="5794865" y="1336458"/>
                    <a:pt x="5794783" y="1336458"/>
                    <a:pt x="5794618" y="1336458"/>
                  </a:cubicBezTo>
                  <a:cubicBezTo>
                    <a:pt x="5794454" y="1336458"/>
                    <a:pt x="5794290" y="1336458"/>
                    <a:pt x="5794126" y="1336458"/>
                  </a:cubicBezTo>
                  <a:cubicBezTo>
                    <a:pt x="5766353" y="1336458"/>
                    <a:pt x="5748030" y="1329063"/>
                    <a:pt x="5739156" y="1314274"/>
                  </a:cubicBezTo>
                  <a:cubicBezTo>
                    <a:pt x="5735212" y="1307865"/>
                    <a:pt x="5732748" y="1301086"/>
                    <a:pt x="5731762" y="1293938"/>
                  </a:cubicBezTo>
                  <a:lnTo>
                    <a:pt x="5730703" y="1278854"/>
                  </a:lnTo>
                  <a:lnTo>
                    <a:pt x="5725158" y="1289439"/>
                  </a:lnTo>
                  <a:cubicBezTo>
                    <a:pt x="5722160" y="1294656"/>
                    <a:pt x="5719098" y="1299484"/>
                    <a:pt x="5715976" y="1303921"/>
                  </a:cubicBezTo>
                  <a:cubicBezTo>
                    <a:pt x="5700366" y="1325612"/>
                    <a:pt x="5683028" y="1336458"/>
                    <a:pt x="5663966" y="1336458"/>
                  </a:cubicBezTo>
                  <a:cubicBezTo>
                    <a:pt x="5647697" y="1336458"/>
                    <a:pt x="5635290" y="1331364"/>
                    <a:pt x="5626745" y="1321175"/>
                  </a:cubicBezTo>
                  <a:lnTo>
                    <a:pt x="5619234" y="1305363"/>
                  </a:lnTo>
                  <a:lnTo>
                    <a:pt x="5612756" y="1313164"/>
                  </a:lnTo>
                  <a:cubicBezTo>
                    <a:pt x="5608771" y="1317355"/>
                    <a:pt x="5604724" y="1321011"/>
                    <a:pt x="5600616" y="1324133"/>
                  </a:cubicBezTo>
                  <a:cubicBezTo>
                    <a:pt x="5589113" y="1332350"/>
                    <a:pt x="5576706" y="1336376"/>
                    <a:pt x="5563395" y="1336212"/>
                  </a:cubicBezTo>
                  <a:cubicBezTo>
                    <a:pt x="5532994" y="1336047"/>
                    <a:pt x="5508508" y="1323805"/>
                    <a:pt x="5489939" y="1299484"/>
                  </a:cubicBezTo>
                  <a:lnTo>
                    <a:pt x="5482335" y="1285430"/>
                  </a:lnTo>
                  <a:lnTo>
                    <a:pt x="5479558" y="1289994"/>
                  </a:lnTo>
                  <a:cubicBezTo>
                    <a:pt x="5468548" y="1305852"/>
                    <a:pt x="5457046" y="1321586"/>
                    <a:pt x="5445049" y="1337198"/>
                  </a:cubicBezTo>
                  <a:cubicBezTo>
                    <a:pt x="5444228" y="1338019"/>
                    <a:pt x="5443159" y="1339416"/>
                    <a:pt x="5441844" y="1341388"/>
                  </a:cubicBezTo>
                  <a:lnTo>
                    <a:pt x="5441844" y="1469566"/>
                  </a:lnTo>
                  <a:cubicBezTo>
                    <a:pt x="5441844" y="1497174"/>
                    <a:pt x="5438804" y="1524206"/>
                    <a:pt x="5432724" y="1550664"/>
                  </a:cubicBezTo>
                  <a:cubicBezTo>
                    <a:pt x="5429602" y="1563810"/>
                    <a:pt x="5426397" y="1574451"/>
                    <a:pt x="5423110" y="1582585"/>
                  </a:cubicBezTo>
                  <a:cubicBezTo>
                    <a:pt x="5419824" y="1590719"/>
                    <a:pt x="5417277" y="1596676"/>
                    <a:pt x="5415470" y="1600456"/>
                  </a:cubicBezTo>
                  <a:cubicBezTo>
                    <a:pt x="5405445" y="1619025"/>
                    <a:pt x="5391888" y="1631597"/>
                    <a:pt x="5374798" y="1638170"/>
                  </a:cubicBezTo>
                  <a:cubicBezTo>
                    <a:pt x="5368224" y="1640306"/>
                    <a:pt x="5362554" y="1641292"/>
                    <a:pt x="5357789" y="1641128"/>
                  </a:cubicBezTo>
                  <a:cubicBezTo>
                    <a:pt x="5346122" y="1641128"/>
                    <a:pt x="5336590" y="1635541"/>
                    <a:pt x="5329196" y="1624366"/>
                  </a:cubicBezTo>
                  <a:cubicBezTo>
                    <a:pt x="5320814" y="1612041"/>
                    <a:pt x="5318021" y="1592979"/>
                    <a:pt x="5320814" y="1567179"/>
                  </a:cubicBezTo>
                  <a:cubicBezTo>
                    <a:pt x="5322786" y="1546473"/>
                    <a:pt x="5328702" y="1521002"/>
                    <a:pt x="5338562" y="1490765"/>
                  </a:cubicBezTo>
                  <a:cubicBezTo>
                    <a:pt x="5347272" y="1464472"/>
                    <a:pt x="5359843" y="1437357"/>
                    <a:pt x="5376276" y="1409421"/>
                  </a:cubicBezTo>
                  <a:cubicBezTo>
                    <a:pt x="5384164" y="1395946"/>
                    <a:pt x="5393449" y="1381649"/>
                    <a:pt x="5404130" y="1366531"/>
                  </a:cubicBezTo>
                  <a:lnTo>
                    <a:pt x="5404130" y="1312051"/>
                  </a:lnTo>
                  <a:lnTo>
                    <a:pt x="5403206" y="1313164"/>
                  </a:lnTo>
                  <a:cubicBezTo>
                    <a:pt x="5399221" y="1317355"/>
                    <a:pt x="5395174" y="1321011"/>
                    <a:pt x="5391066" y="1324133"/>
                  </a:cubicBezTo>
                  <a:cubicBezTo>
                    <a:pt x="5379563" y="1332350"/>
                    <a:pt x="5367156" y="1336376"/>
                    <a:pt x="5353845" y="1336212"/>
                  </a:cubicBezTo>
                  <a:cubicBezTo>
                    <a:pt x="5323444" y="1336047"/>
                    <a:pt x="5298958" y="1323805"/>
                    <a:pt x="5280389" y="1299484"/>
                  </a:cubicBezTo>
                  <a:lnTo>
                    <a:pt x="5275562" y="1290562"/>
                  </a:lnTo>
                  <a:lnTo>
                    <a:pt x="5266772" y="1303921"/>
                  </a:lnTo>
                  <a:cubicBezTo>
                    <a:pt x="5251488" y="1325612"/>
                    <a:pt x="5234152" y="1336458"/>
                    <a:pt x="5214760" y="1336458"/>
                  </a:cubicBezTo>
                  <a:cubicBezTo>
                    <a:pt x="5198656" y="1336458"/>
                    <a:pt x="5186249" y="1331364"/>
                    <a:pt x="5177540" y="1321175"/>
                  </a:cubicBezTo>
                  <a:cubicBezTo>
                    <a:pt x="5172282" y="1315095"/>
                    <a:pt x="5169241" y="1308522"/>
                    <a:pt x="5168420" y="1301456"/>
                  </a:cubicBezTo>
                  <a:cubicBezTo>
                    <a:pt x="5167598" y="1294389"/>
                    <a:pt x="5167187" y="1287570"/>
                    <a:pt x="5167187" y="1280996"/>
                  </a:cubicBezTo>
                  <a:cubicBezTo>
                    <a:pt x="5167187" y="1280996"/>
                    <a:pt x="5167187" y="1280462"/>
                    <a:pt x="5167187" y="1279394"/>
                  </a:cubicBezTo>
                  <a:cubicBezTo>
                    <a:pt x="5167187" y="1278326"/>
                    <a:pt x="5167187" y="1277792"/>
                    <a:pt x="5167187" y="1277792"/>
                  </a:cubicBezTo>
                  <a:cubicBezTo>
                    <a:pt x="5167187" y="1277792"/>
                    <a:pt x="5167187" y="1275245"/>
                    <a:pt x="5167187" y="1270151"/>
                  </a:cubicBezTo>
                  <a:cubicBezTo>
                    <a:pt x="5167187" y="1265056"/>
                    <a:pt x="5167187" y="1262509"/>
                    <a:pt x="5167187" y="1262509"/>
                  </a:cubicBezTo>
                  <a:cubicBezTo>
                    <a:pt x="5167187" y="1262509"/>
                    <a:pt x="5167187" y="1257456"/>
                    <a:pt x="5167187" y="1247350"/>
                  </a:cubicBezTo>
                  <a:cubicBezTo>
                    <a:pt x="5167187" y="1237243"/>
                    <a:pt x="5167187" y="1232190"/>
                    <a:pt x="5167187" y="1232190"/>
                  </a:cubicBezTo>
                  <a:cubicBezTo>
                    <a:pt x="5167187" y="1232190"/>
                    <a:pt x="5167187" y="1226192"/>
                    <a:pt x="5167187" y="1214196"/>
                  </a:cubicBezTo>
                  <a:cubicBezTo>
                    <a:pt x="5167187" y="1202200"/>
                    <a:pt x="5167187" y="1196202"/>
                    <a:pt x="5167187" y="1196202"/>
                  </a:cubicBezTo>
                  <a:cubicBezTo>
                    <a:pt x="5167187" y="1190286"/>
                    <a:pt x="5166940" y="1184329"/>
                    <a:pt x="5166448" y="1178331"/>
                  </a:cubicBezTo>
                  <a:cubicBezTo>
                    <a:pt x="5165954" y="1172333"/>
                    <a:pt x="5164722" y="1166786"/>
                    <a:pt x="5162750" y="1161692"/>
                  </a:cubicBezTo>
                  <a:cubicBezTo>
                    <a:pt x="5159464" y="1152325"/>
                    <a:pt x="5153054" y="1147642"/>
                    <a:pt x="5143523" y="1147642"/>
                  </a:cubicBezTo>
                  <a:cubicBezTo>
                    <a:pt x="5130542" y="1147806"/>
                    <a:pt x="5119366" y="1152531"/>
                    <a:pt x="5110000" y="1161815"/>
                  </a:cubicBezTo>
                  <a:cubicBezTo>
                    <a:pt x="5100632" y="1171100"/>
                    <a:pt x="5094060" y="1178454"/>
                    <a:pt x="5090280" y="1183877"/>
                  </a:cubicBezTo>
                  <a:cubicBezTo>
                    <a:pt x="5082885" y="1195051"/>
                    <a:pt x="5074668" y="1211197"/>
                    <a:pt x="5065630" y="1232313"/>
                  </a:cubicBezTo>
                  <a:lnTo>
                    <a:pt x="5061695" y="1242152"/>
                  </a:lnTo>
                  <a:lnTo>
                    <a:pt x="5061686" y="1243529"/>
                  </a:lnTo>
                  <a:lnTo>
                    <a:pt x="5061686" y="1336212"/>
                  </a:lnTo>
                  <a:lnTo>
                    <a:pt x="5061686" y="1336458"/>
                  </a:lnTo>
                  <a:lnTo>
                    <a:pt x="5023972" y="1336458"/>
                  </a:lnTo>
                  <a:lnTo>
                    <a:pt x="5023972" y="1336212"/>
                  </a:lnTo>
                  <a:cubicBezTo>
                    <a:pt x="5023972" y="1336212"/>
                    <a:pt x="5023972" y="1311480"/>
                    <a:pt x="5023972" y="1262016"/>
                  </a:cubicBezTo>
                  <a:cubicBezTo>
                    <a:pt x="5023972" y="1212553"/>
                    <a:pt x="5023726" y="1184822"/>
                    <a:pt x="5023233" y="1178824"/>
                  </a:cubicBezTo>
                  <a:cubicBezTo>
                    <a:pt x="5022740" y="1172826"/>
                    <a:pt x="5021590" y="1167279"/>
                    <a:pt x="5019782" y="1162185"/>
                  </a:cubicBezTo>
                  <a:cubicBezTo>
                    <a:pt x="5017810" y="1157584"/>
                    <a:pt x="5015345" y="1154215"/>
                    <a:pt x="5012387" y="1152079"/>
                  </a:cubicBezTo>
                  <a:cubicBezTo>
                    <a:pt x="5009100" y="1149614"/>
                    <a:pt x="5005403" y="1148381"/>
                    <a:pt x="5001294" y="1148381"/>
                  </a:cubicBezTo>
                  <a:cubicBezTo>
                    <a:pt x="4994064" y="1148217"/>
                    <a:pt x="4986916" y="1150025"/>
                    <a:pt x="4979850" y="1153804"/>
                  </a:cubicBezTo>
                  <a:cubicBezTo>
                    <a:pt x="4974920" y="1156434"/>
                    <a:pt x="4970154" y="1159802"/>
                    <a:pt x="4965552" y="1163911"/>
                  </a:cubicBezTo>
                  <a:cubicBezTo>
                    <a:pt x="4957994" y="1170484"/>
                    <a:pt x="4951502" y="1177961"/>
                    <a:pt x="4946080" y="1186342"/>
                  </a:cubicBezTo>
                  <a:lnTo>
                    <a:pt x="4933754" y="1178454"/>
                  </a:lnTo>
                  <a:cubicBezTo>
                    <a:pt x="4940164" y="1168594"/>
                    <a:pt x="4947476" y="1159967"/>
                    <a:pt x="4955692" y="1152572"/>
                  </a:cubicBezTo>
                  <a:cubicBezTo>
                    <a:pt x="4960952" y="1147970"/>
                    <a:pt x="4966620" y="1143944"/>
                    <a:pt x="4972701" y="1140493"/>
                  </a:cubicBezTo>
                  <a:cubicBezTo>
                    <a:pt x="4981411" y="1135728"/>
                    <a:pt x="4991024" y="1133345"/>
                    <a:pt x="5001541" y="1133345"/>
                  </a:cubicBezTo>
                  <a:cubicBezTo>
                    <a:pt x="5025370" y="1133345"/>
                    <a:pt x="5042213" y="1140740"/>
                    <a:pt x="5052073" y="1155530"/>
                  </a:cubicBezTo>
                  <a:cubicBezTo>
                    <a:pt x="5056182" y="1161939"/>
                    <a:pt x="5058810" y="1168676"/>
                    <a:pt x="5059961" y="1175742"/>
                  </a:cubicBezTo>
                  <a:cubicBezTo>
                    <a:pt x="5061112" y="1182809"/>
                    <a:pt x="5061686" y="1189793"/>
                    <a:pt x="5061686" y="1196695"/>
                  </a:cubicBezTo>
                  <a:cubicBezTo>
                    <a:pt x="5061686" y="1196695"/>
                    <a:pt x="5061645" y="1197434"/>
                    <a:pt x="5061563" y="1198913"/>
                  </a:cubicBezTo>
                  <a:cubicBezTo>
                    <a:pt x="5061481" y="1200392"/>
                    <a:pt x="5061440" y="1202364"/>
                    <a:pt x="5061440" y="1204829"/>
                  </a:cubicBezTo>
                  <a:lnTo>
                    <a:pt x="5061930" y="1204339"/>
                  </a:lnTo>
                  <a:lnTo>
                    <a:pt x="5061930" y="1204412"/>
                  </a:lnTo>
                  <a:lnTo>
                    <a:pt x="5065414" y="1197218"/>
                  </a:lnTo>
                  <a:cubicBezTo>
                    <a:pt x="5069748" y="1188735"/>
                    <a:pt x="5073929" y="1181494"/>
                    <a:pt x="5077955" y="1175496"/>
                  </a:cubicBezTo>
                  <a:cubicBezTo>
                    <a:pt x="5082392" y="1169087"/>
                    <a:pt x="5090280" y="1160419"/>
                    <a:pt x="5101618" y="1149491"/>
                  </a:cubicBezTo>
                  <a:cubicBezTo>
                    <a:pt x="5112958" y="1138563"/>
                    <a:pt x="5126844" y="1132934"/>
                    <a:pt x="5143276" y="1132606"/>
                  </a:cubicBezTo>
                  <a:close/>
                  <a:moveTo>
                    <a:pt x="4101969" y="1061861"/>
                  </a:moveTo>
                  <a:lnTo>
                    <a:pt x="4102215" y="1061861"/>
                  </a:lnTo>
                  <a:cubicBezTo>
                    <a:pt x="4113718" y="1061861"/>
                    <a:pt x="4123660" y="1066627"/>
                    <a:pt x="4132042" y="1076158"/>
                  </a:cubicBezTo>
                  <a:cubicBezTo>
                    <a:pt x="4137464" y="1082567"/>
                    <a:pt x="4141736" y="1084785"/>
                    <a:pt x="4144859" y="1082813"/>
                  </a:cubicBezTo>
                  <a:cubicBezTo>
                    <a:pt x="4148310" y="1081334"/>
                    <a:pt x="4150775" y="1077144"/>
                    <a:pt x="4152254" y="1070242"/>
                  </a:cubicBezTo>
                  <a:cubicBezTo>
                    <a:pt x="4152254" y="1070242"/>
                    <a:pt x="4152254" y="1070201"/>
                    <a:pt x="4152254" y="1070119"/>
                  </a:cubicBezTo>
                  <a:cubicBezTo>
                    <a:pt x="4152254" y="1070036"/>
                    <a:pt x="4152254" y="1069995"/>
                    <a:pt x="4152254" y="1069995"/>
                  </a:cubicBezTo>
                  <a:cubicBezTo>
                    <a:pt x="4152254" y="1069502"/>
                    <a:pt x="4152336" y="1069174"/>
                    <a:pt x="4152500" y="1069009"/>
                  </a:cubicBezTo>
                  <a:cubicBezTo>
                    <a:pt x="4152500" y="1069009"/>
                    <a:pt x="4152500" y="1068927"/>
                    <a:pt x="4152500" y="1068763"/>
                  </a:cubicBezTo>
                  <a:cubicBezTo>
                    <a:pt x="4152500" y="1068599"/>
                    <a:pt x="4152500" y="1068434"/>
                    <a:pt x="4152500" y="1068270"/>
                  </a:cubicBezTo>
                  <a:cubicBezTo>
                    <a:pt x="4152500" y="1068270"/>
                    <a:pt x="4152500" y="1068147"/>
                    <a:pt x="4152500" y="1067900"/>
                  </a:cubicBezTo>
                  <a:cubicBezTo>
                    <a:pt x="4152500" y="1067654"/>
                    <a:pt x="4152500" y="1067366"/>
                    <a:pt x="4152500" y="1067037"/>
                  </a:cubicBezTo>
                  <a:lnTo>
                    <a:pt x="4167537" y="1068023"/>
                  </a:lnTo>
                  <a:cubicBezTo>
                    <a:pt x="4167537" y="1068681"/>
                    <a:pt x="4167454" y="1069174"/>
                    <a:pt x="4167290" y="1069502"/>
                  </a:cubicBezTo>
                  <a:cubicBezTo>
                    <a:pt x="4167290" y="1069502"/>
                    <a:pt x="4167290" y="1069543"/>
                    <a:pt x="4167290" y="1069626"/>
                  </a:cubicBezTo>
                  <a:cubicBezTo>
                    <a:pt x="4167290" y="1069708"/>
                    <a:pt x="4167290" y="1069749"/>
                    <a:pt x="4167290" y="1069749"/>
                  </a:cubicBezTo>
                  <a:cubicBezTo>
                    <a:pt x="4167290" y="1069913"/>
                    <a:pt x="4167290" y="1070119"/>
                    <a:pt x="4167290" y="1070365"/>
                  </a:cubicBezTo>
                  <a:cubicBezTo>
                    <a:pt x="4167290" y="1070612"/>
                    <a:pt x="4167290" y="1070735"/>
                    <a:pt x="4167290" y="1070735"/>
                  </a:cubicBezTo>
                  <a:cubicBezTo>
                    <a:pt x="4166140" y="1078294"/>
                    <a:pt x="4163100" y="1085114"/>
                    <a:pt x="4158170" y="1091194"/>
                  </a:cubicBezTo>
                  <a:cubicBezTo>
                    <a:pt x="4153240" y="1097274"/>
                    <a:pt x="4146584" y="1100314"/>
                    <a:pt x="4138204" y="1100314"/>
                  </a:cubicBezTo>
                  <a:lnTo>
                    <a:pt x="4137957" y="1100314"/>
                  </a:lnTo>
                  <a:cubicBezTo>
                    <a:pt x="4126618" y="1100314"/>
                    <a:pt x="4116676" y="1095549"/>
                    <a:pt x="4108131" y="1086018"/>
                  </a:cubicBezTo>
                  <a:cubicBezTo>
                    <a:pt x="4102708" y="1079937"/>
                    <a:pt x="4098435" y="1077719"/>
                    <a:pt x="4095313" y="1079362"/>
                  </a:cubicBezTo>
                  <a:cubicBezTo>
                    <a:pt x="4091862" y="1080841"/>
                    <a:pt x="4089397" y="1085032"/>
                    <a:pt x="4087918" y="1091934"/>
                  </a:cubicBezTo>
                  <a:cubicBezTo>
                    <a:pt x="4087918" y="1091934"/>
                    <a:pt x="4087918" y="1091975"/>
                    <a:pt x="4087918" y="1092057"/>
                  </a:cubicBezTo>
                  <a:cubicBezTo>
                    <a:pt x="4087918" y="1092139"/>
                    <a:pt x="4087918" y="1092180"/>
                    <a:pt x="4087918" y="1092180"/>
                  </a:cubicBezTo>
                  <a:cubicBezTo>
                    <a:pt x="4087918" y="1092344"/>
                    <a:pt x="4087918" y="1092550"/>
                    <a:pt x="4087918" y="1092796"/>
                  </a:cubicBezTo>
                  <a:cubicBezTo>
                    <a:pt x="4087918" y="1093043"/>
                    <a:pt x="4087918" y="1093166"/>
                    <a:pt x="4087918" y="1093166"/>
                  </a:cubicBezTo>
                  <a:cubicBezTo>
                    <a:pt x="4087918" y="1093330"/>
                    <a:pt x="4087877" y="1093495"/>
                    <a:pt x="4087795" y="1093659"/>
                  </a:cubicBezTo>
                  <a:cubicBezTo>
                    <a:pt x="4087712" y="1093823"/>
                    <a:pt x="4087672" y="1093906"/>
                    <a:pt x="4087672" y="1093906"/>
                  </a:cubicBezTo>
                  <a:cubicBezTo>
                    <a:pt x="4087672" y="1094070"/>
                    <a:pt x="4087672" y="1094275"/>
                    <a:pt x="4087672" y="1094522"/>
                  </a:cubicBezTo>
                  <a:cubicBezTo>
                    <a:pt x="4087672" y="1094768"/>
                    <a:pt x="4087672" y="1094974"/>
                    <a:pt x="4087672" y="1095138"/>
                  </a:cubicBezTo>
                  <a:lnTo>
                    <a:pt x="4072636" y="1094152"/>
                  </a:lnTo>
                  <a:cubicBezTo>
                    <a:pt x="4072636" y="1093988"/>
                    <a:pt x="4072676" y="1093782"/>
                    <a:pt x="4072759" y="1093536"/>
                  </a:cubicBezTo>
                  <a:cubicBezTo>
                    <a:pt x="4072840" y="1093289"/>
                    <a:pt x="4072882" y="1093002"/>
                    <a:pt x="4072882" y="1092673"/>
                  </a:cubicBezTo>
                  <a:cubicBezTo>
                    <a:pt x="4072882" y="1092673"/>
                    <a:pt x="4072882" y="1092632"/>
                    <a:pt x="4072882" y="1092550"/>
                  </a:cubicBezTo>
                  <a:cubicBezTo>
                    <a:pt x="4072882" y="1092468"/>
                    <a:pt x="4072882" y="1092427"/>
                    <a:pt x="4072882" y="1092427"/>
                  </a:cubicBezTo>
                  <a:cubicBezTo>
                    <a:pt x="4072882" y="1092427"/>
                    <a:pt x="4072882" y="1092303"/>
                    <a:pt x="4072882" y="1092057"/>
                  </a:cubicBezTo>
                  <a:cubicBezTo>
                    <a:pt x="4072882" y="1091810"/>
                    <a:pt x="4072882" y="1091605"/>
                    <a:pt x="4072882" y="1091441"/>
                  </a:cubicBezTo>
                  <a:cubicBezTo>
                    <a:pt x="4073868" y="1084046"/>
                    <a:pt x="4076867" y="1077267"/>
                    <a:pt x="4081880" y="1071105"/>
                  </a:cubicBezTo>
                  <a:cubicBezTo>
                    <a:pt x="4086891" y="1064942"/>
                    <a:pt x="4093588" y="1061861"/>
                    <a:pt x="4101969" y="1061861"/>
                  </a:cubicBezTo>
                  <a:close/>
                  <a:moveTo>
                    <a:pt x="2329788" y="1060136"/>
                  </a:moveTo>
                  <a:cubicBezTo>
                    <a:pt x="2335869" y="1060136"/>
                    <a:pt x="2341045" y="1062272"/>
                    <a:pt x="2345318" y="1066544"/>
                  </a:cubicBezTo>
                  <a:cubicBezTo>
                    <a:pt x="2349590" y="1070817"/>
                    <a:pt x="2351726" y="1075993"/>
                    <a:pt x="2351726" y="1082074"/>
                  </a:cubicBezTo>
                  <a:cubicBezTo>
                    <a:pt x="2351726" y="1088154"/>
                    <a:pt x="2349590" y="1093371"/>
                    <a:pt x="2345318" y="1097726"/>
                  </a:cubicBezTo>
                  <a:cubicBezTo>
                    <a:pt x="2341045" y="1102081"/>
                    <a:pt x="2335869" y="1104258"/>
                    <a:pt x="2329788" y="1104258"/>
                  </a:cubicBezTo>
                  <a:cubicBezTo>
                    <a:pt x="2323708" y="1104258"/>
                    <a:pt x="2318491" y="1102081"/>
                    <a:pt x="2314136" y="1097726"/>
                  </a:cubicBezTo>
                  <a:cubicBezTo>
                    <a:pt x="2309781" y="1093371"/>
                    <a:pt x="2307604" y="1088154"/>
                    <a:pt x="2307604" y="1082074"/>
                  </a:cubicBezTo>
                  <a:cubicBezTo>
                    <a:pt x="2307604" y="1075993"/>
                    <a:pt x="2309781" y="1070817"/>
                    <a:pt x="2314136" y="1066544"/>
                  </a:cubicBezTo>
                  <a:cubicBezTo>
                    <a:pt x="2318491" y="1062272"/>
                    <a:pt x="2323708" y="1060136"/>
                    <a:pt x="2329788" y="1060136"/>
                  </a:cubicBezTo>
                  <a:close/>
                  <a:moveTo>
                    <a:pt x="6454643" y="1054466"/>
                  </a:moveTo>
                  <a:lnTo>
                    <a:pt x="6459080" y="1058657"/>
                  </a:lnTo>
                  <a:lnTo>
                    <a:pt x="6503450" y="1098589"/>
                  </a:lnTo>
                  <a:lnTo>
                    <a:pt x="6494822" y="1110667"/>
                  </a:lnTo>
                  <a:lnTo>
                    <a:pt x="6442318" y="1082567"/>
                  </a:lnTo>
                  <a:lnTo>
                    <a:pt x="6418162" y="1101300"/>
                  </a:lnTo>
                  <a:lnTo>
                    <a:pt x="6407070" y="1109928"/>
                  </a:lnTo>
                  <a:lnTo>
                    <a:pt x="6397949" y="1098096"/>
                  </a:lnTo>
                  <a:lnTo>
                    <a:pt x="6449713" y="1058164"/>
                  </a:lnTo>
                  <a:close/>
                  <a:moveTo>
                    <a:pt x="242204" y="1040539"/>
                  </a:moveTo>
                  <a:lnTo>
                    <a:pt x="236236" y="1042727"/>
                  </a:lnTo>
                  <a:cubicBezTo>
                    <a:pt x="234285" y="1044308"/>
                    <a:pt x="233268" y="1046414"/>
                    <a:pt x="233186" y="1049043"/>
                  </a:cubicBezTo>
                  <a:cubicBezTo>
                    <a:pt x="233186" y="1049701"/>
                    <a:pt x="233597" y="1050522"/>
                    <a:pt x="234418" y="1051508"/>
                  </a:cubicBezTo>
                  <a:lnTo>
                    <a:pt x="241972" y="1056051"/>
                  </a:lnTo>
                  <a:close/>
                  <a:moveTo>
                    <a:pt x="285180" y="1039615"/>
                  </a:moveTo>
                  <a:lnTo>
                    <a:pt x="284990" y="1056943"/>
                  </a:lnTo>
                  <a:lnTo>
                    <a:pt x="294317" y="1056315"/>
                  </a:lnTo>
                  <a:cubicBezTo>
                    <a:pt x="306642" y="1054754"/>
                    <a:pt x="318474" y="1051755"/>
                    <a:pt x="329813" y="1047318"/>
                  </a:cubicBezTo>
                  <a:cubicBezTo>
                    <a:pt x="318720" y="1044195"/>
                    <a:pt x="307320" y="1041854"/>
                    <a:pt x="295611" y="1040293"/>
                  </a:cubicBezTo>
                  <a:close/>
                  <a:moveTo>
                    <a:pt x="5553289" y="1036472"/>
                  </a:moveTo>
                  <a:lnTo>
                    <a:pt x="5560437" y="1044113"/>
                  </a:lnTo>
                  <a:lnTo>
                    <a:pt x="5606286" y="1094152"/>
                  </a:lnTo>
                  <a:lnTo>
                    <a:pt x="5596426" y="1105244"/>
                  </a:lnTo>
                  <a:lnTo>
                    <a:pt x="5543429" y="1068270"/>
                  </a:lnTo>
                  <a:lnTo>
                    <a:pt x="5537760" y="1064572"/>
                  </a:lnTo>
                  <a:lnTo>
                    <a:pt x="5541210" y="1058657"/>
                  </a:lnTo>
                  <a:lnTo>
                    <a:pt x="5548359" y="1045592"/>
                  </a:lnTo>
                  <a:close/>
                  <a:moveTo>
                    <a:pt x="1547524" y="1036472"/>
                  </a:moveTo>
                  <a:lnTo>
                    <a:pt x="1554673" y="1044113"/>
                  </a:lnTo>
                  <a:lnTo>
                    <a:pt x="1600521" y="1094152"/>
                  </a:lnTo>
                  <a:lnTo>
                    <a:pt x="1590661" y="1105244"/>
                  </a:lnTo>
                  <a:lnTo>
                    <a:pt x="1537665" y="1068270"/>
                  </a:lnTo>
                  <a:lnTo>
                    <a:pt x="1531995" y="1064572"/>
                  </a:lnTo>
                  <a:lnTo>
                    <a:pt x="1535446" y="1058657"/>
                  </a:lnTo>
                  <a:lnTo>
                    <a:pt x="1542594" y="1045592"/>
                  </a:lnTo>
                  <a:close/>
                  <a:moveTo>
                    <a:pt x="340820" y="864742"/>
                  </a:moveTo>
                  <a:lnTo>
                    <a:pt x="320692" y="887341"/>
                  </a:lnTo>
                  <a:cubicBezTo>
                    <a:pt x="304916" y="910348"/>
                    <a:pt x="294728" y="937134"/>
                    <a:pt x="290127" y="967699"/>
                  </a:cubicBezTo>
                  <a:lnTo>
                    <a:pt x="285503" y="1024613"/>
                  </a:lnTo>
                  <a:lnTo>
                    <a:pt x="307566" y="1026057"/>
                  </a:lnTo>
                  <a:cubicBezTo>
                    <a:pt x="323219" y="1028153"/>
                    <a:pt x="338522" y="1031295"/>
                    <a:pt x="353476" y="1035486"/>
                  </a:cubicBezTo>
                  <a:cubicBezTo>
                    <a:pt x="358406" y="1032364"/>
                    <a:pt x="362843" y="1028666"/>
                    <a:pt x="366787" y="1024394"/>
                  </a:cubicBezTo>
                  <a:cubicBezTo>
                    <a:pt x="384864" y="1006646"/>
                    <a:pt x="393902" y="981832"/>
                    <a:pt x="393902" y="949952"/>
                  </a:cubicBezTo>
                  <a:cubicBezTo>
                    <a:pt x="393902" y="910348"/>
                    <a:pt x="377592" y="882535"/>
                    <a:pt x="344972" y="866513"/>
                  </a:cubicBezTo>
                  <a:close/>
                  <a:moveTo>
                    <a:pt x="2716267" y="844205"/>
                  </a:moveTo>
                  <a:cubicBezTo>
                    <a:pt x="2710680" y="844205"/>
                    <a:pt x="2705216" y="847532"/>
                    <a:pt x="2699875" y="854188"/>
                  </a:cubicBezTo>
                  <a:cubicBezTo>
                    <a:pt x="2694534" y="860843"/>
                    <a:pt x="2690467" y="868115"/>
                    <a:pt x="2687673" y="876003"/>
                  </a:cubicBezTo>
                  <a:cubicBezTo>
                    <a:pt x="2680772" y="894243"/>
                    <a:pt x="2676006" y="914374"/>
                    <a:pt x="2673376" y="936394"/>
                  </a:cubicBezTo>
                  <a:cubicBezTo>
                    <a:pt x="2671240" y="954306"/>
                    <a:pt x="2670172" y="975587"/>
                    <a:pt x="2670172" y="1000237"/>
                  </a:cubicBezTo>
                  <a:lnTo>
                    <a:pt x="2670172" y="1080102"/>
                  </a:lnTo>
                  <a:cubicBezTo>
                    <a:pt x="2671487" y="1077472"/>
                    <a:pt x="2672843" y="1074802"/>
                    <a:pt x="2674240" y="1072091"/>
                  </a:cubicBezTo>
                  <a:cubicBezTo>
                    <a:pt x="2675636" y="1069379"/>
                    <a:pt x="2677074" y="1066709"/>
                    <a:pt x="2678553" y="1064079"/>
                  </a:cubicBezTo>
                  <a:cubicBezTo>
                    <a:pt x="2692193" y="1038608"/>
                    <a:pt x="2704722" y="1013014"/>
                    <a:pt x="2716144" y="987296"/>
                  </a:cubicBezTo>
                  <a:cubicBezTo>
                    <a:pt x="2727565" y="961578"/>
                    <a:pt x="2735001" y="933026"/>
                    <a:pt x="2738452" y="901638"/>
                  </a:cubicBezTo>
                  <a:cubicBezTo>
                    <a:pt x="2740916" y="879454"/>
                    <a:pt x="2739027" y="863760"/>
                    <a:pt x="2732782" y="854557"/>
                  </a:cubicBezTo>
                  <a:cubicBezTo>
                    <a:pt x="2728345" y="847656"/>
                    <a:pt x="2722840" y="844205"/>
                    <a:pt x="2716267" y="844205"/>
                  </a:cubicBezTo>
                  <a:close/>
                  <a:moveTo>
                    <a:pt x="7489906" y="843712"/>
                  </a:moveTo>
                  <a:cubicBezTo>
                    <a:pt x="7484318" y="843712"/>
                    <a:pt x="7478894" y="847039"/>
                    <a:pt x="7473636" y="853695"/>
                  </a:cubicBezTo>
                  <a:cubicBezTo>
                    <a:pt x="7468378" y="860350"/>
                    <a:pt x="7464270" y="867622"/>
                    <a:pt x="7461312" y="875510"/>
                  </a:cubicBezTo>
                  <a:cubicBezTo>
                    <a:pt x="7454410" y="893586"/>
                    <a:pt x="7449644" y="913881"/>
                    <a:pt x="7447014" y="936394"/>
                  </a:cubicBezTo>
                  <a:cubicBezTo>
                    <a:pt x="7444878" y="954306"/>
                    <a:pt x="7443810" y="975587"/>
                    <a:pt x="7443810" y="1000237"/>
                  </a:cubicBezTo>
                  <a:lnTo>
                    <a:pt x="7443810" y="1097357"/>
                  </a:lnTo>
                  <a:cubicBezTo>
                    <a:pt x="7443810" y="1097192"/>
                    <a:pt x="7443852" y="1096987"/>
                    <a:pt x="7443934" y="1096740"/>
                  </a:cubicBezTo>
                  <a:cubicBezTo>
                    <a:pt x="7444016" y="1096494"/>
                    <a:pt x="7444138" y="1096206"/>
                    <a:pt x="7444304" y="1095878"/>
                  </a:cubicBezTo>
                  <a:cubicBezTo>
                    <a:pt x="7459094" y="1065476"/>
                    <a:pt x="7473144" y="1034294"/>
                    <a:pt x="7486454" y="1002332"/>
                  </a:cubicBezTo>
                  <a:cubicBezTo>
                    <a:pt x="7499766" y="970370"/>
                    <a:pt x="7508392" y="936641"/>
                    <a:pt x="7512336" y="901145"/>
                  </a:cubicBezTo>
                  <a:cubicBezTo>
                    <a:pt x="7514472" y="878961"/>
                    <a:pt x="7512502" y="863185"/>
                    <a:pt x="7506422" y="853818"/>
                  </a:cubicBezTo>
                  <a:cubicBezTo>
                    <a:pt x="7501820" y="847080"/>
                    <a:pt x="7496314" y="843712"/>
                    <a:pt x="7489906" y="843712"/>
                  </a:cubicBezTo>
                  <a:close/>
                  <a:moveTo>
                    <a:pt x="6242488" y="843712"/>
                  </a:moveTo>
                  <a:cubicBezTo>
                    <a:pt x="6240681" y="843712"/>
                    <a:pt x="6238709" y="844287"/>
                    <a:pt x="6236572" y="845437"/>
                  </a:cubicBezTo>
                  <a:cubicBezTo>
                    <a:pt x="6226713" y="850696"/>
                    <a:pt x="6219072" y="860104"/>
                    <a:pt x="6213648" y="873661"/>
                  </a:cubicBezTo>
                  <a:cubicBezTo>
                    <a:pt x="6208226" y="887218"/>
                    <a:pt x="6204282" y="902008"/>
                    <a:pt x="6201816" y="918030"/>
                  </a:cubicBezTo>
                  <a:cubicBezTo>
                    <a:pt x="6199352" y="934053"/>
                    <a:pt x="6197872" y="949623"/>
                    <a:pt x="6197380" y="964741"/>
                  </a:cubicBezTo>
                  <a:cubicBezTo>
                    <a:pt x="6196887" y="979860"/>
                    <a:pt x="6196640" y="991527"/>
                    <a:pt x="6196640" y="999744"/>
                  </a:cubicBezTo>
                  <a:lnTo>
                    <a:pt x="6196640" y="1080102"/>
                  </a:lnTo>
                  <a:cubicBezTo>
                    <a:pt x="6198119" y="1077472"/>
                    <a:pt x="6199557" y="1074802"/>
                    <a:pt x="6200954" y="1072091"/>
                  </a:cubicBezTo>
                  <a:cubicBezTo>
                    <a:pt x="6202351" y="1069379"/>
                    <a:pt x="6203706" y="1066709"/>
                    <a:pt x="6205021" y="1064079"/>
                  </a:cubicBezTo>
                  <a:cubicBezTo>
                    <a:pt x="6218825" y="1038279"/>
                    <a:pt x="6231438" y="1012521"/>
                    <a:pt x="6242858" y="986803"/>
                  </a:cubicBezTo>
                  <a:cubicBezTo>
                    <a:pt x="6254279" y="961085"/>
                    <a:pt x="6261716" y="932450"/>
                    <a:pt x="6265166" y="900899"/>
                  </a:cubicBezTo>
                  <a:cubicBezTo>
                    <a:pt x="6267466" y="878878"/>
                    <a:pt x="6265495" y="863185"/>
                    <a:pt x="6259250" y="853818"/>
                  </a:cubicBezTo>
                  <a:cubicBezTo>
                    <a:pt x="6254649" y="846916"/>
                    <a:pt x="6249062" y="843547"/>
                    <a:pt x="6242488" y="843712"/>
                  </a:cubicBezTo>
                  <a:close/>
                  <a:moveTo>
                    <a:pt x="3860881" y="843712"/>
                  </a:moveTo>
                  <a:cubicBezTo>
                    <a:pt x="3855294" y="843712"/>
                    <a:pt x="3849871" y="847039"/>
                    <a:pt x="3844612" y="853695"/>
                  </a:cubicBezTo>
                  <a:cubicBezTo>
                    <a:pt x="3839353" y="860350"/>
                    <a:pt x="3835246" y="867622"/>
                    <a:pt x="3832287" y="875510"/>
                  </a:cubicBezTo>
                  <a:cubicBezTo>
                    <a:pt x="3825385" y="893586"/>
                    <a:pt x="3820620" y="913881"/>
                    <a:pt x="3817991" y="936394"/>
                  </a:cubicBezTo>
                  <a:cubicBezTo>
                    <a:pt x="3815854" y="954306"/>
                    <a:pt x="3814786" y="975587"/>
                    <a:pt x="3814786" y="1000237"/>
                  </a:cubicBezTo>
                  <a:lnTo>
                    <a:pt x="3814786" y="1097357"/>
                  </a:lnTo>
                  <a:cubicBezTo>
                    <a:pt x="3814786" y="1097192"/>
                    <a:pt x="3814827" y="1096987"/>
                    <a:pt x="3814910" y="1096740"/>
                  </a:cubicBezTo>
                  <a:cubicBezTo>
                    <a:pt x="3814992" y="1096494"/>
                    <a:pt x="3815115" y="1096206"/>
                    <a:pt x="3815279" y="1095878"/>
                  </a:cubicBezTo>
                  <a:cubicBezTo>
                    <a:pt x="3830069" y="1065476"/>
                    <a:pt x="3844119" y="1034294"/>
                    <a:pt x="3857430" y="1002332"/>
                  </a:cubicBezTo>
                  <a:cubicBezTo>
                    <a:pt x="3870741" y="970370"/>
                    <a:pt x="3879368" y="936641"/>
                    <a:pt x="3883312" y="901145"/>
                  </a:cubicBezTo>
                  <a:cubicBezTo>
                    <a:pt x="3885448" y="878961"/>
                    <a:pt x="3883476" y="863185"/>
                    <a:pt x="3877396" y="853818"/>
                  </a:cubicBezTo>
                  <a:cubicBezTo>
                    <a:pt x="3872795" y="847080"/>
                    <a:pt x="3867290" y="843712"/>
                    <a:pt x="3860881" y="843712"/>
                  </a:cubicBezTo>
                  <a:close/>
                  <a:moveTo>
                    <a:pt x="1365689" y="843712"/>
                  </a:moveTo>
                  <a:cubicBezTo>
                    <a:pt x="1363882" y="843712"/>
                    <a:pt x="1361910" y="844287"/>
                    <a:pt x="1359773" y="845437"/>
                  </a:cubicBezTo>
                  <a:cubicBezTo>
                    <a:pt x="1349913" y="850696"/>
                    <a:pt x="1342272" y="860104"/>
                    <a:pt x="1336849" y="873661"/>
                  </a:cubicBezTo>
                  <a:cubicBezTo>
                    <a:pt x="1331426" y="887218"/>
                    <a:pt x="1327482" y="902008"/>
                    <a:pt x="1325017" y="918030"/>
                  </a:cubicBezTo>
                  <a:cubicBezTo>
                    <a:pt x="1322552" y="934053"/>
                    <a:pt x="1321073" y="949623"/>
                    <a:pt x="1320580" y="964741"/>
                  </a:cubicBezTo>
                  <a:cubicBezTo>
                    <a:pt x="1320087" y="979860"/>
                    <a:pt x="1319841" y="991527"/>
                    <a:pt x="1319841" y="999744"/>
                  </a:cubicBezTo>
                  <a:lnTo>
                    <a:pt x="1319841" y="1080102"/>
                  </a:lnTo>
                  <a:cubicBezTo>
                    <a:pt x="1321320" y="1077472"/>
                    <a:pt x="1322758" y="1074802"/>
                    <a:pt x="1324154" y="1072091"/>
                  </a:cubicBezTo>
                  <a:cubicBezTo>
                    <a:pt x="1325551" y="1069379"/>
                    <a:pt x="1326907" y="1066709"/>
                    <a:pt x="1328222" y="1064079"/>
                  </a:cubicBezTo>
                  <a:cubicBezTo>
                    <a:pt x="1342025" y="1038279"/>
                    <a:pt x="1354638" y="1012521"/>
                    <a:pt x="1366059" y="986803"/>
                  </a:cubicBezTo>
                  <a:cubicBezTo>
                    <a:pt x="1377480" y="961085"/>
                    <a:pt x="1384916" y="932450"/>
                    <a:pt x="1388367" y="900899"/>
                  </a:cubicBezTo>
                  <a:cubicBezTo>
                    <a:pt x="1390667" y="878878"/>
                    <a:pt x="1388695" y="863185"/>
                    <a:pt x="1382451" y="853818"/>
                  </a:cubicBezTo>
                  <a:cubicBezTo>
                    <a:pt x="1377850" y="846916"/>
                    <a:pt x="1372262" y="843547"/>
                    <a:pt x="1365689" y="843712"/>
                  </a:cubicBezTo>
                  <a:close/>
                  <a:moveTo>
                    <a:pt x="2714048" y="829122"/>
                  </a:moveTo>
                  <a:cubicBezTo>
                    <a:pt x="2726250" y="827920"/>
                    <a:pt x="2736603" y="833605"/>
                    <a:pt x="2745107" y="846177"/>
                  </a:cubicBezTo>
                  <a:cubicBezTo>
                    <a:pt x="2753324" y="858173"/>
                    <a:pt x="2756117" y="877153"/>
                    <a:pt x="2753488" y="903117"/>
                  </a:cubicBezTo>
                  <a:cubicBezTo>
                    <a:pt x="2749873" y="935983"/>
                    <a:pt x="2742149" y="965604"/>
                    <a:pt x="2730317" y="991979"/>
                  </a:cubicBezTo>
                  <a:cubicBezTo>
                    <a:pt x="2718486" y="1018354"/>
                    <a:pt x="2705586" y="1044688"/>
                    <a:pt x="2691617" y="1070981"/>
                  </a:cubicBezTo>
                  <a:cubicBezTo>
                    <a:pt x="2688002" y="1077883"/>
                    <a:pt x="2684386" y="1084785"/>
                    <a:pt x="2680772" y="1091687"/>
                  </a:cubicBezTo>
                  <a:cubicBezTo>
                    <a:pt x="2677156" y="1098589"/>
                    <a:pt x="2673623" y="1105573"/>
                    <a:pt x="2670172" y="1112639"/>
                  </a:cubicBezTo>
                  <a:lnTo>
                    <a:pt x="2670172" y="1169827"/>
                  </a:lnTo>
                  <a:lnTo>
                    <a:pt x="2670172" y="1206440"/>
                  </a:lnTo>
                  <a:lnTo>
                    <a:pt x="2674640" y="1197218"/>
                  </a:lnTo>
                  <a:cubicBezTo>
                    <a:pt x="2678974" y="1188735"/>
                    <a:pt x="2683154" y="1181494"/>
                    <a:pt x="2687180" y="1175496"/>
                  </a:cubicBezTo>
                  <a:cubicBezTo>
                    <a:pt x="2691617" y="1169087"/>
                    <a:pt x="2699505" y="1160419"/>
                    <a:pt x="2710844" y="1149491"/>
                  </a:cubicBezTo>
                  <a:cubicBezTo>
                    <a:pt x="2722183" y="1138563"/>
                    <a:pt x="2736069" y="1132934"/>
                    <a:pt x="2752502" y="1132606"/>
                  </a:cubicBezTo>
                  <a:cubicBezTo>
                    <a:pt x="2752502" y="1132606"/>
                    <a:pt x="2752543" y="1132606"/>
                    <a:pt x="2752625" y="1132606"/>
                  </a:cubicBezTo>
                  <a:cubicBezTo>
                    <a:pt x="2752708" y="1132606"/>
                    <a:pt x="2752748" y="1132606"/>
                    <a:pt x="2752748" y="1132606"/>
                  </a:cubicBezTo>
                  <a:cubicBezTo>
                    <a:pt x="2777234" y="1132441"/>
                    <a:pt x="2794488" y="1139836"/>
                    <a:pt x="2804513" y="1154790"/>
                  </a:cubicBezTo>
                  <a:cubicBezTo>
                    <a:pt x="2808786" y="1161364"/>
                    <a:pt x="2811414" y="1168183"/>
                    <a:pt x="2812400" y="1175249"/>
                  </a:cubicBezTo>
                  <a:cubicBezTo>
                    <a:pt x="2813387" y="1182316"/>
                    <a:pt x="2813880" y="1189300"/>
                    <a:pt x="2813880" y="1196202"/>
                  </a:cubicBezTo>
                  <a:cubicBezTo>
                    <a:pt x="2813880" y="1196202"/>
                    <a:pt x="2813880" y="1202200"/>
                    <a:pt x="2813880" y="1214196"/>
                  </a:cubicBezTo>
                  <a:cubicBezTo>
                    <a:pt x="2813880" y="1226192"/>
                    <a:pt x="2813880" y="1232190"/>
                    <a:pt x="2813880" y="1232190"/>
                  </a:cubicBezTo>
                  <a:cubicBezTo>
                    <a:pt x="2813880" y="1232190"/>
                    <a:pt x="2813880" y="1237243"/>
                    <a:pt x="2813880" y="1247350"/>
                  </a:cubicBezTo>
                  <a:cubicBezTo>
                    <a:pt x="2813880" y="1257456"/>
                    <a:pt x="2813880" y="1262509"/>
                    <a:pt x="2813880" y="1262509"/>
                  </a:cubicBezTo>
                  <a:cubicBezTo>
                    <a:pt x="2813880" y="1262509"/>
                    <a:pt x="2813880" y="1265056"/>
                    <a:pt x="2813880" y="1270151"/>
                  </a:cubicBezTo>
                  <a:cubicBezTo>
                    <a:pt x="2813880" y="1275245"/>
                    <a:pt x="2813880" y="1277792"/>
                    <a:pt x="2813880" y="1277792"/>
                  </a:cubicBezTo>
                  <a:lnTo>
                    <a:pt x="2813880" y="1281243"/>
                  </a:lnTo>
                  <a:cubicBezTo>
                    <a:pt x="2813880" y="1287159"/>
                    <a:pt x="2814044" y="1292952"/>
                    <a:pt x="2814373" y="1298621"/>
                  </a:cubicBezTo>
                  <a:cubicBezTo>
                    <a:pt x="2814701" y="1304290"/>
                    <a:pt x="2815687" y="1309344"/>
                    <a:pt x="2817331" y="1313781"/>
                  </a:cubicBezTo>
                  <a:cubicBezTo>
                    <a:pt x="2819467" y="1318875"/>
                    <a:pt x="2821685" y="1321422"/>
                    <a:pt x="2823986" y="1321422"/>
                  </a:cubicBezTo>
                  <a:cubicBezTo>
                    <a:pt x="2838283" y="1321422"/>
                    <a:pt x="2851594" y="1312712"/>
                    <a:pt x="2863918" y="1295293"/>
                  </a:cubicBezTo>
                  <a:cubicBezTo>
                    <a:pt x="2866630" y="1291678"/>
                    <a:pt x="2869382" y="1287446"/>
                    <a:pt x="2872176" y="1282599"/>
                  </a:cubicBezTo>
                  <a:lnTo>
                    <a:pt x="2875443" y="1276302"/>
                  </a:lnTo>
                  <a:lnTo>
                    <a:pt x="2873778" y="1273725"/>
                  </a:lnTo>
                  <a:cubicBezTo>
                    <a:pt x="2869053" y="1261811"/>
                    <a:pt x="2866690" y="1248952"/>
                    <a:pt x="2866690" y="1235148"/>
                  </a:cubicBezTo>
                  <a:cubicBezTo>
                    <a:pt x="2866690" y="1207048"/>
                    <a:pt x="2876140" y="1183219"/>
                    <a:pt x="2895038" y="1163664"/>
                  </a:cubicBezTo>
                  <a:cubicBezTo>
                    <a:pt x="2913936" y="1143780"/>
                    <a:pt x="2936860" y="1133838"/>
                    <a:pt x="2963810" y="1133838"/>
                  </a:cubicBezTo>
                  <a:cubicBezTo>
                    <a:pt x="2987967" y="1133838"/>
                    <a:pt x="3008262" y="1143862"/>
                    <a:pt x="3024695" y="1163911"/>
                  </a:cubicBezTo>
                  <a:cubicBezTo>
                    <a:pt x="3031432" y="1171634"/>
                    <a:pt x="3036937" y="1180837"/>
                    <a:pt x="3041210" y="1191518"/>
                  </a:cubicBezTo>
                  <a:cubicBezTo>
                    <a:pt x="3051398" y="1191025"/>
                    <a:pt x="3061916" y="1188478"/>
                    <a:pt x="3072762" y="1183877"/>
                  </a:cubicBezTo>
                  <a:cubicBezTo>
                    <a:pt x="3083608" y="1179276"/>
                    <a:pt x="3094125" y="1174099"/>
                    <a:pt x="3104313" y="1168348"/>
                  </a:cubicBezTo>
                  <a:cubicBezTo>
                    <a:pt x="3110065" y="1161117"/>
                    <a:pt x="3116309" y="1154955"/>
                    <a:pt x="3123047" y="1149860"/>
                  </a:cubicBezTo>
                  <a:cubicBezTo>
                    <a:pt x="3137015" y="1139343"/>
                    <a:pt x="3152955" y="1134002"/>
                    <a:pt x="3170868" y="1133838"/>
                  </a:cubicBezTo>
                  <a:cubicBezTo>
                    <a:pt x="3171196" y="1133838"/>
                    <a:pt x="3171524" y="1133838"/>
                    <a:pt x="3171854" y="1133838"/>
                  </a:cubicBezTo>
                  <a:cubicBezTo>
                    <a:pt x="3172182" y="1133838"/>
                    <a:pt x="3172428" y="1133838"/>
                    <a:pt x="3172592" y="1133838"/>
                  </a:cubicBezTo>
                  <a:cubicBezTo>
                    <a:pt x="3182781" y="1133838"/>
                    <a:pt x="3192230" y="1135974"/>
                    <a:pt x="3200940" y="1140247"/>
                  </a:cubicBezTo>
                  <a:cubicBezTo>
                    <a:pt x="3209156" y="1144355"/>
                    <a:pt x="3216962" y="1150846"/>
                    <a:pt x="3224357" y="1159720"/>
                  </a:cubicBezTo>
                  <a:lnTo>
                    <a:pt x="3212772" y="1169087"/>
                  </a:lnTo>
                  <a:cubicBezTo>
                    <a:pt x="3207184" y="1162021"/>
                    <a:pt x="3201022" y="1156844"/>
                    <a:pt x="3194284" y="1153558"/>
                  </a:cubicBezTo>
                  <a:cubicBezTo>
                    <a:pt x="3187382" y="1150107"/>
                    <a:pt x="3180152" y="1148546"/>
                    <a:pt x="3172592" y="1148874"/>
                  </a:cubicBezTo>
                  <a:cubicBezTo>
                    <a:pt x="3162568" y="1148874"/>
                    <a:pt x="3153448" y="1152983"/>
                    <a:pt x="3145232" y="1161199"/>
                  </a:cubicBezTo>
                  <a:cubicBezTo>
                    <a:pt x="3136358" y="1170073"/>
                    <a:pt x="3129456" y="1181823"/>
                    <a:pt x="3124526" y="1196448"/>
                  </a:cubicBezTo>
                  <a:cubicBezTo>
                    <a:pt x="3119760" y="1211731"/>
                    <a:pt x="3117788" y="1227096"/>
                    <a:pt x="3118610" y="1242543"/>
                  </a:cubicBezTo>
                  <a:cubicBezTo>
                    <a:pt x="3119760" y="1258976"/>
                    <a:pt x="3123458" y="1273602"/>
                    <a:pt x="3129702" y="1286419"/>
                  </a:cubicBezTo>
                  <a:cubicBezTo>
                    <a:pt x="3135782" y="1298251"/>
                    <a:pt x="3142602" y="1307125"/>
                    <a:pt x="3150162" y="1313041"/>
                  </a:cubicBezTo>
                  <a:cubicBezTo>
                    <a:pt x="3158049" y="1318793"/>
                    <a:pt x="3166430" y="1321668"/>
                    <a:pt x="3175304" y="1321668"/>
                  </a:cubicBezTo>
                  <a:cubicBezTo>
                    <a:pt x="3187793" y="1321668"/>
                    <a:pt x="3198392" y="1318300"/>
                    <a:pt x="3207102" y="1311562"/>
                  </a:cubicBezTo>
                  <a:cubicBezTo>
                    <a:pt x="3215812" y="1304825"/>
                    <a:pt x="3222139" y="1298908"/>
                    <a:pt x="3226082" y="1293814"/>
                  </a:cubicBezTo>
                  <a:cubicBezTo>
                    <a:pt x="3229698" y="1289377"/>
                    <a:pt x="3233395" y="1283872"/>
                    <a:pt x="3237175" y="1277299"/>
                  </a:cubicBezTo>
                  <a:lnTo>
                    <a:pt x="3249993" y="1284694"/>
                  </a:lnTo>
                  <a:cubicBezTo>
                    <a:pt x="3246213" y="1291760"/>
                    <a:pt x="3242187" y="1297923"/>
                    <a:pt x="3237914" y="1303181"/>
                  </a:cubicBezTo>
                  <a:cubicBezTo>
                    <a:pt x="3220167" y="1325530"/>
                    <a:pt x="3199296" y="1336705"/>
                    <a:pt x="3175304" y="1336705"/>
                  </a:cubicBezTo>
                  <a:cubicBezTo>
                    <a:pt x="3159528" y="1336705"/>
                    <a:pt x="3144903" y="1332925"/>
                    <a:pt x="3131428" y="1325366"/>
                  </a:cubicBezTo>
                  <a:cubicBezTo>
                    <a:pt x="3118938" y="1318135"/>
                    <a:pt x="3107928" y="1307700"/>
                    <a:pt x="3098397" y="1294061"/>
                  </a:cubicBezTo>
                  <a:cubicBezTo>
                    <a:pt x="3088866" y="1279928"/>
                    <a:pt x="3083114" y="1263166"/>
                    <a:pt x="3081142" y="1243776"/>
                  </a:cubicBezTo>
                  <a:cubicBezTo>
                    <a:pt x="3079992" y="1225863"/>
                    <a:pt x="3082786" y="1208937"/>
                    <a:pt x="3089523" y="1192997"/>
                  </a:cubicBezTo>
                  <a:cubicBezTo>
                    <a:pt x="3073419" y="1200556"/>
                    <a:pt x="3058876" y="1204993"/>
                    <a:pt x="3045893" y="1206308"/>
                  </a:cubicBezTo>
                  <a:cubicBezTo>
                    <a:pt x="3048358" y="1215346"/>
                    <a:pt x="3049591" y="1224959"/>
                    <a:pt x="3049591" y="1235148"/>
                  </a:cubicBezTo>
                  <a:cubicBezTo>
                    <a:pt x="3049591" y="1262591"/>
                    <a:pt x="3041292" y="1286337"/>
                    <a:pt x="3024695" y="1306386"/>
                  </a:cubicBezTo>
                  <a:cubicBezTo>
                    <a:pt x="3008097" y="1326434"/>
                    <a:pt x="2987803" y="1336458"/>
                    <a:pt x="2963810" y="1336458"/>
                  </a:cubicBezTo>
                  <a:cubicBezTo>
                    <a:pt x="2936860" y="1336458"/>
                    <a:pt x="2913936" y="1326516"/>
                    <a:pt x="2895038" y="1306632"/>
                  </a:cubicBezTo>
                  <a:lnTo>
                    <a:pt x="2884720" y="1290663"/>
                  </a:lnTo>
                  <a:lnTo>
                    <a:pt x="2875997" y="1303921"/>
                  </a:lnTo>
                  <a:cubicBezTo>
                    <a:pt x="2860714" y="1325612"/>
                    <a:pt x="2843377" y="1336458"/>
                    <a:pt x="2823986" y="1336458"/>
                  </a:cubicBezTo>
                  <a:cubicBezTo>
                    <a:pt x="2807882" y="1336458"/>
                    <a:pt x="2795474" y="1331364"/>
                    <a:pt x="2786765" y="1321175"/>
                  </a:cubicBezTo>
                  <a:cubicBezTo>
                    <a:pt x="2781506" y="1315095"/>
                    <a:pt x="2778467" y="1308522"/>
                    <a:pt x="2777644" y="1301456"/>
                  </a:cubicBezTo>
                  <a:cubicBezTo>
                    <a:pt x="2776823" y="1294389"/>
                    <a:pt x="2776412" y="1287570"/>
                    <a:pt x="2776412" y="1280996"/>
                  </a:cubicBezTo>
                  <a:cubicBezTo>
                    <a:pt x="2776412" y="1280996"/>
                    <a:pt x="2776412" y="1280462"/>
                    <a:pt x="2776412" y="1279394"/>
                  </a:cubicBezTo>
                  <a:cubicBezTo>
                    <a:pt x="2776412" y="1278326"/>
                    <a:pt x="2776412" y="1277792"/>
                    <a:pt x="2776412" y="1277792"/>
                  </a:cubicBezTo>
                  <a:cubicBezTo>
                    <a:pt x="2776412" y="1277792"/>
                    <a:pt x="2776412" y="1275245"/>
                    <a:pt x="2776412" y="1270151"/>
                  </a:cubicBezTo>
                  <a:cubicBezTo>
                    <a:pt x="2776412" y="1265056"/>
                    <a:pt x="2776412" y="1262509"/>
                    <a:pt x="2776412" y="1262509"/>
                  </a:cubicBezTo>
                  <a:cubicBezTo>
                    <a:pt x="2776412" y="1262509"/>
                    <a:pt x="2776412" y="1257456"/>
                    <a:pt x="2776412" y="1247350"/>
                  </a:cubicBezTo>
                  <a:cubicBezTo>
                    <a:pt x="2776412" y="1237243"/>
                    <a:pt x="2776412" y="1232190"/>
                    <a:pt x="2776412" y="1232190"/>
                  </a:cubicBezTo>
                  <a:cubicBezTo>
                    <a:pt x="2776412" y="1232190"/>
                    <a:pt x="2776412" y="1226192"/>
                    <a:pt x="2776412" y="1214196"/>
                  </a:cubicBezTo>
                  <a:cubicBezTo>
                    <a:pt x="2776412" y="1202200"/>
                    <a:pt x="2776412" y="1196202"/>
                    <a:pt x="2776412" y="1196202"/>
                  </a:cubicBezTo>
                  <a:cubicBezTo>
                    <a:pt x="2776412" y="1190286"/>
                    <a:pt x="2776166" y="1184329"/>
                    <a:pt x="2775672" y="1178331"/>
                  </a:cubicBezTo>
                  <a:cubicBezTo>
                    <a:pt x="2775180" y="1172333"/>
                    <a:pt x="2773947" y="1166786"/>
                    <a:pt x="2771975" y="1161692"/>
                  </a:cubicBezTo>
                  <a:cubicBezTo>
                    <a:pt x="2768688" y="1152325"/>
                    <a:pt x="2762280" y="1147642"/>
                    <a:pt x="2752748" y="1147642"/>
                  </a:cubicBezTo>
                  <a:cubicBezTo>
                    <a:pt x="2739767" y="1147806"/>
                    <a:pt x="2728592" y="1152531"/>
                    <a:pt x="2719225" y="1161815"/>
                  </a:cubicBezTo>
                  <a:cubicBezTo>
                    <a:pt x="2709858" y="1171100"/>
                    <a:pt x="2703285" y="1178454"/>
                    <a:pt x="2699505" y="1183877"/>
                  </a:cubicBezTo>
                  <a:cubicBezTo>
                    <a:pt x="2692110" y="1195051"/>
                    <a:pt x="2683894" y="1211197"/>
                    <a:pt x="2674856" y="1232313"/>
                  </a:cubicBezTo>
                  <a:lnTo>
                    <a:pt x="2670172" y="1244022"/>
                  </a:lnTo>
                  <a:lnTo>
                    <a:pt x="2670172" y="1336458"/>
                  </a:lnTo>
                  <a:lnTo>
                    <a:pt x="2632458" y="1336458"/>
                  </a:lnTo>
                  <a:lnTo>
                    <a:pt x="2632458" y="1191272"/>
                  </a:lnTo>
                  <a:cubicBezTo>
                    <a:pt x="2628843" y="1198502"/>
                    <a:pt x="2625186" y="1205856"/>
                    <a:pt x="2621489" y="1213333"/>
                  </a:cubicBezTo>
                  <a:cubicBezTo>
                    <a:pt x="2617792" y="1220810"/>
                    <a:pt x="2613971" y="1228493"/>
                    <a:pt x="2610027" y="1236381"/>
                  </a:cubicBezTo>
                  <a:lnTo>
                    <a:pt x="2596962" y="1229725"/>
                  </a:lnTo>
                  <a:cubicBezTo>
                    <a:pt x="2603207" y="1216907"/>
                    <a:pt x="2609288" y="1204459"/>
                    <a:pt x="2615203" y="1192381"/>
                  </a:cubicBezTo>
                  <a:cubicBezTo>
                    <a:pt x="2621119" y="1180303"/>
                    <a:pt x="2626871" y="1168430"/>
                    <a:pt x="2632458" y="1156762"/>
                  </a:cubicBezTo>
                  <a:lnTo>
                    <a:pt x="2632458" y="1002209"/>
                  </a:lnTo>
                  <a:cubicBezTo>
                    <a:pt x="2632458" y="977888"/>
                    <a:pt x="2634102" y="955867"/>
                    <a:pt x="2637388" y="936148"/>
                  </a:cubicBezTo>
                  <a:cubicBezTo>
                    <a:pt x="2641332" y="913306"/>
                    <a:pt x="2648480" y="891861"/>
                    <a:pt x="2658833" y="871812"/>
                  </a:cubicBezTo>
                  <a:cubicBezTo>
                    <a:pt x="2666557" y="857515"/>
                    <a:pt x="2677814" y="845848"/>
                    <a:pt x="2692603" y="836810"/>
                  </a:cubicBezTo>
                  <a:cubicBezTo>
                    <a:pt x="2693096" y="836481"/>
                    <a:pt x="2695972" y="835084"/>
                    <a:pt x="2701231" y="832619"/>
                  </a:cubicBezTo>
                  <a:cubicBezTo>
                    <a:pt x="2705709" y="830688"/>
                    <a:pt x="2709981" y="829523"/>
                    <a:pt x="2714048" y="829122"/>
                  </a:cubicBezTo>
                  <a:close/>
                  <a:moveTo>
                    <a:pt x="7490152" y="828675"/>
                  </a:moveTo>
                  <a:cubicBezTo>
                    <a:pt x="7501490" y="828675"/>
                    <a:pt x="7511022" y="834263"/>
                    <a:pt x="7518746" y="845437"/>
                  </a:cubicBezTo>
                  <a:cubicBezTo>
                    <a:pt x="7526962" y="857762"/>
                    <a:pt x="7529756" y="876906"/>
                    <a:pt x="7527126" y="902871"/>
                  </a:cubicBezTo>
                  <a:cubicBezTo>
                    <a:pt x="7523182" y="939517"/>
                    <a:pt x="7514390" y="974190"/>
                    <a:pt x="7500752" y="1006892"/>
                  </a:cubicBezTo>
                  <a:cubicBezTo>
                    <a:pt x="7487112" y="1039594"/>
                    <a:pt x="7472816" y="1071474"/>
                    <a:pt x="7457862" y="1102533"/>
                  </a:cubicBezTo>
                  <a:cubicBezTo>
                    <a:pt x="7455396" y="1107463"/>
                    <a:pt x="7453014" y="1112352"/>
                    <a:pt x="7450712" y="1117200"/>
                  </a:cubicBezTo>
                  <a:cubicBezTo>
                    <a:pt x="7448412" y="1122047"/>
                    <a:pt x="7446110" y="1126936"/>
                    <a:pt x="7443810" y="1131866"/>
                  </a:cubicBezTo>
                  <a:lnTo>
                    <a:pt x="7443810" y="1168841"/>
                  </a:lnTo>
                  <a:lnTo>
                    <a:pt x="7443810" y="1205569"/>
                  </a:lnTo>
                  <a:cubicBezTo>
                    <a:pt x="7449398" y="1193572"/>
                    <a:pt x="7454822" y="1183712"/>
                    <a:pt x="7460080" y="1175989"/>
                  </a:cubicBezTo>
                  <a:cubicBezTo>
                    <a:pt x="7466160" y="1166458"/>
                    <a:pt x="7474212" y="1157666"/>
                    <a:pt x="7484236" y="1149614"/>
                  </a:cubicBezTo>
                  <a:cubicBezTo>
                    <a:pt x="7498040" y="1138604"/>
                    <a:pt x="7512418" y="1133181"/>
                    <a:pt x="7527374" y="1133345"/>
                  </a:cubicBezTo>
                  <a:cubicBezTo>
                    <a:pt x="7550872" y="1134002"/>
                    <a:pt x="7567388" y="1141397"/>
                    <a:pt x="7576918" y="1155530"/>
                  </a:cubicBezTo>
                  <a:cubicBezTo>
                    <a:pt x="7581026" y="1161939"/>
                    <a:pt x="7583656" y="1168717"/>
                    <a:pt x="7584806" y="1175866"/>
                  </a:cubicBezTo>
                  <a:cubicBezTo>
                    <a:pt x="7585956" y="1183014"/>
                    <a:pt x="7586532" y="1190039"/>
                    <a:pt x="7586532" y="1196941"/>
                  </a:cubicBezTo>
                  <a:cubicBezTo>
                    <a:pt x="7586532" y="1210909"/>
                    <a:pt x="7586532" y="1224919"/>
                    <a:pt x="7586532" y="1238969"/>
                  </a:cubicBezTo>
                  <a:cubicBezTo>
                    <a:pt x="7586532" y="1253019"/>
                    <a:pt x="7586532" y="1266946"/>
                    <a:pt x="7586532" y="1280750"/>
                  </a:cubicBezTo>
                  <a:cubicBezTo>
                    <a:pt x="7586532" y="1286666"/>
                    <a:pt x="7586656" y="1292582"/>
                    <a:pt x="7586902" y="1298498"/>
                  </a:cubicBezTo>
                  <a:cubicBezTo>
                    <a:pt x="7587148" y="1304414"/>
                    <a:pt x="7588176" y="1309590"/>
                    <a:pt x="7589982" y="1314027"/>
                  </a:cubicBezTo>
                  <a:cubicBezTo>
                    <a:pt x="7592118" y="1319286"/>
                    <a:pt x="7594748" y="1321915"/>
                    <a:pt x="7597870" y="1321915"/>
                  </a:cubicBezTo>
                  <a:cubicBezTo>
                    <a:pt x="7606088" y="1321915"/>
                    <a:pt x="7613358" y="1318094"/>
                    <a:pt x="7619686" y="1310453"/>
                  </a:cubicBezTo>
                  <a:cubicBezTo>
                    <a:pt x="7626012" y="1302811"/>
                    <a:pt x="7631722" y="1294636"/>
                    <a:pt x="7636818" y="1285926"/>
                  </a:cubicBezTo>
                  <a:lnTo>
                    <a:pt x="7640730" y="1278446"/>
                  </a:lnTo>
                  <a:lnTo>
                    <a:pt x="7635476" y="1268733"/>
                  </a:lnTo>
                  <a:cubicBezTo>
                    <a:pt x="7631778" y="1257764"/>
                    <a:pt x="7629930" y="1246076"/>
                    <a:pt x="7629930" y="1233669"/>
                  </a:cubicBezTo>
                  <a:cubicBezTo>
                    <a:pt x="7629930" y="1209841"/>
                    <a:pt x="7638310" y="1188149"/>
                    <a:pt x="7655072" y="1168594"/>
                  </a:cubicBezTo>
                  <a:cubicBezTo>
                    <a:pt x="7674628" y="1145916"/>
                    <a:pt x="7699360" y="1134249"/>
                    <a:pt x="7729268" y="1133592"/>
                  </a:cubicBezTo>
                  <a:cubicBezTo>
                    <a:pt x="7745044" y="1133263"/>
                    <a:pt x="7757614" y="1137412"/>
                    <a:pt x="7766982" y="1146040"/>
                  </a:cubicBezTo>
                  <a:lnTo>
                    <a:pt x="7778566" y="1159108"/>
                  </a:lnTo>
                  <a:lnTo>
                    <a:pt x="7778566" y="1133345"/>
                  </a:lnTo>
                  <a:lnTo>
                    <a:pt x="7816034" y="1133345"/>
                  </a:lnTo>
                  <a:cubicBezTo>
                    <a:pt x="7816034" y="1133345"/>
                    <a:pt x="7816034" y="1141562"/>
                    <a:pt x="7816034" y="1157995"/>
                  </a:cubicBezTo>
                  <a:cubicBezTo>
                    <a:pt x="7816034" y="1174428"/>
                    <a:pt x="7816034" y="1182644"/>
                    <a:pt x="7816034" y="1182644"/>
                  </a:cubicBezTo>
                  <a:lnTo>
                    <a:pt x="7816034" y="1277792"/>
                  </a:lnTo>
                  <a:lnTo>
                    <a:pt x="7816034" y="1281243"/>
                  </a:lnTo>
                  <a:cubicBezTo>
                    <a:pt x="7816034" y="1287159"/>
                    <a:pt x="7816158" y="1292952"/>
                    <a:pt x="7816404" y="1298621"/>
                  </a:cubicBezTo>
                  <a:cubicBezTo>
                    <a:pt x="7816650" y="1304290"/>
                    <a:pt x="7817596" y="1309344"/>
                    <a:pt x="7819238" y="1313781"/>
                  </a:cubicBezTo>
                  <a:cubicBezTo>
                    <a:pt x="7821210" y="1318875"/>
                    <a:pt x="7823512" y="1321422"/>
                    <a:pt x="7826142" y="1321422"/>
                  </a:cubicBezTo>
                  <a:cubicBezTo>
                    <a:pt x="7840108" y="1321422"/>
                    <a:pt x="7853420" y="1312712"/>
                    <a:pt x="7866074" y="1295293"/>
                  </a:cubicBezTo>
                  <a:cubicBezTo>
                    <a:pt x="7871496" y="1287734"/>
                    <a:pt x="7877002" y="1278039"/>
                    <a:pt x="7882588" y="1266207"/>
                  </a:cubicBezTo>
                  <a:cubicBezTo>
                    <a:pt x="7884972" y="1261112"/>
                    <a:pt x="7887354" y="1255710"/>
                    <a:pt x="7889738" y="1250000"/>
                  </a:cubicBezTo>
                  <a:lnTo>
                    <a:pt x="7892458" y="1243127"/>
                  </a:lnTo>
                  <a:lnTo>
                    <a:pt x="7892458" y="1237034"/>
                  </a:lnTo>
                  <a:lnTo>
                    <a:pt x="7878654" y="1232190"/>
                  </a:lnTo>
                  <a:cubicBezTo>
                    <a:pt x="7881940" y="1223316"/>
                    <a:pt x="7884982" y="1213456"/>
                    <a:pt x="7887774" y="1202611"/>
                  </a:cubicBezTo>
                  <a:cubicBezTo>
                    <a:pt x="7889254" y="1197188"/>
                    <a:pt x="7890610" y="1191970"/>
                    <a:pt x="7891842" y="1186958"/>
                  </a:cubicBezTo>
                  <a:lnTo>
                    <a:pt x="7892458" y="1184419"/>
                  </a:lnTo>
                  <a:lnTo>
                    <a:pt x="7892458" y="1133345"/>
                  </a:lnTo>
                  <a:lnTo>
                    <a:pt x="7903550" y="1133345"/>
                  </a:lnTo>
                  <a:lnTo>
                    <a:pt x="7911192" y="1133345"/>
                  </a:lnTo>
                  <a:lnTo>
                    <a:pt x="7930172" y="1133345"/>
                  </a:lnTo>
                  <a:cubicBezTo>
                    <a:pt x="7930172" y="1133345"/>
                    <a:pt x="7930130" y="1156598"/>
                    <a:pt x="7930048" y="1203104"/>
                  </a:cubicBezTo>
                  <a:cubicBezTo>
                    <a:pt x="7929966" y="1249609"/>
                    <a:pt x="7929926" y="1272862"/>
                    <a:pt x="7929926" y="1272862"/>
                  </a:cubicBezTo>
                  <a:cubicBezTo>
                    <a:pt x="7929926" y="1278942"/>
                    <a:pt x="7930172" y="1285023"/>
                    <a:pt x="7930664" y="1291103"/>
                  </a:cubicBezTo>
                  <a:cubicBezTo>
                    <a:pt x="7931158" y="1297183"/>
                    <a:pt x="7932390" y="1302770"/>
                    <a:pt x="7934362" y="1307865"/>
                  </a:cubicBezTo>
                  <a:cubicBezTo>
                    <a:pt x="7937978" y="1317560"/>
                    <a:pt x="7946030" y="1322079"/>
                    <a:pt x="7958518" y="1321422"/>
                  </a:cubicBezTo>
                  <a:cubicBezTo>
                    <a:pt x="7958684" y="1321422"/>
                    <a:pt x="7958806" y="1321422"/>
                    <a:pt x="7958888" y="1321422"/>
                  </a:cubicBezTo>
                  <a:cubicBezTo>
                    <a:pt x="7958970" y="1321422"/>
                    <a:pt x="7959012" y="1321422"/>
                    <a:pt x="7959012" y="1321422"/>
                  </a:cubicBezTo>
                  <a:cubicBezTo>
                    <a:pt x="7973144" y="1321258"/>
                    <a:pt x="7987770" y="1309344"/>
                    <a:pt x="8002888" y="1285680"/>
                  </a:cubicBezTo>
                  <a:cubicBezTo>
                    <a:pt x="8009790" y="1274505"/>
                    <a:pt x="8017554" y="1258237"/>
                    <a:pt x="8026182" y="1236874"/>
                  </a:cubicBezTo>
                  <a:lnTo>
                    <a:pt x="8031482" y="1222832"/>
                  </a:lnTo>
                  <a:lnTo>
                    <a:pt x="8031482" y="1197557"/>
                  </a:lnTo>
                  <a:cubicBezTo>
                    <a:pt x="8031482" y="1187615"/>
                    <a:pt x="8031482" y="1182644"/>
                    <a:pt x="8031482" y="1182644"/>
                  </a:cubicBezTo>
                  <a:lnTo>
                    <a:pt x="8031482" y="1133345"/>
                  </a:lnTo>
                  <a:lnTo>
                    <a:pt x="8068950" y="1133345"/>
                  </a:lnTo>
                  <a:cubicBezTo>
                    <a:pt x="8068950" y="1133345"/>
                    <a:pt x="8068950" y="1141562"/>
                    <a:pt x="8068950" y="1157995"/>
                  </a:cubicBezTo>
                  <a:cubicBezTo>
                    <a:pt x="8068950" y="1174428"/>
                    <a:pt x="8068950" y="1182644"/>
                    <a:pt x="8068950" y="1182644"/>
                  </a:cubicBezTo>
                  <a:lnTo>
                    <a:pt x="8068950" y="1277792"/>
                  </a:lnTo>
                  <a:lnTo>
                    <a:pt x="8068950" y="1281243"/>
                  </a:lnTo>
                  <a:cubicBezTo>
                    <a:pt x="8068950" y="1287159"/>
                    <a:pt x="8069072" y="1292952"/>
                    <a:pt x="8069318" y="1298621"/>
                  </a:cubicBezTo>
                  <a:cubicBezTo>
                    <a:pt x="8069566" y="1304290"/>
                    <a:pt x="8070510" y="1309344"/>
                    <a:pt x="8072154" y="1313781"/>
                  </a:cubicBezTo>
                  <a:cubicBezTo>
                    <a:pt x="8074126" y="1318875"/>
                    <a:pt x="8076426" y="1321422"/>
                    <a:pt x="8079056" y="1321422"/>
                  </a:cubicBezTo>
                  <a:cubicBezTo>
                    <a:pt x="8093024" y="1321422"/>
                    <a:pt x="8106334" y="1312712"/>
                    <a:pt x="8118988" y="1295293"/>
                  </a:cubicBezTo>
                  <a:cubicBezTo>
                    <a:pt x="8124410" y="1287734"/>
                    <a:pt x="8129916" y="1278039"/>
                    <a:pt x="8135504" y="1266207"/>
                  </a:cubicBezTo>
                  <a:cubicBezTo>
                    <a:pt x="8140268" y="1256018"/>
                    <a:pt x="8145034" y="1244597"/>
                    <a:pt x="8149800" y="1231944"/>
                  </a:cubicBezTo>
                  <a:lnTo>
                    <a:pt x="8163850" y="1237120"/>
                  </a:lnTo>
                  <a:cubicBezTo>
                    <a:pt x="8158098" y="1252074"/>
                    <a:pt x="8153170" y="1263906"/>
                    <a:pt x="8149060" y="1272616"/>
                  </a:cubicBezTo>
                  <a:cubicBezTo>
                    <a:pt x="8143310" y="1284612"/>
                    <a:pt x="8137312" y="1295047"/>
                    <a:pt x="8131066" y="1303921"/>
                  </a:cubicBezTo>
                  <a:cubicBezTo>
                    <a:pt x="8115454" y="1325612"/>
                    <a:pt x="8098118" y="1336458"/>
                    <a:pt x="8079056" y="1336458"/>
                  </a:cubicBezTo>
                  <a:cubicBezTo>
                    <a:pt x="8062786" y="1336458"/>
                    <a:pt x="8050380" y="1331364"/>
                    <a:pt x="8041834" y="1321175"/>
                  </a:cubicBezTo>
                  <a:cubicBezTo>
                    <a:pt x="8036412" y="1315095"/>
                    <a:pt x="8033290" y="1308522"/>
                    <a:pt x="8032468" y="1301456"/>
                  </a:cubicBezTo>
                  <a:cubicBezTo>
                    <a:pt x="8031646" y="1294389"/>
                    <a:pt x="8031318" y="1287570"/>
                    <a:pt x="8031482" y="1280996"/>
                  </a:cubicBezTo>
                  <a:lnTo>
                    <a:pt x="8031482" y="1277792"/>
                  </a:lnTo>
                  <a:cubicBezTo>
                    <a:pt x="8031482" y="1277792"/>
                    <a:pt x="8031482" y="1272862"/>
                    <a:pt x="8031482" y="1263002"/>
                  </a:cubicBezTo>
                  <a:lnTo>
                    <a:pt x="8031482" y="1262626"/>
                  </a:lnTo>
                  <a:lnTo>
                    <a:pt x="8027260" y="1271753"/>
                  </a:lnTo>
                  <a:cubicBezTo>
                    <a:pt x="8023090" y="1280298"/>
                    <a:pt x="8019074" y="1287570"/>
                    <a:pt x="8015214" y="1293568"/>
                  </a:cubicBezTo>
                  <a:cubicBezTo>
                    <a:pt x="8010282" y="1301456"/>
                    <a:pt x="8002930" y="1310494"/>
                    <a:pt x="7993152" y="1320682"/>
                  </a:cubicBezTo>
                  <a:cubicBezTo>
                    <a:pt x="7983374" y="1330871"/>
                    <a:pt x="7972158" y="1336129"/>
                    <a:pt x="7959504" y="1336458"/>
                  </a:cubicBezTo>
                  <a:cubicBezTo>
                    <a:pt x="7959504" y="1336458"/>
                    <a:pt x="7959464" y="1336458"/>
                    <a:pt x="7959382" y="1336458"/>
                  </a:cubicBezTo>
                  <a:cubicBezTo>
                    <a:pt x="7959300" y="1336458"/>
                    <a:pt x="7959258" y="1336458"/>
                    <a:pt x="7959258" y="1336458"/>
                  </a:cubicBezTo>
                  <a:cubicBezTo>
                    <a:pt x="7958930" y="1336458"/>
                    <a:pt x="7958600" y="1336458"/>
                    <a:pt x="7958272" y="1336458"/>
                  </a:cubicBezTo>
                  <a:cubicBezTo>
                    <a:pt x="7957944" y="1336458"/>
                    <a:pt x="7957534" y="1336458"/>
                    <a:pt x="7957040" y="1336458"/>
                  </a:cubicBezTo>
                  <a:cubicBezTo>
                    <a:pt x="7957040" y="1336458"/>
                    <a:pt x="7956958" y="1336458"/>
                    <a:pt x="7956794" y="1336458"/>
                  </a:cubicBezTo>
                  <a:cubicBezTo>
                    <a:pt x="7956630" y="1336458"/>
                    <a:pt x="7956466" y="1336458"/>
                    <a:pt x="7956300" y="1336458"/>
                  </a:cubicBezTo>
                  <a:cubicBezTo>
                    <a:pt x="7928528" y="1336458"/>
                    <a:pt x="7910206" y="1329063"/>
                    <a:pt x="7901332" y="1314274"/>
                  </a:cubicBezTo>
                  <a:cubicBezTo>
                    <a:pt x="7897388" y="1307865"/>
                    <a:pt x="7894922" y="1301086"/>
                    <a:pt x="7893936" y="1293938"/>
                  </a:cubicBezTo>
                  <a:lnTo>
                    <a:pt x="7892878" y="1278854"/>
                  </a:lnTo>
                  <a:lnTo>
                    <a:pt x="7887334" y="1289439"/>
                  </a:lnTo>
                  <a:cubicBezTo>
                    <a:pt x="7884334" y="1294656"/>
                    <a:pt x="7881274" y="1299484"/>
                    <a:pt x="7878152" y="1303921"/>
                  </a:cubicBezTo>
                  <a:cubicBezTo>
                    <a:pt x="7862540" y="1325612"/>
                    <a:pt x="7845202" y="1336458"/>
                    <a:pt x="7826142" y="1336458"/>
                  </a:cubicBezTo>
                  <a:cubicBezTo>
                    <a:pt x="7809872" y="1336458"/>
                    <a:pt x="7797466" y="1331364"/>
                    <a:pt x="7788920" y="1321175"/>
                  </a:cubicBezTo>
                  <a:lnTo>
                    <a:pt x="7781410" y="1305363"/>
                  </a:lnTo>
                  <a:lnTo>
                    <a:pt x="7774930" y="1313164"/>
                  </a:lnTo>
                  <a:cubicBezTo>
                    <a:pt x="7770946" y="1317355"/>
                    <a:pt x="7766900" y="1321011"/>
                    <a:pt x="7762790" y="1324133"/>
                  </a:cubicBezTo>
                  <a:cubicBezTo>
                    <a:pt x="7751288" y="1332350"/>
                    <a:pt x="7738882" y="1336376"/>
                    <a:pt x="7725570" y="1336212"/>
                  </a:cubicBezTo>
                  <a:cubicBezTo>
                    <a:pt x="7695168" y="1336047"/>
                    <a:pt x="7670684" y="1323805"/>
                    <a:pt x="7652114" y="1299484"/>
                  </a:cubicBezTo>
                  <a:lnTo>
                    <a:pt x="7649328" y="1294335"/>
                  </a:lnTo>
                  <a:lnTo>
                    <a:pt x="7630038" y="1321052"/>
                  </a:lnTo>
                  <a:cubicBezTo>
                    <a:pt x="7621740" y="1331323"/>
                    <a:pt x="7611100" y="1336458"/>
                    <a:pt x="7598118" y="1336458"/>
                  </a:cubicBezTo>
                  <a:cubicBezTo>
                    <a:pt x="7598118" y="1336458"/>
                    <a:pt x="7598076" y="1336458"/>
                    <a:pt x="7597994" y="1336458"/>
                  </a:cubicBezTo>
                  <a:cubicBezTo>
                    <a:pt x="7597912" y="1336458"/>
                    <a:pt x="7597870" y="1336458"/>
                    <a:pt x="7597870" y="1336458"/>
                  </a:cubicBezTo>
                  <a:cubicBezTo>
                    <a:pt x="7580616" y="1336458"/>
                    <a:pt x="7567798" y="1331446"/>
                    <a:pt x="7559418" y="1321422"/>
                  </a:cubicBezTo>
                  <a:cubicBezTo>
                    <a:pt x="7553994" y="1315342"/>
                    <a:pt x="7550914" y="1308727"/>
                    <a:pt x="7550174" y="1301579"/>
                  </a:cubicBezTo>
                  <a:cubicBezTo>
                    <a:pt x="7549434" y="1294431"/>
                    <a:pt x="7549064" y="1287488"/>
                    <a:pt x="7549064" y="1280750"/>
                  </a:cubicBezTo>
                  <a:cubicBezTo>
                    <a:pt x="7549064" y="1266946"/>
                    <a:pt x="7549064" y="1253019"/>
                    <a:pt x="7549064" y="1238969"/>
                  </a:cubicBezTo>
                  <a:cubicBezTo>
                    <a:pt x="7549064" y="1224919"/>
                    <a:pt x="7549064" y="1210909"/>
                    <a:pt x="7549064" y="1196941"/>
                  </a:cubicBezTo>
                  <a:cubicBezTo>
                    <a:pt x="7549064" y="1191025"/>
                    <a:pt x="7548818" y="1185027"/>
                    <a:pt x="7548326" y="1178947"/>
                  </a:cubicBezTo>
                  <a:cubicBezTo>
                    <a:pt x="7547832" y="1172867"/>
                    <a:pt x="7546600" y="1167279"/>
                    <a:pt x="7544628" y="1162185"/>
                  </a:cubicBezTo>
                  <a:cubicBezTo>
                    <a:pt x="7541340" y="1153311"/>
                    <a:pt x="7535508" y="1148710"/>
                    <a:pt x="7527126" y="1148381"/>
                  </a:cubicBezTo>
                  <a:cubicBezTo>
                    <a:pt x="7515622" y="1148217"/>
                    <a:pt x="7504450" y="1152572"/>
                    <a:pt x="7493602" y="1161446"/>
                  </a:cubicBezTo>
                  <a:cubicBezTo>
                    <a:pt x="7484730" y="1168676"/>
                    <a:pt x="7477662" y="1176318"/>
                    <a:pt x="7472404" y="1184370"/>
                  </a:cubicBezTo>
                  <a:cubicBezTo>
                    <a:pt x="7467968" y="1191107"/>
                    <a:pt x="7463160" y="1199735"/>
                    <a:pt x="7457984" y="1210252"/>
                  </a:cubicBezTo>
                  <a:cubicBezTo>
                    <a:pt x="7452808" y="1220769"/>
                    <a:pt x="7448082" y="1231451"/>
                    <a:pt x="7443810" y="1242297"/>
                  </a:cubicBezTo>
                  <a:lnTo>
                    <a:pt x="7443810" y="1336458"/>
                  </a:lnTo>
                  <a:lnTo>
                    <a:pt x="7406096" y="1336458"/>
                  </a:lnTo>
                  <a:lnTo>
                    <a:pt x="7406096" y="1212224"/>
                  </a:lnTo>
                  <a:cubicBezTo>
                    <a:pt x="7401330" y="1222412"/>
                    <a:pt x="7397058" y="1231368"/>
                    <a:pt x="7393278" y="1239092"/>
                  </a:cubicBezTo>
                  <a:cubicBezTo>
                    <a:pt x="7388842" y="1248459"/>
                    <a:pt x="7384240" y="1257744"/>
                    <a:pt x="7379474" y="1266946"/>
                  </a:cubicBezTo>
                  <a:cubicBezTo>
                    <a:pt x="7374710" y="1276149"/>
                    <a:pt x="7369698" y="1285105"/>
                    <a:pt x="7364438" y="1293814"/>
                  </a:cubicBezTo>
                  <a:cubicBezTo>
                    <a:pt x="7361152" y="1299237"/>
                    <a:pt x="7357866" y="1304537"/>
                    <a:pt x="7354578" y="1309713"/>
                  </a:cubicBezTo>
                  <a:cubicBezTo>
                    <a:pt x="7351292" y="1314890"/>
                    <a:pt x="7347512" y="1319696"/>
                    <a:pt x="7343240" y="1324133"/>
                  </a:cubicBezTo>
                  <a:cubicBezTo>
                    <a:pt x="7334366" y="1332843"/>
                    <a:pt x="7324260" y="1337033"/>
                    <a:pt x="7312922" y="1336705"/>
                  </a:cubicBezTo>
                  <a:cubicBezTo>
                    <a:pt x="7296652" y="1336540"/>
                    <a:pt x="7284328" y="1331528"/>
                    <a:pt x="7275946" y="1321668"/>
                  </a:cubicBezTo>
                  <a:cubicBezTo>
                    <a:pt x="7270524" y="1315588"/>
                    <a:pt x="7267402" y="1308892"/>
                    <a:pt x="7266580" y="1301579"/>
                  </a:cubicBezTo>
                  <a:cubicBezTo>
                    <a:pt x="7265758" y="1294266"/>
                    <a:pt x="7265430" y="1287405"/>
                    <a:pt x="7265594" y="1280996"/>
                  </a:cubicBezTo>
                  <a:cubicBezTo>
                    <a:pt x="7265594" y="1267193"/>
                    <a:pt x="7265552" y="1253266"/>
                    <a:pt x="7265470" y="1239215"/>
                  </a:cubicBezTo>
                  <a:cubicBezTo>
                    <a:pt x="7265388" y="1225165"/>
                    <a:pt x="7265346" y="1211156"/>
                    <a:pt x="7265346" y="1197188"/>
                  </a:cubicBezTo>
                  <a:cubicBezTo>
                    <a:pt x="7265346" y="1191272"/>
                    <a:pt x="7265142" y="1185274"/>
                    <a:pt x="7264730" y="1179193"/>
                  </a:cubicBezTo>
                  <a:cubicBezTo>
                    <a:pt x="7264320" y="1173113"/>
                    <a:pt x="7263128" y="1167526"/>
                    <a:pt x="7261156" y="1162432"/>
                  </a:cubicBezTo>
                  <a:cubicBezTo>
                    <a:pt x="7257870" y="1153886"/>
                    <a:pt x="7252282" y="1149285"/>
                    <a:pt x="7244394" y="1148628"/>
                  </a:cubicBezTo>
                  <a:cubicBezTo>
                    <a:pt x="7240780" y="1148628"/>
                    <a:pt x="7238068" y="1148792"/>
                    <a:pt x="7236260" y="1149121"/>
                  </a:cubicBezTo>
                  <a:cubicBezTo>
                    <a:pt x="7227714" y="1150435"/>
                    <a:pt x="7219210" y="1154708"/>
                    <a:pt x="7210748" y="1161939"/>
                  </a:cubicBezTo>
                  <a:cubicBezTo>
                    <a:pt x="7202284" y="1169169"/>
                    <a:pt x="7195424" y="1176728"/>
                    <a:pt x="7190166" y="1184616"/>
                  </a:cubicBezTo>
                  <a:cubicBezTo>
                    <a:pt x="7185400" y="1191683"/>
                    <a:pt x="7180264" y="1201049"/>
                    <a:pt x="7174760" y="1212717"/>
                  </a:cubicBezTo>
                  <a:cubicBezTo>
                    <a:pt x="7169254" y="1224384"/>
                    <a:pt x="7164284" y="1235888"/>
                    <a:pt x="7159846" y="1247226"/>
                  </a:cubicBezTo>
                  <a:lnTo>
                    <a:pt x="7160093" y="1336458"/>
                  </a:lnTo>
                  <a:lnTo>
                    <a:pt x="7122379" y="1336458"/>
                  </a:lnTo>
                  <a:lnTo>
                    <a:pt x="7122379" y="1242543"/>
                  </a:lnTo>
                  <a:cubicBezTo>
                    <a:pt x="7122379" y="1242543"/>
                    <a:pt x="7122379" y="1234984"/>
                    <a:pt x="7122379" y="1219865"/>
                  </a:cubicBezTo>
                  <a:cubicBezTo>
                    <a:pt x="7122379" y="1204747"/>
                    <a:pt x="7122379" y="1197188"/>
                    <a:pt x="7122379" y="1197188"/>
                  </a:cubicBezTo>
                  <a:cubicBezTo>
                    <a:pt x="7122379" y="1181905"/>
                    <a:pt x="7120982" y="1170320"/>
                    <a:pt x="7118188" y="1162432"/>
                  </a:cubicBezTo>
                  <a:cubicBezTo>
                    <a:pt x="7114408" y="1153229"/>
                    <a:pt x="7108164" y="1148628"/>
                    <a:pt x="7099455" y="1148628"/>
                  </a:cubicBezTo>
                  <a:cubicBezTo>
                    <a:pt x="7097812" y="1148628"/>
                    <a:pt x="7095511" y="1148792"/>
                    <a:pt x="7092553" y="1149121"/>
                  </a:cubicBezTo>
                  <a:cubicBezTo>
                    <a:pt x="7083186" y="1150600"/>
                    <a:pt x="7073491" y="1155776"/>
                    <a:pt x="7063466" y="1164650"/>
                  </a:cubicBezTo>
                  <a:cubicBezTo>
                    <a:pt x="7055907" y="1171552"/>
                    <a:pt x="7049580" y="1178947"/>
                    <a:pt x="7044486" y="1186835"/>
                  </a:cubicBezTo>
                  <a:lnTo>
                    <a:pt x="7031915" y="1178700"/>
                  </a:lnTo>
                  <a:cubicBezTo>
                    <a:pt x="7039310" y="1167690"/>
                    <a:pt x="7047444" y="1158488"/>
                    <a:pt x="7056318" y="1151093"/>
                  </a:cubicBezTo>
                  <a:cubicBezTo>
                    <a:pt x="7067492" y="1141562"/>
                    <a:pt x="7078914" y="1135974"/>
                    <a:pt x="7090581" y="1134331"/>
                  </a:cubicBezTo>
                  <a:cubicBezTo>
                    <a:pt x="7092388" y="1134002"/>
                    <a:pt x="7095182" y="1133838"/>
                    <a:pt x="7098962" y="1133838"/>
                  </a:cubicBezTo>
                  <a:lnTo>
                    <a:pt x="7098962" y="1133592"/>
                  </a:lnTo>
                  <a:cubicBezTo>
                    <a:pt x="7123612" y="1133592"/>
                    <a:pt x="7140784" y="1140986"/>
                    <a:pt x="7150480" y="1155776"/>
                  </a:cubicBezTo>
                  <a:cubicBezTo>
                    <a:pt x="7154588" y="1162350"/>
                    <a:pt x="7157217" y="1169169"/>
                    <a:pt x="7158368" y="1176235"/>
                  </a:cubicBezTo>
                  <a:cubicBezTo>
                    <a:pt x="7159518" y="1183302"/>
                    <a:pt x="7160093" y="1190286"/>
                    <a:pt x="7160093" y="1197188"/>
                  </a:cubicBezTo>
                  <a:cubicBezTo>
                    <a:pt x="7160093" y="1197188"/>
                    <a:pt x="7160052" y="1198338"/>
                    <a:pt x="7159970" y="1200639"/>
                  </a:cubicBezTo>
                  <a:cubicBezTo>
                    <a:pt x="7159888" y="1202939"/>
                    <a:pt x="7159846" y="1205815"/>
                    <a:pt x="7159846" y="1209266"/>
                  </a:cubicBezTo>
                  <a:cubicBezTo>
                    <a:pt x="7166912" y="1194641"/>
                    <a:pt x="7172830" y="1183712"/>
                    <a:pt x="7177594" y="1176482"/>
                  </a:cubicBezTo>
                  <a:cubicBezTo>
                    <a:pt x="7183674" y="1167444"/>
                    <a:pt x="7191726" y="1158570"/>
                    <a:pt x="7201750" y="1149860"/>
                  </a:cubicBezTo>
                  <a:cubicBezTo>
                    <a:pt x="7211774" y="1141151"/>
                    <a:pt x="7222538" y="1135974"/>
                    <a:pt x="7234042" y="1134331"/>
                  </a:cubicBezTo>
                  <a:cubicBezTo>
                    <a:pt x="7237822" y="1133838"/>
                    <a:pt x="7241190" y="1133674"/>
                    <a:pt x="7244148" y="1133838"/>
                  </a:cubicBezTo>
                  <a:lnTo>
                    <a:pt x="7244148" y="1133592"/>
                  </a:lnTo>
                  <a:cubicBezTo>
                    <a:pt x="7244148" y="1133592"/>
                    <a:pt x="7244190" y="1133592"/>
                    <a:pt x="7244272" y="1133592"/>
                  </a:cubicBezTo>
                  <a:cubicBezTo>
                    <a:pt x="7244354" y="1133592"/>
                    <a:pt x="7244394" y="1133592"/>
                    <a:pt x="7244394" y="1133592"/>
                  </a:cubicBezTo>
                  <a:cubicBezTo>
                    <a:pt x="7267730" y="1134249"/>
                    <a:pt x="7284082" y="1141644"/>
                    <a:pt x="7293448" y="1155776"/>
                  </a:cubicBezTo>
                  <a:cubicBezTo>
                    <a:pt x="7297556" y="1162350"/>
                    <a:pt x="7300186" y="1169169"/>
                    <a:pt x="7301336" y="1176235"/>
                  </a:cubicBezTo>
                  <a:cubicBezTo>
                    <a:pt x="7302486" y="1183302"/>
                    <a:pt x="7303062" y="1190286"/>
                    <a:pt x="7303062" y="1197188"/>
                  </a:cubicBezTo>
                  <a:cubicBezTo>
                    <a:pt x="7303062" y="1211156"/>
                    <a:pt x="7303062" y="1225165"/>
                    <a:pt x="7303062" y="1239215"/>
                  </a:cubicBezTo>
                  <a:cubicBezTo>
                    <a:pt x="7303062" y="1253266"/>
                    <a:pt x="7303062" y="1267193"/>
                    <a:pt x="7303062" y="1280996"/>
                  </a:cubicBezTo>
                  <a:cubicBezTo>
                    <a:pt x="7303062" y="1286912"/>
                    <a:pt x="7303184" y="1292828"/>
                    <a:pt x="7303430" y="1298744"/>
                  </a:cubicBezTo>
                  <a:cubicBezTo>
                    <a:pt x="7303678" y="1304660"/>
                    <a:pt x="7304704" y="1309837"/>
                    <a:pt x="7306512" y="1314274"/>
                  </a:cubicBezTo>
                  <a:cubicBezTo>
                    <a:pt x="7308484" y="1319532"/>
                    <a:pt x="7311196" y="1322161"/>
                    <a:pt x="7314646" y="1322161"/>
                  </a:cubicBezTo>
                  <a:cubicBezTo>
                    <a:pt x="7321056" y="1321997"/>
                    <a:pt x="7327300" y="1318875"/>
                    <a:pt x="7333380" y="1312795"/>
                  </a:cubicBezTo>
                  <a:cubicBezTo>
                    <a:pt x="7336994" y="1309015"/>
                    <a:pt x="7340242" y="1304783"/>
                    <a:pt x="7343118" y="1300100"/>
                  </a:cubicBezTo>
                  <a:cubicBezTo>
                    <a:pt x="7345992" y="1295417"/>
                    <a:pt x="7348828" y="1290774"/>
                    <a:pt x="7351622" y="1286173"/>
                  </a:cubicBezTo>
                  <a:cubicBezTo>
                    <a:pt x="7356714" y="1277628"/>
                    <a:pt x="7361562" y="1268836"/>
                    <a:pt x="7366164" y="1259798"/>
                  </a:cubicBezTo>
                  <a:cubicBezTo>
                    <a:pt x="7370766" y="1250760"/>
                    <a:pt x="7375284" y="1241639"/>
                    <a:pt x="7379722" y="1232437"/>
                  </a:cubicBezTo>
                  <a:cubicBezTo>
                    <a:pt x="7384158" y="1223398"/>
                    <a:pt x="7388596" y="1214196"/>
                    <a:pt x="7393032" y="1204829"/>
                  </a:cubicBezTo>
                  <a:cubicBezTo>
                    <a:pt x="7397470" y="1195462"/>
                    <a:pt x="7401824" y="1186260"/>
                    <a:pt x="7406096" y="1177221"/>
                  </a:cubicBezTo>
                  <a:lnTo>
                    <a:pt x="7406096" y="1168841"/>
                  </a:lnTo>
                  <a:lnTo>
                    <a:pt x="7406096" y="1000237"/>
                  </a:lnTo>
                  <a:cubicBezTo>
                    <a:pt x="7406096" y="975916"/>
                    <a:pt x="7407740" y="953896"/>
                    <a:pt x="7411026" y="934176"/>
                  </a:cubicBezTo>
                  <a:cubicBezTo>
                    <a:pt x="7414970" y="910841"/>
                    <a:pt x="7422118" y="889313"/>
                    <a:pt x="7432472" y="869594"/>
                  </a:cubicBezTo>
                  <a:cubicBezTo>
                    <a:pt x="7437402" y="860227"/>
                    <a:pt x="7444920" y="851065"/>
                    <a:pt x="7455026" y="842109"/>
                  </a:cubicBezTo>
                  <a:cubicBezTo>
                    <a:pt x="7465132" y="833153"/>
                    <a:pt x="7476842" y="828675"/>
                    <a:pt x="7490152" y="828675"/>
                  </a:cubicBezTo>
                  <a:close/>
                  <a:moveTo>
                    <a:pt x="6242242" y="828675"/>
                  </a:moveTo>
                  <a:cubicBezTo>
                    <a:pt x="6246350" y="828675"/>
                    <a:pt x="6251116" y="829743"/>
                    <a:pt x="6256539" y="831880"/>
                  </a:cubicBezTo>
                  <a:cubicBezTo>
                    <a:pt x="6261962" y="834016"/>
                    <a:pt x="6266974" y="838535"/>
                    <a:pt x="6271575" y="845437"/>
                  </a:cubicBezTo>
                  <a:cubicBezTo>
                    <a:pt x="6279956" y="857762"/>
                    <a:pt x="6282750" y="876824"/>
                    <a:pt x="6279956" y="902624"/>
                  </a:cubicBezTo>
                  <a:cubicBezTo>
                    <a:pt x="6276505" y="935655"/>
                    <a:pt x="6268864" y="965399"/>
                    <a:pt x="6257032" y="991856"/>
                  </a:cubicBezTo>
                  <a:cubicBezTo>
                    <a:pt x="6245200" y="1018313"/>
                    <a:pt x="6232300" y="1044688"/>
                    <a:pt x="6218332" y="1070981"/>
                  </a:cubicBezTo>
                  <a:cubicBezTo>
                    <a:pt x="6214716" y="1077883"/>
                    <a:pt x="6211060" y="1084744"/>
                    <a:pt x="6207363" y="1091564"/>
                  </a:cubicBezTo>
                  <a:cubicBezTo>
                    <a:pt x="6203666" y="1098384"/>
                    <a:pt x="6200091" y="1105327"/>
                    <a:pt x="6196640" y="1112393"/>
                  </a:cubicBezTo>
                  <a:lnTo>
                    <a:pt x="6196640" y="1167855"/>
                  </a:lnTo>
                  <a:cubicBezTo>
                    <a:pt x="6196640" y="1179522"/>
                    <a:pt x="6197092" y="1193819"/>
                    <a:pt x="6197996" y="1210745"/>
                  </a:cubicBezTo>
                  <a:cubicBezTo>
                    <a:pt x="6198900" y="1227671"/>
                    <a:pt x="6200338" y="1244104"/>
                    <a:pt x="6202310" y="1260044"/>
                  </a:cubicBezTo>
                  <a:cubicBezTo>
                    <a:pt x="6203296" y="1267439"/>
                    <a:pt x="6206664" y="1279558"/>
                    <a:pt x="6212416" y="1296403"/>
                  </a:cubicBezTo>
                  <a:cubicBezTo>
                    <a:pt x="6218168" y="1313246"/>
                    <a:pt x="6229014" y="1321668"/>
                    <a:pt x="6244954" y="1321668"/>
                  </a:cubicBezTo>
                  <a:cubicBezTo>
                    <a:pt x="6252513" y="1321668"/>
                    <a:pt x="6259744" y="1319696"/>
                    <a:pt x="6266646" y="1315753"/>
                  </a:cubicBezTo>
                  <a:cubicBezTo>
                    <a:pt x="6273382" y="1311973"/>
                    <a:pt x="6279628" y="1306386"/>
                    <a:pt x="6285379" y="1298991"/>
                  </a:cubicBezTo>
                  <a:cubicBezTo>
                    <a:pt x="6295896" y="1286666"/>
                    <a:pt x="6303620" y="1270233"/>
                    <a:pt x="6308550" y="1249691"/>
                  </a:cubicBezTo>
                  <a:cubicBezTo>
                    <a:pt x="6290966" y="1239503"/>
                    <a:pt x="6277984" y="1225042"/>
                    <a:pt x="6269603" y="1206308"/>
                  </a:cubicBezTo>
                  <a:cubicBezTo>
                    <a:pt x="6267138" y="1200556"/>
                    <a:pt x="6265084" y="1192997"/>
                    <a:pt x="6263441" y="1183630"/>
                  </a:cubicBezTo>
                  <a:cubicBezTo>
                    <a:pt x="6261798" y="1174263"/>
                    <a:pt x="6261469" y="1166211"/>
                    <a:pt x="6262455" y="1159474"/>
                  </a:cubicBezTo>
                  <a:cubicBezTo>
                    <a:pt x="6265578" y="1141233"/>
                    <a:pt x="6275190" y="1132441"/>
                    <a:pt x="6291295" y="1133099"/>
                  </a:cubicBezTo>
                  <a:cubicBezTo>
                    <a:pt x="6293267" y="1132934"/>
                    <a:pt x="6295074" y="1133181"/>
                    <a:pt x="6296718" y="1133838"/>
                  </a:cubicBezTo>
                  <a:cubicBezTo>
                    <a:pt x="6309042" y="1137125"/>
                    <a:pt x="6317916" y="1146902"/>
                    <a:pt x="6323340" y="1163171"/>
                  </a:cubicBezTo>
                  <a:cubicBezTo>
                    <a:pt x="6328927" y="1179604"/>
                    <a:pt x="6330816" y="1197434"/>
                    <a:pt x="6329009" y="1216661"/>
                  </a:cubicBezTo>
                  <a:cubicBezTo>
                    <a:pt x="6328352" y="1224713"/>
                    <a:pt x="6327366" y="1232437"/>
                    <a:pt x="6326051" y="1239832"/>
                  </a:cubicBezTo>
                  <a:cubicBezTo>
                    <a:pt x="6327037" y="1240325"/>
                    <a:pt x="6328680" y="1241064"/>
                    <a:pt x="6330981" y="1242050"/>
                  </a:cubicBezTo>
                  <a:cubicBezTo>
                    <a:pt x="6335746" y="1244515"/>
                    <a:pt x="6342238" y="1246569"/>
                    <a:pt x="6350454" y="1248212"/>
                  </a:cubicBezTo>
                  <a:lnTo>
                    <a:pt x="6356012" y="1248617"/>
                  </a:lnTo>
                  <a:lnTo>
                    <a:pt x="6359742" y="1203104"/>
                  </a:lnTo>
                  <a:cubicBezTo>
                    <a:pt x="6366972" y="1183384"/>
                    <a:pt x="6378147" y="1167362"/>
                    <a:pt x="6393266" y="1155037"/>
                  </a:cubicBezTo>
                  <a:cubicBezTo>
                    <a:pt x="6409862" y="1141562"/>
                    <a:pt x="6429500" y="1134249"/>
                    <a:pt x="6452178" y="1133099"/>
                  </a:cubicBezTo>
                  <a:cubicBezTo>
                    <a:pt x="6452342" y="1133099"/>
                    <a:pt x="6452424" y="1133099"/>
                    <a:pt x="6452424" y="1133099"/>
                  </a:cubicBezTo>
                  <a:cubicBezTo>
                    <a:pt x="6464421" y="1132606"/>
                    <a:pt x="6474650" y="1136098"/>
                    <a:pt x="6483114" y="1143575"/>
                  </a:cubicBezTo>
                  <a:cubicBezTo>
                    <a:pt x="6491576" y="1151052"/>
                    <a:pt x="6496054" y="1160542"/>
                    <a:pt x="6496548" y="1172045"/>
                  </a:cubicBezTo>
                  <a:cubicBezTo>
                    <a:pt x="6497862" y="1191929"/>
                    <a:pt x="6492850" y="1209512"/>
                    <a:pt x="6481511" y="1224795"/>
                  </a:cubicBezTo>
                  <a:cubicBezTo>
                    <a:pt x="6471158" y="1239092"/>
                    <a:pt x="6456286" y="1249445"/>
                    <a:pt x="6436896" y="1255854"/>
                  </a:cubicBezTo>
                  <a:cubicBezTo>
                    <a:pt x="6423584" y="1260455"/>
                    <a:pt x="6408713" y="1263413"/>
                    <a:pt x="6392280" y="1264728"/>
                  </a:cubicBezTo>
                  <a:cubicBezTo>
                    <a:pt x="6395566" y="1281489"/>
                    <a:pt x="6401482" y="1295047"/>
                    <a:pt x="6410027" y="1305400"/>
                  </a:cubicBezTo>
                  <a:cubicBezTo>
                    <a:pt x="6419066" y="1315753"/>
                    <a:pt x="6429336" y="1321011"/>
                    <a:pt x="6440840" y="1321175"/>
                  </a:cubicBezTo>
                  <a:cubicBezTo>
                    <a:pt x="6441004" y="1321175"/>
                    <a:pt x="6441209" y="1321175"/>
                    <a:pt x="6441456" y="1321175"/>
                  </a:cubicBezTo>
                  <a:cubicBezTo>
                    <a:pt x="6441702" y="1321175"/>
                    <a:pt x="6441908" y="1321175"/>
                    <a:pt x="6442072" y="1321175"/>
                  </a:cubicBezTo>
                  <a:cubicBezTo>
                    <a:pt x="6469515" y="1320682"/>
                    <a:pt x="6492932" y="1307947"/>
                    <a:pt x="6512324" y="1282968"/>
                  </a:cubicBezTo>
                  <a:cubicBezTo>
                    <a:pt x="6518978" y="1274423"/>
                    <a:pt x="6524998" y="1265529"/>
                    <a:pt x="6530379" y="1256285"/>
                  </a:cubicBezTo>
                  <a:lnTo>
                    <a:pt x="6537420" y="1242050"/>
                  </a:lnTo>
                  <a:lnTo>
                    <a:pt x="6533591" y="1245717"/>
                  </a:lnTo>
                  <a:cubicBezTo>
                    <a:pt x="6531928" y="1246353"/>
                    <a:pt x="6530048" y="1246240"/>
                    <a:pt x="6527952" y="1245378"/>
                  </a:cubicBezTo>
                  <a:cubicBezTo>
                    <a:pt x="6523762" y="1243652"/>
                    <a:pt x="6522735" y="1240325"/>
                    <a:pt x="6524872" y="1235395"/>
                  </a:cubicBezTo>
                  <a:cubicBezTo>
                    <a:pt x="6526844" y="1230465"/>
                    <a:pt x="6530952" y="1220194"/>
                    <a:pt x="6537196" y="1204583"/>
                  </a:cubicBezTo>
                  <a:cubicBezTo>
                    <a:pt x="6543440" y="1188971"/>
                    <a:pt x="6548288" y="1177673"/>
                    <a:pt x="6551740" y="1170689"/>
                  </a:cubicBezTo>
                  <a:cubicBezTo>
                    <a:pt x="6555190" y="1163705"/>
                    <a:pt x="6560326" y="1155653"/>
                    <a:pt x="6567146" y="1146533"/>
                  </a:cubicBezTo>
                  <a:cubicBezTo>
                    <a:pt x="6573965" y="1137412"/>
                    <a:pt x="6582305" y="1132852"/>
                    <a:pt x="6592165" y="1132852"/>
                  </a:cubicBezTo>
                  <a:cubicBezTo>
                    <a:pt x="6607612" y="1132852"/>
                    <a:pt x="6619280" y="1136878"/>
                    <a:pt x="6627168" y="1144930"/>
                  </a:cubicBezTo>
                  <a:cubicBezTo>
                    <a:pt x="6633412" y="1151175"/>
                    <a:pt x="6637232" y="1158529"/>
                    <a:pt x="6638630" y="1166992"/>
                  </a:cubicBezTo>
                  <a:cubicBezTo>
                    <a:pt x="6640026" y="1175455"/>
                    <a:pt x="6640725" y="1183712"/>
                    <a:pt x="6640725" y="1191765"/>
                  </a:cubicBezTo>
                  <a:lnTo>
                    <a:pt x="6640725" y="1212675"/>
                  </a:lnTo>
                  <a:lnTo>
                    <a:pt x="6641711" y="1210252"/>
                  </a:lnTo>
                  <a:cubicBezTo>
                    <a:pt x="6648448" y="1195955"/>
                    <a:pt x="6654528" y="1184781"/>
                    <a:pt x="6659952" y="1176728"/>
                  </a:cubicBezTo>
                  <a:cubicBezTo>
                    <a:pt x="6666032" y="1167855"/>
                    <a:pt x="6674084" y="1159063"/>
                    <a:pt x="6684108" y="1150353"/>
                  </a:cubicBezTo>
                  <a:cubicBezTo>
                    <a:pt x="6694132" y="1141644"/>
                    <a:pt x="6705060" y="1136467"/>
                    <a:pt x="6716892" y="1134824"/>
                  </a:cubicBezTo>
                  <a:cubicBezTo>
                    <a:pt x="6720343" y="1134331"/>
                    <a:pt x="6723794" y="1134085"/>
                    <a:pt x="6727245" y="1134085"/>
                  </a:cubicBezTo>
                  <a:cubicBezTo>
                    <a:pt x="6750744" y="1134742"/>
                    <a:pt x="6767260" y="1142137"/>
                    <a:pt x="6776791" y="1156269"/>
                  </a:cubicBezTo>
                  <a:cubicBezTo>
                    <a:pt x="6780899" y="1162678"/>
                    <a:pt x="6783528" y="1169457"/>
                    <a:pt x="6784679" y="1176605"/>
                  </a:cubicBezTo>
                  <a:cubicBezTo>
                    <a:pt x="6785828" y="1183754"/>
                    <a:pt x="6786404" y="1190779"/>
                    <a:pt x="6786404" y="1197681"/>
                  </a:cubicBezTo>
                  <a:cubicBezTo>
                    <a:pt x="6786404" y="1259469"/>
                    <a:pt x="6786528" y="1293321"/>
                    <a:pt x="6786774" y="1299237"/>
                  </a:cubicBezTo>
                  <a:cubicBezTo>
                    <a:pt x="6787020" y="1305153"/>
                    <a:pt x="6788048" y="1310330"/>
                    <a:pt x="6789855" y="1314767"/>
                  </a:cubicBezTo>
                  <a:cubicBezTo>
                    <a:pt x="6791334" y="1319039"/>
                    <a:pt x="6793388" y="1321504"/>
                    <a:pt x="6796018" y="1322161"/>
                  </a:cubicBezTo>
                  <a:cubicBezTo>
                    <a:pt x="6812286" y="1323147"/>
                    <a:pt x="6826336" y="1312548"/>
                    <a:pt x="6838168" y="1290363"/>
                  </a:cubicBezTo>
                  <a:cubicBezTo>
                    <a:pt x="6850000" y="1268179"/>
                    <a:pt x="6858956" y="1248130"/>
                    <a:pt x="6865036" y="1230218"/>
                  </a:cubicBezTo>
                  <a:cubicBezTo>
                    <a:pt x="6867172" y="1225453"/>
                    <a:pt x="6870418" y="1223974"/>
                    <a:pt x="6874774" y="1225781"/>
                  </a:cubicBezTo>
                  <a:cubicBezTo>
                    <a:pt x="6879128" y="1227589"/>
                    <a:pt x="6880566" y="1230711"/>
                    <a:pt x="6879087" y="1235148"/>
                  </a:cubicBezTo>
                  <a:cubicBezTo>
                    <a:pt x="6868570" y="1266371"/>
                    <a:pt x="6857067" y="1290528"/>
                    <a:pt x="6844578" y="1307618"/>
                  </a:cubicBezTo>
                  <a:cubicBezTo>
                    <a:pt x="6830116" y="1327338"/>
                    <a:pt x="6814505" y="1337115"/>
                    <a:pt x="6797743" y="1336951"/>
                  </a:cubicBezTo>
                  <a:lnTo>
                    <a:pt x="6797743" y="1337198"/>
                  </a:lnTo>
                  <a:cubicBezTo>
                    <a:pt x="6780488" y="1337198"/>
                    <a:pt x="6767670" y="1332186"/>
                    <a:pt x="6759290" y="1322161"/>
                  </a:cubicBezTo>
                  <a:cubicBezTo>
                    <a:pt x="6753866" y="1316081"/>
                    <a:pt x="6750744" y="1309467"/>
                    <a:pt x="6749923" y="1302318"/>
                  </a:cubicBezTo>
                  <a:cubicBezTo>
                    <a:pt x="6749100" y="1295170"/>
                    <a:pt x="6748690" y="1275943"/>
                    <a:pt x="6748690" y="1244638"/>
                  </a:cubicBezTo>
                  <a:cubicBezTo>
                    <a:pt x="6748690" y="1213333"/>
                    <a:pt x="6748690" y="1197681"/>
                    <a:pt x="6748690" y="1197681"/>
                  </a:cubicBezTo>
                  <a:cubicBezTo>
                    <a:pt x="6748690" y="1191765"/>
                    <a:pt x="6748444" y="1185767"/>
                    <a:pt x="6747951" y="1179686"/>
                  </a:cubicBezTo>
                  <a:cubicBezTo>
                    <a:pt x="6747458" y="1173606"/>
                    <a:pt x="6746308" y="1168019"/>
                    <a:pt x="6744500" y="1162925"/>
                  </a:cubicBezTo>
                  <a:cubicBezTo>
                    <a:pt x="6741213" y="1154379"/>
                    <a:pt x="6735462" y="1149778"/>
                    <a:pt x="6727245" y="1149121"/>
                  </a:cubicBezTo>
                  <a:cubicBezTo>
                    <a:pt x="6723630" y="1149121"/>
                    <a:pt x="6720836" y="1149285"/>
                    <a:pt x="6718864" y="1149614"/>
                  </a:cubicBezTo>
                  <a:cubicBezTo>
                    <a:pt x="6710154" y="1150928"/>
                    <a:pt x="6701568" y="1155201"/>
                    <a:pt x="6693106" y="1162432"/>
                  </a:cubicBezTo>
                  <a:cubicBezTo>
                    <a:pt x="6684642" y="1169662"/>
                    <a:pt x="6677700" y="1177221"/>
                    <a:pt x="6672276" y="1185109"/>
                  </a:cubicBezTo>
                  <a:cubicBezTo>
                    <a:pt x="6667510" y="1192176"/>
                    <a:pt x="6662334" y="1201542"/>
                    <a:pt x="6656747" y="1213210"/>
                  </a:cubicBezTo>
                  <a:cubicBezTo>
                    <a:pt x="6651160" y="1224877"/>
                    <a:pt x="6646148" y="1236381"/>
                    <a:pt x="6641711" y="1247719"/>
                  </a:cubicBezTo>
                  <a:lnTo>
                    <a:pt x="6640725" y="1250595"/>
                  </a:lnTo>
                  <a:lnTo>
                    <a:pt x="6640725" y="1336458"/>
                  </a:lnTo>
                  <a:lnTo>
                    <a:pt x="6603258" y="1336458"/>
                  </a:lnTo>
                  <a:lnTo>
                    <a:pt x="6603258" y="1191765"/>
                  </a:lnTo>
                  <a:cubicBezTo>
                    <a:pt x="6603258" y="1186013"/>
                    <a:pt x="6602929" y="1178372"/>
                    <a:pt x="6602272" y="1168841"/>
                  </a:cubicBezTo>
                  <a:cubicBezTo>
                    <a:pt x="6601614" y="1159309"/>
                    <a:pt x="6599560" y="1152818"/>
                    <a:pt x="6596109" y="1149367"/>
                  </a:cubicBezTo>
                  <a:cubicBezTo>
                    <a:pt x="6595123" y="1148381"/>
                    <a:pt x="6593808" y="1147888"/>
                    <a:pt x="6592165" y="1147888"/>
                  </a:cubicBezTo>
                  <a:cubicBezTo>
                    <a:pt x="6589207" y="1147888"/>
                    <a:pt x="6585386" y="1149901"/>
                    <a:pt x="6580703" y="1153927"/>
                  </a:cubicBezTo>
                  <a:cubicBezTo>
                    <a:pt x="6576020" y="1157954"/>
                    <a:pt x="6571459" y="1164527"/>
                    <a:pt x="6567022" y="1173647"/>
                  </a:cubicBezTo>
                  <a:cubicBezTo>
                    <a:pt x="6562586" y="1182768"/>
                    <a:pt x="6557244" y="1195134"/>
                    <a:pt x="6551000" y="1210745"/>
                  </a:cubicBezTo>
                  <a:cubicBezTo>
                    <a:pt x="6547878" y="1218551"/>
                    <a:pt x="6545228" y="1225021"/>
                    <a:pt x="6543050" y="1230157"/>
                  </a:cubicBezTo>
                  <a:lnTo>
                    <a:pt x="6541222" y="1234365"/>
                  </a:lnTo>
                  <a:lnTo>
                    <a:pt x="6544614" y="1227507"/>
                  </a:lnTo>
                  <a:lnTo>
                    <a:pt x="6558418" y="1233423"/>
                  </a:lnTo>
                  <a:cubicBezTo>
                    <a:pt x="6549216" y="1254950"/>
                    <a:pt x="6537794" y="1274588"/>
                    <a:pt x="6524155" y="1292335"/>
                  </a:cubicBezTo>
                  <a:cubicBezTo>
                    <a:pt x="6514460" y="1304825"/>
                    <a:pt x="6502464" y="1314931"/>
                    <a:pt x="6488166" y="1322654"/>
                  </a:cubicBezTo>
                  <a:cubicBezTo>
                    <a:pt x="6473212" y="1331364"/>
                    <a:pt x="6457930" y="1335801"/>
                    <a:pt x="6442318" y="1335965"/>
                  </a:cubicBezTo>
                  <a:cubicBezTo>
                    <a:pt x="6442318" y="1335965"/>
                    <a:pt x="6442277" y="1335965"/>
                    <a:pt x="6442195" y="1335965"/>
                  </a:cubicBezTo>
                  <a:cubicBezTo>
                    <a:pt x="6442113" y="1335965"/>
                    <a:pt x="6442072" y="1335965"/>
                    <a:pt x="6442072" y="1335965"/>
                  </a:cubicBezTo>
                  <a:cubicBezTo>
                    <a:pt x="6441744" y="1336129"/>
                    <a:pt x="6441250" y="1336212"/>
                    <a:pt x="6440593" y="1336212"/>
                  </a:cubicBezTo>
                  <a:cubicBezTo>
                    <a:pt x="6417915" y="1336047"/>
                    <a:pt x="6399017" y="1329228"/>
                    <a:pt x="6383898" y="1315753"/>
                  </a:cubicBezTo>
                  <a:cubicBezTo>
                    <a:pt x="6376257" y="1309015"/>
                    <a:pt x="6370013" y="1301271"/>
                    <a:pt x="6365165" y="1292520"/>
                  </a:cubicBezTo>
                  <a:lnTo>
                    <a:pt x="6354900" y="1263499"/>
                  </a:lnTo>
                  <a:lnTo>
                    <a:pt x="6348236" y="1263002"/>
                  </a:lnTo>
                  <a:cubicBezTo>
                    <a:pt x="6339198" y="1261523"/>
                    <a:pt x="6330652" y="1259223"/>
                    <a:pt x="6322600" y="1256100"/>
                  </a:cubicBezTo>
                  <a:cubicBezTo>
                    <a:pt x="6317012" y="1277299"/>
                    <a:pt x="6308468" y="1294718"/>
                    <a:pt x="6296964" y="1308358"/>
                  </a:cubicBezTo>
                  <a:cubicBezTo>
                    <a:pt x="6290062" y="1317231"/>
                    <a:pt x="6282421" y="1323969"/>
                    <a:pt x="6274040" y="1328570"/>
                  </a:cubicBezTo>
                  <a:cubicBezTo>
                    <a:pt x="6265331" y="1333829"/>
                    <a:pt x="6255635" y="1336458"/>
                    <a:pt x="6244954" y="1336458"/>
                  </a:cubicBezTo>
                  <a:cubicBezTo>
                    <a:pt x="6223262" y="1336458"/>
                    <a:pt x="6205432" y="1328899"/>
                    <a:pt x="6191464" y="1313781"/>
                  </a:cubicBezTo>
                  <a:cubicBezTo>
                    <a:pt x="6179304" y="1300634"/>
                    <a:pt x="6171169" y="1283461"/>
                    <a:pt x="6167060" y="1262263"/>
                  </a:cubicBezTo>
                  <a:cubicBezTo>
                    <a:pt x="6164924" y="1249938"/>
                    <a:pt x="6163240" y="1237120"/>
                    <a:pt x="6162008" y="1223809"/>
                  </a:cubicBezTo>
                  <a:cubicBezTo>
                    <a:pt x="6160775" y="1210498"/>
                    <a:pt x="6159912" y="1198174"/>
                    <a:pt x="6159420" y="1186835"/>
                  </a:cubicBezTo>
                  <a:cubicBezTo>
                    <a:pt x="6154161" y="1196695"/>
                    <a:pt x="6148902" y="1206308"/>
                    <a:pt x="6143644" y="1215675"/>
                  </a:cubicBezTo>
                  <a:cubicBezTo>
                    <a:pt x="6138385" y="1225042"/>
                    <a:pt x="6133208" y="1234080"/>
                    <a:pt x="6128114" y="1242790"/>
                  </a:cubicBezTo>
                  <a:lnTo>
                    <a:pt x="6115296" y="1235395"/>
                  </a:lnTo>
                  <a:cubicBezTo>
                    <a:pt x="6122363" y="1223070"/>
                    <a:pt x="6129634" y="1210252"/>
                    <a:pt x="6137112" y="1196941"/>
                  </a:cubicBezTo>
                  <a:cubicBezTo>
                    <a:pt x="6144588" y="1183630"/>
                    <a:pt x="6151860" y="1169909"/>
                    <a:pt x="6158926" y="1155776"/>
                  </a:cubicBezTo>
                  <a:lnTo>
                    <a:pt x="6158926" y="999744"/>
                  </a:lnTo>
                  <a:cubicBezTo>
                    <a:pt x="6158926" y="986926"/>
                    <a:pt x="6159501" y="972383"/>
                    <a:pt x="6160652" y="956114"/>
                  </a:cubicBezTo>
                  <a:cubicBezTo>
                    <a:pt x="6161802" y="939845"/>
                    <a:pt x="6164349" y="923741"/>
                    <a:pt x="6168293" y="907801"/>
                  </a:cubicBezTo>
                  <a:cubicBezTo>
                    <a:pt x="6178810" y="867375"/>
                    <a:pt x="6197954" y="842068"/>
                    <a:pt x="6225727" y="831880"/>
                  </a:cubicBezTo>
                  <a:cubicBezTo>
                    <a:pt x="6230986" y="829743"/>
                    <a:pt x="6236490" y="828675"/>
                    <a:pt x="6242242" y="828675"/>
                  </a:cubicBezTo>
                  <a:close/>
                  <a:moveTo>
                    <a:pt x="3861128" y="828675"/>
                  </a:moveTo>
                  <a:cubicBezTo>
                    <a:pt x="3872466" y="828675"/>
                    <a:pt x="3881997" y="834263"/>
                    <a:pt x="3889721" y="845437"/>
                  </a:cubicBezTo>
                  <a:cubicBezTo>
                    <a:pt x="3897938" y="857762"/>
                    <a:pt x="3900731" y="876906"/>
                    <a:pt x="3898102" y="902871"/>
                  </a:cubicBezTo>
                  <a:cubicBezTo>
                    <a:pt x="3894158" y="939517"/>
                    <a:pt x="3885366" y="974190"/>
                    <a:pt x="3871727" y="1006892"/>
                  </a:cubicBezTo>
                  <a:cubicBezTo>
                    <a:pt x="3858087" y="1039594"/>
                    <a:pt x="3843790" y="1071474"/>
                    <a:pt x="3828836" y="1102533"/>
                  </a:cubicBezTo>
                  <a:cubicBezTo>
                    <a:pt x="3826371" y="1107463"/>
                    <a:pt x="3823988" y="1112352"/>
                    <a:pt x="3821688" y="1117200"/>
                  </a:cubicBezTo>
                  <a:cubicBezTo>
                    <a:pt x="3819388" y="1122047"/>
                    <a:pt x="3817087" y="1126936"/>
                    <a:pt x="3814786" y="1131866"/>
                  </a:cubicBezTo>
                  <a:lnTo>
                    <a:pt x="3814786" y="1168841"/>
                  </a:lnTo>
                  <a:lnTo>
                    <a:pt x="3814786" y="1205569"/>
                  </a:lnTo>
                  <a:cubicBezTo>
                    <a:pt x="3820374" y="1193572"/>
                    <a:pt x="3825796" y="1183712"/>
                    <a:pt x="3831055" y="1175989"/>
                  </a:cubicBezTo>
                  <a:cubicBezTo>
                    <a:pt x="3837135" y="1166458"/>
                    <a:pt x="3845187" y="1157666"/>
                    <a:pt x="3855212" y="1149614"/>
                  </a:cubicBezTo>
                  <a:cubicBezTo>
                    <a:pt x="3869015" y="1138604"/>
                    <a:pt x="3883394" y="1133181"/>
                    <a:pt x="3898348" y="1133345"/>
                  </a:cubicBezTo>
                  <a:cubicBezTo>
                    <a:pt x="3921848" y="1134002"/>
                    <a:pt x="3938363" y="1141397"/>
                    <a:pt x="3947894" y="1155530"/>
                  </a:cubicBezTo>
                  <a:cubicBezTo>
                    <a:pt x="3952002" y="1161939"/>
                    <a:pt x="3954632" y="1168717"/>
                    <a:pt x="3955782" y="1175866"/>
                  </a:cubicBezTo>
                  <a:cubicBezTo>
                    <a:pt x="3956932" y="1183014"/>
                    <a:pt x="3957508" y="1190039"/>
                    <a:pt x="3957508" y="1196941"/>
                  </a:cubicBezTo>
                  <a:cubicBezTo>
                    <a:pt x="3957508" y="1210909"/>
                    <a:pt x="3957508" y="1224919"/>
                    <a:pt x="3957508" y="1238969"/>
                  </a:cubicBezTo>
                  <a:cubicBezTo>
                    <a:pt x="3957508" y="1253019"/>
                    <a:pt x="3957508" y="1266946"/>
                    <a:pt x="3957508" y="1280750"/>
                  </a:cubicBezTo>
                  <a:cubicBezTo>
                    <a:pt x="3957508" y="1286666"/>
                    <a:pt x="3957631" y="1292582"/>
                    <a:pt x="3957877" y="1298498"/>
                  </a:cubicBezTo>
                  <a:cubicBezTo>
                    <a:pt x="3958124" y="1304414"/>
                    <a:pt x="3959151" y="1309590"/>
                    <a:pt x="3960958" y="1314027"/>
                  </a:cubicBezTo>
                  <a:cubicBezTo>
                    <a:pt x="3963095" y="1319286"/>
                    <a:pt x="3965724" y="1321915"/>
                    <a:pt x="3968846" y="1321915"/>
                  </a:cubicBezTo>
                  <a:cubicBezTo>
                    <a:pt x="3977063" y="1321915"/>
                    <a:pt x="3984334" y="1318094"/>
                    <a:pt x="3990661" y="1310453"/>
                  </a:cubicBezTo>
                  <a:cubicBezTo>
                    <a:pt x="3996988" y="1302811"/>
                    <a:pt x="4002698" y="1294636"/>
                    <a:pt x="4007793" y="1285926"/>
                  </a:cubicBezTo>
                  <a:cubicBezTo>
                    <a:pt x="4011408" y="1280010"/>
                    <a:pt x="4014654" y="1273807"/>
                    <a:pt x="4017530" y="1267316"/>
                  </a:cubicBezTo>
                  <a:lnTo>
                    <a:pt x="4025308" y="1249458"/>
                  </a:lnTo>
                  <a:lnTo>
                    <a:pt x="4025308" y="1243283"/>
                  </a:lnTo>
                  <a:lnTo>
                    <a:pt x="4025308" y="1237034"/>
                  </a:lnTo>
                  <a:lnTo>
                    <a:pt x="4011504" y="1232190"/>
                  </a:lnTo>
                  <a:cubicBezTo>
                    <a:pt x="4014791" y="1223316"/>
                    <a:pt x="4017831" y="1213456"/>
                    <a:pt x="4020625" y="1202611"/>
                  </a:cubicBezTo>
                  <a:cubicBezTo>
                    <a:pt x="4022104" y="1197188"/>
                    <a:pt x="4023459" y="1191970"/>
                    <a:pt x="4024692" y="1186958"/>
                  </a:cubicBezTo>
                  <a:lnTo>
                    <a:pt x="4025308" y="1184419"/>
                  </a:lnTo>
                  <a:lnTo>
                    <a:pt x="4025308" y="1133345"/>
                  </a:lnTo>
                  <a:lnTo>
                    <a:pt x="4036400" y="1133345"/>
                  </a:lnTo>
                  <a:lnTo>
                    <a:pt x="4044042" y="1133345"/>
                  </a:lnTo>
                  <a:lnTo>
                    <a:pt x="4063022" y="1133345"/>
                  </a:lnTo>
                  <a:cubicBezTo>
                    <a:pt x="4063022" y="1133345"/>
                    <a:pt x="4062981" y="1156598"/>
                    <a:pt x="4062899" y="1203104"/>
                  </a:cubicBezTo>
                  <a:cubicBezTo>
                    <a:pt x="4062816" y="1249609"/>
                    <a:pt x="4062776" y="1272862"/>
                    <a:pt x="4062776" y="1272862"/>
                  </a:cubicBezTo>
                  <a:cubicBezTo>
                    <a:pt x="4062776" y="1278942"/>
                    <a:pt x="4063022" y="1285023"/>
                    <a:pt x="4063516" y="1291103"/>
                  </a:cubicBezTo>
                  <a:cubicBezTo>
                    <a:pt x="4064008" y="1297183"/>
                    <a:pt x="4065241" y="1302770"/>
                    <a:pt x="4067213" y="1307865"/>
                  </a:cubicBezTo>
                  <a:cubicBezTo>
                    <a:pt x="4070828" y="1317560"/>
                    <a:pt x="4078880" y="1322079"/>
                    <a:pt x="4091369" y="1321422"/>
                  </a:cubicBezTo>
                  <a:cubicBezTo>
                    <a:pt x="4091533" y="1321422"/>
                    <a:pt x="4091656" y="1321422"/>
                    <a:pt x="4091739" y="1321422"/>
                  </a:cubicBezTo>
                  <a:cubicBezTo>
                    <a:pt x="4091821" y="1321422"/>
                    <a:pt x="4091862" y="1321422"/>
                    <a:pt x="4091862" y="1321422"/>
                  </a:cubicBezTo>
                  <a:cubicBezTo>
                    <a:pt x="4105994" y="1321258"/>
                    <a:pt x="4120620" y="1309344"/>
                    <a:pt x="4135738" y="1285680"/>
                  </a:cubicBezTo>
                  <a:cubicBezTo>
                    <a:pt x="4142640" y="1274505"/>
                    <a:pt x="4150406" y="1258237"/>
                    <a:pt x="4159032" y="1236874"/>
                  </a:cubicBezTo>
                  <a:lnTo>
                    <a:pt x="4164332" y="1222832"/>
                  </a:lnTo>
                  <a:lnTo>
                    <a:pt x="4164332" y="1197557"/>
                  </a:lnTo>
                  <a:cubicBezTo>
                    <a:pt x="4164332" y="1187615"/>
                    <a:pt x="4164332" y="1182644"/>
                    <a:pt x="4164332" y="1182644"/>
                  </a:cubicBezTo>
                  <a:lnTo>
                    <a:pt x="4164332" y="1133345"/>
                  </a:lnTo>
                  <a:lnTo>
                    <a:pt x="4201800" y="1133345"/>
                  </a:lnTo>
                  <a:cubicBezTo>
                    <a:pt x="4201800" y="1133345"/>
                    <a:pt x="4201800" y="1135399"/>
                    <a:pt x="4201800" y="1139507"/>
                  </a:cubicBezTo>
                  <a:lnTo>
                    <a:pt x="4201800" y="1141422"/>
                  </a:lnTo>
                  <a:lnTo>
                    <a:pt x="4209811" y="1135071"/>
                  </a:lnTo>
                  <a:cubicBezTo>
                    <a:pt x="4214002" y="1131291"/>
                    <a:pt x="4216343" y="1126197"/>
                    <a:pt x="4216836" y="1119788"/>
                  </a:cubicBezTo>
                  <a:cubicBezTo>
                    <a:pt x="4217000" y="1117487"/>
                    <a:pt x="4216014" y="1115022"/>
                    <a:pt x="4213878" y="1112393"/>
                  </a:cubicBezTo>
                  <a:cubicBezTo>
                    <a:pt x="4212399" y="1110421"/>
                    <a:pt x="4210509" y="1109435"/>
                    <a:pt x="4208208" y="1109435"/>
                  </a:cubicBezTo>
                  <a:cubicBezTo>
                    <a:pt x="4204428" y="1110092"/>
                    <a:pt x="4200649" y="1111818"/>
                    <a:pt x="4196870" y="1114611"/>
                  </a:cubicBezTo>
                  <a:lnTo>
                    <a:pt x="4187503" y="1103026"/>
                  </a:lnTo>
                  <a:cubicBezTo>
                    <a:pt x="4195226" y="1097110"/>
                    <a:pt x="4202950" y="1094234"/>
                    <a:pt x="4210674" y="1094399"/>
                  </a:cubicBezTo>
                  <a:cubicBezTo>
                    <a:pt x="4220698" y="1093906"/>
                    <a:pt x="4229078" y="1096946"/>
                    <a:pt x="4235816" y="1103519"/>
                  </a:cubicBezTo>
                  <a:cubicBezTo>
                    <a:pt x="4241240" y="1109106"/>
                    <a:pt x="4243622" y="1114940"/>
                    <a:pt x="4242964" y="1121020"/>
                  </a:cubicBezTo>
                  <a:cubicBezTo>
                    <a:pt x="4241979" y="1131373"/>
                    <a:pt x="4237582" y="1139302"/>
                    <a:pt x="4229777" y="1144807"/>
                  </a:cubicBezTo>
                  <a:cubicBezTo>
                    <a:pt x="4221971" y="1150312"/>
                    <a:pt x="4214288" y="1154955"/>
                    <a:pt x="4206730" y="1158734"/>
                  </a:cubicBezTo>
                  <a:lnTo>
                    <a:pt x="4201800" y="1161199"/>
                  </a:lnTo>
                  <a:lnTo>
                    <a:pt x="4201800" y="1168779"/>
                  </a:lnTo>
                  <a:cubicBezTo>
                    <a:pt x="4201800" y="1178023"/>
                    <a:pt x="4201800" y="1182644"/>
                    <a:pt x="4201800" y="1182644"/>
                  </a:cubicBezTo>
                  <a:lnTo>
                    <a:pt x="4201800" y="1277792"/>
                  </a:lnTo>
                  <a:lnTo>
                    <a:pt x="4201800" y="1281243"/>
                  </a:lnTo>
                  <a:cubicBezTo>
                    <a:pt x="4201800" y="1287159"/>
                    <a:pt x="4201923" y="1292952"/>
                    <a:pt x="4202170" y="1298621"/>
                  </a:cubicBezTo>
                  <a:cubicBezTo>
                    <a:pt x="4202416" y="1304290"/>
                    <a:pt x="4203360" y="1309344"/>
                    <a:pt x="4205004" y="1313781"/>
                  </a:cubicBezTo>
                  <a:cubicBezTo>
                    <a:pt x="4206976" y="1318875"/>
                    <a:pt x="4209276" y="1321422"/>
                    <a:pt x="4211906" y="1321422"/>
                  </a:cubicBezTo>
                  <a:cubicBezTo>
                    <a:pt x="4225874" y="1321422"/>
                    <a:pt x="4239184" y="1312712"/>
                    <a:pt x="4251838" y="1295293"/>
                  </a:cubicBezTo>
                  <a:cubicBezTo>
                    <a:pt x="4257262" y="1287734"/>
                    <a:pt x="4262766" y="1278039"/>
                    <a:pt x="4268354" y="1266207"/>
                  </a:cubicBezTo>
                  <a:cubicBezTo>
                    <a:pt x="4273119" y="1256018"/>
                    <a:pt x="4277884" y="1244597"/>
                    <a:pt x="4282650" y="1231944"/>
                  </a:cubicBezTo>
                  <a:lnTo>
                    <a:pt x="4296701" y="1237120"/>
                  </a:lnTo>
                  <a:cubicBezTo>
                    <a:pt x="4290949" y="1252074"/>
                    <a:pt x="4286019" y="1263906"/>
                    <a:pt x="4281911" y="1272616"/>
                  </a:cubicBezTo>
                  <a:cubicBezTo>
                    <a:pt x="4276159" y="1284612"/>
                    <a:pt x="4270161" y="1295047"/>
                    <a:pt x="4263917" y="1303921"/>
                  </a:cubicBezTo>
                  <a:cubicBezTo>
                    <a:pt x="4248305" y="1325612"/>
                    <a:pt x="4230968" y="1336458"/>
                    <a:pt x="4211906" y="1336458"/>
                  </a:cubicBezTo>
                  <a:cubicBezTo>
                    <a:pt x="4195638" y="1336458"/>
                    <a:pt x="4183230" y="1331364"/>
                    <a:pt x="4174685" y="1321175"/>
                  </a:cubicBezTo>
                  <a:cubicBezTo>
                    <a:pt x="4169262" y="1315095"/>
                    <a:pt x="4166140" y="1308522"/>
                    <a:pt x="4165318" y="1301456"/>
                  </a:cubicBezTo>
                  <a:cubicBezTo>
                    <a:pt x="4164496" y="1294389"/>
                    <a:pt x="4164168" y="1287570"/>
                    <a:pt x="4164332" y="1280996"/>
                  </a:cubicBezTo>
                  <a:lnTo>
                    <a:pt x="4164332" y="1277792"/>
                  </a:lnTo>
                  <a:cubicBezTo>
                    <a:pt x="4164332" y="1277792"/>
                    <a:pt x="4164332" y="1272862"/>
                    <a:pt x="4164332" y="1263002"/>
                  </a:cubicBezTo>
                  <a:lnTo>
                    <a:pt x="4164332" y="1262626"/>
                  </a:lnTo>
                  <a:lnTo>
                    <a:pt x="4160111" y="1271753"/>
                  </a:lnTo>
                  <a:cubicBezTo>
                    <a:pt x="4155940" y="1280298"/>
                    <a:pt x="4151925" y="1287570"/>
                    <a:pt x="4148064" y="1293568"/>
                  </a:cubicBezTo>
                  <a:cubicBezTo>
                    <a:pt x="4143134" y="1301456"/>
                    <a:pt x="4135780" y="1310494"/>
                    <a:pt x="4126002" y="1320682"/>
                  </a:cubicBezTo>
                  <a:cubicBezTo>
                    <a:pt x="4116224" y="1330871"/>
                    <a:pt x="4105008" y="1336129"/>
                    <a:pt x="4092355" y="1336458"/>
                  </a:cubicBezTo>
                  <a:cubicBezTo>
                    <a:pt x="4092355" y="1336458"/>
                    <a:pt x="4092314" y="1336458"/>
                    <a:pt x="4092232" y="1336458"/>
                  </a:cubicBezTo>
                  <a:cubicBezTo>
                    <a:pt x="4092150" y="1336458"/>
                    <a:pt x="4092109" y="1336458"/>
                    <a:pt x="4092109" y="1336458"/>
                  </a:cubicBezTo>
                  <a:cubicBezTo>
                    <a:pt x="4091780" y="1336458"/>
                    <a:pt x="4091451" y="1336458"/>
                    <a:pt x="4091123" y="1336458"/>
                  </a:cubicBezTo>
                  <a:cubicBezTo>
                    <a:pt x="4090794" y="1336458"/>
                    <a:pt x="4090383" y="1336458"/>
                    <a:pt x="4089890" y="1336458"/>
                  </a:cubicBezTo>
                  <a:cubicBezTo>
                    <a:pt x="4089890" y="1336458"/>
                    <a:pt x="4089808" y="1336458"/>
                    <a:pt x="4089644" y="1336458"/>
                  </a:cubicBezTo>
                  <a:cubicBezTo>
                    <a:pt x="4089479" y="1336458"/>
                    <a:pt x="4089315" y="1336458"/>
                    <a:pt x="4089151" y="1336458"/>
                  </a:cubicBezTo>
                  <a:cubicBezTo>
                    <a:pt x="4061378" y="1336458"/>
                    <a:pt x="4043056" y="1329063"/>
                    <a:pt x="4034182" y="1314274"/>
                  </a:cubicBezTo>
                  <a:cubicBezTo>
                    <a:pt x="4030238" y="1307865"/>
                    <a:pt x="4027773" y="1301086"/>
                    <a:pt x="4026787" y="1293938"/>
                  </a:cubicBezTo>
                  <a:lnTo>
                    <a:pt x="4026058" y="1283543"/>
                  </a:lnTo>
                  <a:lnTo>
                    <a:pt x="4020857" y="1293568"/>
                  </a:lnTo>
                  <a:cubicBezTo>
                    <a:pt x="4015928" y="1301620"/>
                    <a:pt x="4009313" y="1310781"/>
                    <a:pt x="4001014" y="1321052"/>
                  </a:cubicBezTo>
                  <a:cubicBezTo>
                    <a:pt x="3992716" y="1331323"/>
                    <a:pt x="3982075" y="1336458"/>
                    <a:pt x="3969093" y="1336458"/>
                  </a:cubicBezTo>
                  <a:cubicBezTo>
                    <a:pt x="3969093" y="1336458"/>
                    <a:pt x="3969052" y="1336458"/>
                    <a:pt x="3968970" y="1336458"/>
                  </a:cubicBezTo>
                  <a:cubicBezTo>
                    <a:pt x="3968887" y="1336458"/>
                    <a:pt x="3968846" y="1336458"/>
                    <a:pt x="3968846" y="1336458"/>
                  </a:cubicBezTo>
                  <a:cubicBezTo>
                    <a:pt x="3951592" y="1336458"/>
                    <a:pt x="3938774" y="1331446"/>
                    <a:pt x="3930393" y="1321422"/>
                  </a:cubicBezTo>
                  <a:cubicBezTo>
                    <a:pt x="3924970" y="1315342"/>
                    <a:pt x="3921889" y="1308727"/>
                    <a:pt x="3921149" y="1301579"/>
                  </a:cubicBezTo>
                  <a:cubicBezTo>
                    <a:pt x="3920410" y="1294431"/>
                    <a:pt x="3920040" y="1287488"/>
                    <a:pt x="3920040" y="1280750"/>
                  </a:cubicBezTo>
                  <a:cubicBezTo>
                    <a:pt x="3920040" y="1266946"/>
                    <a:pt x="3920040" y="1253019"/>
                    <a:pt x="3920040" y="1238969"/>
                  </a:cubicBezTo>
                  <a:cubicBezTo>
                    <a:pt x="3920040" y="1224919"/>
                    <a:pt x="3920040" y="1210909"/>
                    <a:pt x="3920040" y="1196941"/>
                  </a:cubicBezTo>
                  <a:cubicBezTo>
                    <a:pt x="3920040" y="1191025"/>
                    <a:pt x="3919794" y="1185027"/>
                    <a:pt x="3919300" y="1178947"/>
                  </a:cubicBezTo>
                  <a:cubicBezTo>
                    <a:pt x="3918808" y="1172867"/>
                    <a:pt x="3917575" y="1167279"/>
                    <a:pt x="3915603" y="1162185"/>
                  </a:cubicBezTo>
                  <a:cubicBezTo>
                    <a:pt x="3912316" y="1153311"/>
                    <a:pt x="3906483" y="1148710"/>
                    <a:pt x="3898102" y="1148381"/>
                  </a:cubicBezTo>
                  <a:cubicBezTo>
                    <a:pt x="3886599" y="1148217"/>
                    <a:pt x="3875424" y="1152572"/>
                    <a:pt x="3864578" y="1161446"/>
                  </a:cubicBezTo>
                  <a:cubicBezTo>
                    <a:pt x="3855704" y="1168676"/>
                    <a:pt x="3848638" y="1176318"/>
                    <a:pt x="3843380" y="1184370"/>
                  </a:cubicBezTo>
                  <a:cubicBezTo>
                    <a:pt x="3838942" y="1191107"/>
                    <a:pt x="3834136" y="1199735"/>
                    <a:pt x="3828960" y="1210252"/>
                  </a:cubicBezTo>
                  <a:cubicBezTo>
                    <a:pt x="3823783" y="1220769"/>
                    <a:pt x="3819059" y="1231451"/>
                    <a:pt x="3814786" y="1242297"/>
                  </a:cubicBezTo>
                  <a:lnTo>
                    <a:pt x="3814786" y="1336458"/>
                  </a:lnTo>
                  <a:lnTo>
                    <a:pt x="3777072" y="1336458"/>
                  </a:lnTo>
                  <a:lnTo>
                    <a:pt x="3777072" y="1212224"/>
                  </a:lnTo>
                  <a:cubicBezTo>
                    <a:pt x="3772306" y="1222412"/>
                    <a:pt x="3768034" y="1231368"/>
                    <a:pt x="3764254" y="1239092"/>
                  </a:cubicBezTo>
                  <a:cubicBezTo>
                    <a:pt x="3759817" y="1248459"/>
                    <a:pt x="3755216" y="1257744"/>
                    <a:pt x="3750450" y="1266946"/>
                  </a:cubicBezTo>
                  <a:cubicBezTo>
                    <a:pt x="3745685" y="1276149"/>
                    <a:pt x="3740673" y="1285105"/>
                    <a:pt x="3735414" y="1293814"/>
                  </a:cubicBezTo>
                  <a:cubicBezTo>
                    <a:pt x="3732128" y="1299237"/>
                    <a:pt x="3728841" y="1304537"/>
                    <a:pt x="3725554" y="1309713"/>
                  </a:cubicBezTo>
                  <a:cubicBezTo>
                    <a:pt x="3722268" y="1314890"/>
                    <a:pt x="3718488" y="1319696"/>
                    <a:pt x="3714215" y="1324133"/>
                  </a:cubicBezTo>
                  <a:cubicBezTo>
                    <a:pt x="3705342" y="1332843"/>
                    <a:pt x="3695236" y="1337033"/>
                    <a:pt x="3683896" y="1336705"/>
                  </a:cubicBezTo>
                  <a:cubicBezTo>
                    <a:pt x="3667628" y="1336540"/>
                    <a:pt x="3655303" y="1331528"/>
                    <a:pt x="3646922" y="1321668"/>
                  </a:cubicBezTo>
                  <a:cubicBezTo>
                    <a:pt x="3641499" y="1315588"/>
                    <a:pt x="3638377" y="1308892"/>
                    <a:pt x="3637555" y="1301579"/>
                  </a:cubicBezTo>
                  <a:cubicBezTo>
                    <a:pt x="3636734" y="1294266"/>
                    <a:pt x="3636405" y="1287405"/>
                    <a:pt x="3636569" y="1280996"/>
                  </a:cubicBezTo>
                  <a:cubicBezTo>
                    <a:pt x="3636569" y="1267193"/>
                    <a:pt x="3636528" y="1253266"/>
                    <a:pt x="3636446" y="1239215"/>
                  </a:cubicBezTo>
                  <a:cubicBezTo>
                    <a:pt x="3636364" y="1225165"/>
                    <a:pt x="3636323" y="1211156"/>
                    <a:pt x="3636323" y="1197188"/>
                  </a:cubicBezTo>
                  <a:cubicBezTo>
                    <a:pt x="3636323" y="1191272"/>
                    <a:pt x="3636117" y="1185274"/>
                    <a:pt x="3635706" y="1179193"/>
                  </a:cubicBezTo>
                  <a:cubicBezTo>
                    <a:pt x="3635296" y="1173113"/>
                    <a:pt x="3634104" y="1167526"/>
                    <a:pt x="3632132" y="1162432"/>
                  </a:cubicBezTo>
                  <a:cubicBezTo>
                    <a:pt x="3628845" y="1153886"/>
                    <a:pt x="3623258" y="1149285"/>
                    <a:pt x="3615370" y="1148628"/>
                  </a:cubicBezTo>
                  <a:cubicBezTo>
                    <a:pt x="3611755" y="1148628"/>
                    <a:pt x="3609044" y="1148792"/>
                    <a:pt x="3607236" y="1149121"/>
                  </a:cubicBezTo>
                  <a:cubicBezTo>
                    <a:pt x="3598691" y="1150435"/>
                    <a:pt x="3590187" y="1154708"/>
                    <a:pt x="3581724" y="1161939"/>
                  </a:cubicBezTo>
                  <a:cubicBezTo>
                    <a:pt x="3573260" y="1169169"/>
                    <a:pt x="3566400" y="1176728"/>
                    <a:pt x="3561141" y="1184616"/>
                  </a:cubicBezTo>
                  <a:cubicBezTo>
                    <a:pt x="3556375" y="1191683"/>
                    <a:pt x="3551240" y="1201049"/>
                    <a:pt x="3545735" y="1212717"/>
                  </a:cubicBezTo>
                  <a:cubicBezTo>
                    <a:pt x="3540230" y="1224384"/>
                    <a:pt x="3535259" y="1235888"/>
                    <a:pt x="3530822" y="1247226"/>
                  </a:cubicBezTo>
                  <a:lnTo>
                    <a:pt x="3531068" y="1336458"/>
                  </a:lnTo>
                  <a:lnTo>
                    <a:pt x="3493354" y="1336458"/>
                  </a:lnTo>
                  <a:lnTo>
                    <a:pt x="3493354" y="1242543"/>
                  </a:lnTo>
                  <a:cubicBezTo>
                    <a:pt x="3493354" y="1242543"/>
                    <a:pt x="3493354" y="1234984"/>
                    <a:pt x="3493354" y="1219865"/>
                  </a:cubicBezTo>
                  <a:cubicBezTo>
                    <a:pt x="3493354" y="1204747"/>
                    <a:pt x="3493354" y="1197188"/>
                    <a:pt x="3493354" y="1197188"/>
                  </a:cubicBezTo>
                  <a:cubicBezTo>
                    <a:pt x="3493354" y="1181905"/>
                    <a:pt x="3491958" y="1170320"/>
                    <a:pt x="3489164" y="1162432"/>
                  </a:cubicBezTo>
                  <a:cubicBezTo>
                    <a:pt x="3485384" y="1153229"/>
                    <a:pt x="3479140" y="1148628"/>
                    <a:pt x="3470430" y="1148628"/>
                  </a:cubicBezTo>
                  <a:cubicBezTo>
                    <a:pt x="3468787" y="1148628"/>
                    <a:pt x="3466486" y="1148792"/>
                    <a:pt x="3463528" y="1149121"/>
                  </a:cubicBezTo>
                  <a:cubicBezTo>
                    <a:pt x="3454162" y="1150600"/>
                    <a:pt x="3444466" y="1155776"/>
                    <a:pt x="3434442" y="1164650"/>
                  </a:cubicBezTo>
                  <a:cubicBezTo>
                    <a:pt x="3426882" y="1171552"/>
                    <a:pt x="3420556" y="1178947"/>
                    <a:pt x="3415462" y="1186835"/>
                  </a:cubicBezTo>
                  <a:lnTo>
                    <a:pt x="3402890" y="1178700"/>
                  </a:lnTo>
                  <a:cubicBezTo>
                    <a:pt x="3410285" y="1167690"/>
                    <a:pt x="3418420" y="1158488"/>
                    <a:pt x="3427293" y="1151093"/>
                  </a:cubicBezTo>
                  <a:cubicBezTo>
                    <a:pt x="3438468" y="1141562"/>
                    <a:pt x="3449889" y="1135974"/>
                    <a:pt x="3461556" y="1134331"/>
                  </a:cubicBezTo>
                  <a:cubicBezTo>
                    <a:pt x="3463364" y="1134002"/>
                    <a:pt x="3466158" y="1133838"/>
                    <a:pt x="3469937" y="1133838"/>
                  </a:cubicBezTo>
                  <a:lnTo>
                    <a:pt x="3469937" y="1133592"/>
                  </a:lnTo>
                  <a:cubicBezTo>
                    <a:pt x="3494587" y="1133592"/>
                    <a:pt x="3511759" y="1140986"/>
                    <a:pt x="3521455" y="1155776"/>
                  </a:cubicBezTo>
                  <a:cubicBezTo>
                    <a:pt x="3525564" y="1162350"/>
                    <a:pt x="3528193" y="1169169"/>
                    <a:pt x="3529343" y="1176235"/>
                  </a:cubicBezTo>
                  <a:cubicBezTo>
                    <a:pt x="3530493" y="1183302"/>
                    <a:pt x="3531068" y="1190286"/>
                    <a:pt x="3531068" y="1197188"/>
                  </a:cubicBezTo>
                  <a:cubicBezTo>
                    <a:pt x="3531068" y="1197188"/>
                    <a:pt x="3531028" y="1198338"/>
                    <a:pt x="3530945" y="1200639"/>
                  </a:cubicBezTo>
                  <a:cubicBezTo>
                    <a:pt x="3530863" y="1202939"/>
                    <a:pt x="3530822" y="1205815"/>
                    <a:pt x="3530822" y="1209266"/>
                  </a:cubicBezTo>
                  <a:cubicBezTo>
                    <a:pt x="3537888" y="1194641"/>
                    <a:pt x="3543804" y="1183712"/>
                    <a:pt x="3548570" y="1176482"/>
                  </a:cubicBezTo>
                  <a:cubicBezTo>
                    <a:pt x="3554650" y="1167444"/>
                    <a:pt x="3562702" y="1158570"/>
                    <a:pt x="3572726" y="1149860"/>
                  </a:cubicBezTo>
                  <a:cubicBezTo>
                    <a:pt x="3582750" y="1141151"/>
                    <a:pt x="3593514" y="1135974"/>
                    <a:pt x="3605017" y="1134331"/>
                  </a:cubicBezTo>
                  <a:cubicBezTo>
                    <a:pt x="3608797" y="1133838"/>
                    <a:pt x="3612166" y="1133674"/>
                    <a:pt x="3615124" y="1133838"/>
                  </a:cubicBezTo>
                  <a:lnTo>
                    <a:pt x="3615124" y="1133592"/>
                  </a:lnTo>
                  <a:cubicBezTo>
                    <a:pt x="3615124" y="1133592"/>
                    <a:pt x="3615165" y="1133592"/>
                    <a:pt x="3615247" y="1133592"/>
                  </a:cubicBezTo>
                  <a:cubicBezTo>
                    <a:pt x="3615329" y="1133592"/>
                    <a:pt x="3615370" y="1133592"/>
                    <a:pt x="3615370" y="1133592"/>
                  </a:cubicBezTo>
                  <a:cubicBezTo>
                    <a:pt x="3638706" y="1134249"/>
                    <a:pt x="3655056" y="1141644"/>
                    <a:pt x="3664423" y="1155776"/>
                  </a:cubicBezTo>
                  <a:cubicBezTo>
                    <a:pt x="3668531" y="1162350"/>
                    <a:pt x="3671161" y="1169169"/>
                    <a:pt x="3672311" y="1176235"/>
                  </a:cubicBezTo>
                  <a:cubicBezTo>
                    <a:pt x="3673461" y="1183302"/>
                    <a:pt x="3674036" y="1190286"/>
                    <a:pt x="3674036" y="1197188"/>
                  </a:cubicBezTo>
                  <a:cubicBezTo>
                    <a:pt x="3674036" y="1211156"/>
                    <a:pt x="3674036" y="1225165"/>
                    <a:pt x="3674036" y="1239215"/>
                  </a:cubicBezTo>
                  <a:cubicBezTo>
                    <a:pt x="3674036" y="1253266"/>
                    <a:pt x="3674036" y="1267193"/>
                    <a:pt x="3674036" y="1280996"/>
                  </a:cubicBezTo>
                  <a:cubicBezTo>
                    <a:pt x="3674036" y="1286912"/>
                    <a:pt x="3674160" y="1292828"/>
                    <a:pt x="3674406" y="1298744"/>
                  </a:cubicBezTo>
                  <a:cubicBezTo>
                    <a:pt x="3674653" y="1304660"/>
                    <a:pt x="3675680" y="1309837"/>
                    <a:pt x="3677488" y="1314274"/>
                  </a:cubicBezTo>
                  <a:cubicBezTo>
                    <a:pt x="3679460" y="1319532"/>
                    <a:pt x="3682171" y="1322161"/>
                    <a:pt x="3685622" y="1322161"/>
                  </a:cubicBezTo>
                  <a:cubicBezTo>
                    <a:pt x="3692031" y="1321997"/>
                    <a:pt x="3698276" y="1318875"/>
                    <a:pt x="3704356" y="1312795"/>
                  </a:cubicBezTo>
                  <a:cubicBezTo>
                    <a:pt x="3707971" y="1309015"/>
                    <a:pt x="3711216" y="1304783"/>
                    <a:pt x="3714092" y="1300100"/>
                  </a:cubicBezTo>
                  <a:cubicBezTo>
                    <a:pt x="3716968" y="1295417"/>
                    <a:pt x="3719802" y="1290774"/>
                    <a:pt x="3722596" y="1286173"/>
                  </a:cubicBezTo>
                  <a:cubicBezTo>
                    <a:pt x="3727690" y="1277628"/>
                    <a:pt x="3732538" y="1268836"/>
                    <a:pt x="3737140" y="1259798"/>
                  </a:cubicBezTo>
                  <a:cubicBezTo>
                    <a:pt x="3741741" y="1250760"/>
                    <a:pt x="3746260" y="1241639"/>
                    <a:pt x="3750697" y="1232437"/>
                  </a:cubicBezTo>
                  <a:cubicBezTo>
                    <a:pt x="3755134" y="1223398"/>
                    <a:pt x="3759571" y="1214196"/>
                    <a:pt x="3764008" y="1204829"/>
                  </a:cubicBezTo>
                  <a:cubicBezTo>
                    <a:pt x="3768444" y="1195462"/>
                    <a:pt x="3772800" y="1186260"/>
                    <a:pt x="3777072" y="1177221"/>
                  </a:cubicBezTo>
                  <a:lnTo>
                    <a:pt x="3777072" y="1168841"/>
                  </a:lnTo>
                  <a:lnTo>
                    <a:pt x="3777072" y="1000237"/>
                  </a:lnTo>
                  <a:cubicBezTo>
                    <a:pt x="3777072" y="975916"/>
                    <a:pt x="3778715" y="953896"/>
                    <a:pt x="3782002" y="934176"/>
                  </a:cubicBezTo>
                  <a:cubicBezTo>
                    <a:pt x="3785946" y="910841"/>
                    <a:pt x="3793094" y="889313"/>
                    <a:pt x="3803447" y="869594"/>
                  </a:cubicBezTo>
                  <a:cubicBezTo>
                    <a:pt x="3808377" y="860227"/>
                    <a:pt x="3815896" y="851065"/>
                    <a:pt x="3826002" y="842109"/>
                  </a:cubicBezTo>
                  <a:cubicBezTo>
                    <a:pt x="3836108" y="833153"/>
                    <a:pt x="3847816" y="828675"/>
                    <a:pt x="3861128" y="828675"/>
                  </a:cubicBezTo>
                  <a:close/>
                  <a:moveTo>
                    <a:pt x="1365442" y="828675"/>
                  </a:moveTo>
                  <a:cubicBezTo>
                    <a:pt x="1369551" y="828675"/>
                    <a:pt x="1374316" y="829743"/>
                    <a:pt x="1379739" y="831880"/>
                  </a:cubicBezTo>
                  <a:cubicBezTo>
                    <a:pt x="1385162" y="834016"/>
                    <a:pt x="1390174" y="838535"/>
                    <a:pt x="1394776" y="845437"/>
                  </a:cubicBezTo>
                  <a:cubicBezTo>
                    <a:pt x="1403156" y="857762"/>
                    <a:pt x="1405950" y="876824"/>
                    <a:pt x="1403156" y="902624"/>
                  </a:cubicBezTo>
                  <a:cubicBezTo>
                    <a:pt x="1399706" y="935655"/>
                    <a:pt x="1392064" y="965399"/>
                    <a:pt x="1380232" y="991856"/>
                  </a:cubicBezTo>
                  <a:cubicBezTo>
                    <a:pt x="1368400" y="1018313"/>
                    <a:pt x="1355501" y="1044688"/>
                    <a:pt x="1341532" y="1070981"/>
                  </a:cubicBezTo>
                  <a:cubicBezTo>
                    <a:pt x="1337917" y="1077883"/>
                    <a:pt x="1334261" y="1084744"/>
                    <a:pt x="1330563" y="1091564"/>
                  </a:cubicBezTo>
                  <a:cubicBezTo>
                    <a:pt x="1326866" y="1098384"/>
                    <a:pt x="1323292" y="1105327"/>
                    <a:pt x="1319841" y="1112393"/>
                  </a:cubicBezTo>
                  <a:lnTo>
                    <a:pt x="1319841" y="1167855"/>
                  </a:lnTo>
                  <a:cubicBezTo>
                    <a:pt x="1319841" y="1179522"/>
                    <a:pt x="1320292" y="1193819"/>
                    <a:pt x="1321196" y="1210745"/>
                  </a:cubicBezTo>
                  <a:cubicBezTo>
                    <a:pt x="1322100" y="1227671"/>
                    <a:pt x="1323538" y="1244104"/>
                    <a:pt x="1325510" y="1260044"/>
                  </a:cubicBezTo>
                  <a:cubicBezTo>
                    <a:pt x="1326496" y="1267439"/>
                    <a:pt x="1329865" y="1279558"/>
                    <a:pt x="1335616" y="1296403"/>
                  </a:cubicBezTo>
                  <a:cubicBezTo>
                    <a:pt x="1341368" y="1313246"/>
                    <a:pt x="1352214" y="1321668"/>
                    <a:pt x="1368154" y="1321668"/>
                  </a:cubicBezTo>
                  <a:cubicBezTo>
                    <a:pt x="1375713" y="1321668"/>
                    <a:pt x="1382944" y="1319696"/>
                    <a:pt x="1389846" y="1315753"/>
                  </a:cubicBezTo>
                  <a:cubicBezTo>
                    <a:pt x="1396583" y="1311973"/>
                    <a:pt x="1402828" y="1306386"/>
                    <a:pt x="1408579" y="1298991"/>
                  </a:cubicBezTo>
                  <a:cubicBezTo>
                    <a:pt x="1419097" y="1286666"/>
                    <a:pt x="1426820" y="1270233"/>
                    <a:pt x="1431750" y="1249691"/>
                  </a:cubicBezTo>
                  <a:cubicBezTo>
                    <a:pt x="1414167" y="1239503"/>
                    <a:pt x="1401185" y="1225042"/>
                    <a:pt x="1392804" y="1206308"/>
                  </a:cubicBezTo>
                  <a:cubicBezTo>
                    <a:pt x="1390339" y="1200556"/>
                    <a:pt x="1388285" y="1192997"/>
                    <a:pt x="1386641" y="1183630"/>
                  </a:cubicBezTo>
                  <a:cubicBezTo>
                    <a:pt x="1384998" y="1174263"/>
                    <a:pt x="1384669" y="1166211"/>
                    <a:pt x="1385655" y="1159474"/>
                  </a:cubicBezTo>
                  <a:cubicBezTo>
                    <a:pt x="1388778" y="1141233"/>
                    <a:pt x="1398391" y="1132441"/>
                    <a:pt x="1414495" y="1133099"/>
                  </a:cubicBezTo>
                  <a:cubicBezTo>
                    <a:pt x="1416467" y="1132934"/>
                    <a:pt x="1418275" y="1133181"/>
                    <a:pt x="1419918" y="1133838"/>
                  </a:cubicBezTo>
                  <a:cubicBezTo>
                    <a:pt x="1432243" y="1137125"/>
                    <a:pt x="1441117" y="1146902"/>
                    <a:pt x="1446540" y="1163171"/>
                  </a:cubicBezTo>
                  <a:cubicBezTo>
                    <a:pt x="1452127" y="1179604"/>
                    <a:pt x="1454017" y="1197434"/>
                    <a:pt x="1452209" y="1216661"/>
                  </a:cubicBezTo>
                  <a:cubicBezTo>
                    <a:pt x="1451552" y="1224713"/>
                    <a:pt x="1450566" y="1232437"/>
                    <a:pt x="1449251" y="1239832"/>
                  </a:cubicBezTo>
                  <a:cubicBezTo>
                    <a:pt x="1450237" y="1240325"/>
                    <a:pt x="1451881" y="1241064"/>
                    <a:pt x="1454181" y="1242050"/>
                  </a:cubicBezTo>
                  <a:cubicBezTo>
                    <a:pt x="1458947" y="1244515"/>
                    <a:pt x="1465438" y="1246569"/>
                    <a:pt x="1473654" y="1248212"/>
                  </a:cubicBezTo>
                  <a:lnTo>
                    <a:pt x="1477251" y="1248474"/>
                  </a:lnTo>
                  <a:lnTo>
                    <a:pt x="1480970" y="1203104"/>
                  </a:lnTo>
                  <a:cubicBezTo>
                    <a:pt x="1488037" y="1183384"/>
                    <a:pt x="1499211" y="1167362"/>
                    <a:pt x="1514494" y="1155037"/>
                  </a:cubicBezTo>
                  <a:cubicBezTo>
                    <a:pt x="1530927" y="1141562"/>
                    <a:pt x="1550564" y="1134249"/>
                    <a:pt x="1573407" y="1133099"/>
                  </a:cubicBezTo>
                  <a:cubicBezTo>
                    <a:pt x="1573407" y="1133099"/>
                    <a:pt x="1573448" y="1133099"/>
                    <a:pt x="1573530" y="1133099"/>
                  </a:cubicBezTo>
                  <a:cubicBezTo>
                    <a:pt x="1573612" y="1133099"/>
                    <a:pt x="1573653" y="1133099"/>
                    <a:pt x="1573653" y="1133099"/>
                  </a:cubicBezTo>
                  <a:cubicBezTo>
                    <a:pt x="1585485" y="1132606"/>
                    <a:pt x="1595632" y="1136098"/>
                    <a:pt x="1604096" y="1143575"/>
                  </a:cubicBezTo>
                  <a:cubicBezTo>
                    <a:pt x="1612558" y="1151052"/>
                    <a:pt x="1617118" y="1160542"/>
                    <a:pt x="1617776" y="1172045"/>
                  </a:cubicBezTo>
                  <a:cubicBezTo>
                    <a:pt x="1618762" y="1192258"/>
                    <a:pt x="1613750" y="1209841"/>
                    <a:pt x="1602740" y="1224795"/>
                  </a:cubicBezTo>
                  <a:cubicBezTo>
                    <a:pt x="1592222" y="1239092"/>
                    <a:pt x="1577350" y="1249445"/>
                    <a:pt x="1558124" y="1255854"/>
                  </a:cubicBezTo>
                  <a:cubicBezTo>
                    <a:pt x="1544649" y="1260455"/>
                    <a:pt x="1529777" y="1263413"/>
                    <a:pt x="1513508" y="1264728"/>
                  </a:cubicBezTo>
                  <a:cubicBezTo>
                    <a:pt x="1516630" y="1281489"/>
                    <a:pt x="1522546" y="1295047"/>
                    <a:pt x="1531256" y="1305400"/>
                  </a:cubicBezTo>
                  <a:cubicBezTo>
                    <a:pt x="1540130" y="1315753"/>
                    <a:pt x="1550400" y="1321011"/>
                    <a:pt x="1562068" y="1321175"/>
                  </a:cubicBezTo>
                  <a:cubicBezTo>
                    <a:pt x="1562068" y="1321175"/>
                    <a:pt x="1562191" y="1321175"/>
                    <a:pt x="1562438" y="1321175"/>
                  </a:cubicBezTo>
                  <a:cubicBezTo>
                    <a:pt x="1562684" y="1321175"/>
                    <a:pt x="1562972" y="1321175"/>
                    <a:pt x="1563300" y="1321175"/>
                  </a:cubicBezTo>
                  <a:cubicBezTo>
                    <a:pt x="1590579" y="1320682"/>
                    <a:pt x="1613996" y="1307947"/>
                    <a:pt x="1633552" y="1282968"/>
                  </a:cubicBezTo>
                  <a:lnTo>
                    <a:pt x="1645384" y="1292335"/>
                  </a:lnTo>
                  <a:cubicBezTo>
                    <a:pt x="1635524" y="1304825"/>
                    <a:pt x="1623528" y="1314931"/>
                    <a:pt x="1609395" y="1322654"/>
                  </a:cubicBezTo>
                  <a:cubicBezTo>
                    <a:pt x="1594277" y="1331364"/>
                    <a:pt x="1578994" y="1335801"/>
                    <a:pt x="1563547" y="1335965"/>
                  </a:cubicBezTo>
                  <a:cubicBezTo>
                    <a:pt x="1563382" y="1335965"/>
                    <a:pt x="1563300" y="1335965"/>
                    <a:pt x="1563300" y="1335965"/>
                  </a:cubicBezTo>
                  <a:cubicBezTo>
                    <a:pt x="1562972" y="1336129"/>
                    <a:pt x="1562479" y="1336212"/>
                    <a:pt x="1561821" y="1336212"/>
                  </a:cubicBezTo>
                  <a:cubicBezTo>
                    <a:pt x="1538979" y="1336047"/>
                    <a:pt x="1520081" y="1329228"/>
                    <a:pt x="1505127" y="1315753"/>
                  </a:cubicBezTo>
                  <a:cubicBezTo>
                    <a:pt x="1497403" y="1309015"/>
                    <a:pt x="1491118" y="1301271"/>
                    <a:pt x="1486270" y="1292520"/>
                  </a:cubicBezTo>
                  <a:lnTo>
                    <a:pt x="1476075" y="1263348"/>
                  </a:lnTo>
                  <a:lnTo>
                    <a:pt x="1471436" y="1263002"/>
                  </a:lnTo>
                  <a:cubicBezTo>
                    <a:pt x="1462398" y="1261523"/>
                    <a:pt x="1453853" y="1259223"/>
                    <a:pt x="1445800" y="1256100"/>
                  </a:cubicBezTo>
                  <a:cubicBezTo>
                    <a:pt x="1440213" y="1277299"/>
                    <a:pt x="1431668" y="1294718"/>
                    <a:pt x="1420165" y="1308358"/>
                  </a:cubicBezTo>
                  <a:cubicBezTo>
                    <a:pt x="1413263" y="1317231"/>
                    <a:pt x="1405622" y="1323969"/>
                    <a:pt x="1397241" y="1328570"/>
                  </a:cubicBezTo>
                  <a:cubicBezTo>
                    <a:pt x="1388531" y="1333829"/>
                    <a:pt x="1378835" y="1336458"/>
                    <a:pt x="1368154" y="1336458"/>
                  </a:cubicBezTo>
                  <a:cubicBezTo>
                    <a:pt x="1346462" y="1336458"/>
                    <a:pt x="1328632" y="1328899"/>
                    <a:pt x="1314664" y="1313781"/>
                  </a:cubicBezTo>
                  <a:cubicBezTo>
                    <a:pt x="1302504" y="1300634"/>
                    <a:pt x="1294369" y="1283461"/>
                    <a:pt x="1290261" y="1262263"/>
                  </a:cubicBezTo>
                  <a:cubicBezTo>
                    <a:pt x="1288125" y="1249938"/>
                    <a:pt x="1286440" y="1237120"/>
                    <a:pt x="1285208" y="1223809"/>
                  </a:cubicBezTo>
                  <a:cubicBezTo>
                    <a:pt x="1283976" y="1210498"/>
                    <a:pt x="1283113" y="1198174"/>
                    <a:pt x="1282620" y="1186835"/>
                  </a:cubicBezTo>
                  <a:cubicBezTo>
                    <a:pt x="1277361" y="1196695"/>
                    <a:pt x="1272102" y="1206308"/>
                    <a:pt x="1266844" y="1215675"/>
                  </a:cubicBezTo>
                  <a:cubicBezTo>
                    <a:pt x="1261585" y="1225042"/>
                    <a:pt x="1256409" y="1234080"/>
                    <a:pt x="1251315" y="1242790"/>
                  </a:cubicBezTo>
                  <a:lnTo>
                    <a:pt x="1238497" y="1235395"/>
                  </a:lnTo>
                  <a:cubicBezTo>
                    <a:pt x="1245563" y="1223070"/>
                    <a:pt x="1252835" y="1210252"/>
                    <a:pt x="1260312" y="1196941"/>
                  </a:cubicBezTo>
                  <a:cubicBezTo>
                    <a:pt x="1267789" y="1183630"/>
                    <a:pt x="1275060" y="1169909"/>
                    <a:pt x="1282127" y="1155776"/>
                  </a:cubicBezTo>
                  <a:lnTo>
                    <a:pt x="1282127" y="999744"/>
                  </a:lnTo>
                  <a:cubicBezTo>
                    <a:pt x="1282127" y="986926"/>
                    <a:pt x="1282702" y="972383"/>
                    <a:pt x="1283852" y="956114"/>
                  </a:cubicBezTo>
                  <a:cubicBezTo>
                    <a:pt x="1285002" y="939845"/>
                    <a:pt x="1287550" y="923741"/>
                    <a:pt x="1291494" y="907801"/>
                  </a:cubicBezTo>
                  <a:cubicBezTo>
                    <a:pt x="1302011" y="867375"/>
                    <a:pt x="1321155" y="842068"/>
                    <a:pt x="1348927" y="831880"/>
                  </a:cubicBezTo>
                  <a:cubicBezTo>
                    <a:pt x="1354186" y="829743"/>
                    <a:pt x="1359691" y="828675"/>
                    <a:pt x="1365442" y="828675"/>
                  </a:cubicBezTo>
                  <a:close/>
                  <a:moveTo>
                    <a:pt x="368759" y="825224"/>
                  </a:moveTo>
                  <a:lnTo>
                    <a:pt x="375168" y="838535"/>
                  </a:lnTo>
                  <a:lnTo>
                    <a:pt x="360147" y="849189"/>
                  </a:lnTo>
                  <a:lnTo>
                    <a:pt x="370731" y="853571"/>
                  </a:lnTo>
                  <a:cubicBezTo>
                    <a:pt x="414936" y="875756"/>
                    <a:pt x="437039" y="907883"/>
                    <a:pt x="437039" y="949952"/>
                  </a:cubicBezTo>
                  <a:cubicBezTo>
                    <a:pt x="437039" y="982818"/>
                    <a:pt x="426850" y="1009275"/>
                    <a:pt x="406473" y="1029323"/>
                  </a:cubicBezTo>
                  <a:cubicBezTo>
                    <a:pt x="400722" y="1035404"/>
                    <a:pt x="393573" y="1040991"/>
                    <a:pt x="385028" y="1046085"/>
                  </a:cubicBezTo>
                  <a:cubicBezTo>
                    <a:pt x="410828" y="1056931"/>
                    <a:pt x="431862" y="1070488"/>
                    <a:pt x="448131" y="1086757"/>
                  </a:cubicBezTo>
                  <a:cubicBezTo>
                    <a:pt x="475574" y="1114529"/>
                    <a:pt x="489296" y="1148217"/>
                    <a:pt x="489296" y="1187821"/>
                  </a:cubicBezTo>
                  <a:cubicBezTo>
                    <a:pt x="489296" y="1213292"/>
                    <a:pt x="485352" y="1235888"/>
                    <a:pt x="477464" y="1255607"/>
                  </a:cubicBezTo>
                  <a:cubicBezTo>
                    <a:pt x="470398" y="1273848"/>
                    <a:pt x="459963" y="1289295"/>
                    <a:pt x="446159" y="1301949"/>
                  </a:cubicBezTo>
                  <a:cubicBezTo>
                    <a:pt x="421509" y="1324955"/>
                    <a:pt x="390040" y="1336458"/>
                    <a:pt x="351751" y="1336458"/>
                  </a:cubicBezTo>
                  <a:cubicBezTo>
                    <a:pt x="351751" y="1336458"/>
                    <a:pt x="351669" y="1336458"/>
                    <a:pt x="351504" y="1336458"/>
                  </a:cubicBezTo>
                  <a:cubicBezTo>
                    <a:pt x="351340" y="1336458"/>
                    <a:pt x="351176" y="1336458"/>
                    <a:pt x="351011" y="1336458"/>
                  </a:cubicBezTo>
                  <a:cubicBezTo>
                    <a:pt x="351011" y="1336458"/>
                    <a:pt x="350970" y="1336458"/>
                    <a:pt x="350888" y="1336458"/>
                  </a:cubicBezTo>
                  <a:cubicBezTo>
                    <a:pt x="350806" y="1336458"/>
                    <a:pt x="350683" y="1336458"/>
                    <a:pt x="350518" y="1336458"/>
                  </a:cubicBezTo>
                  <a:cubicBezTo>
                    <a:pt x="330141" y="1336458"/>
                    <a:pt x="313051" y="1330131"/>
                    <a:pt x="299247" y="1317478"/>
                  </a:cubicBezTo>
                  <a:cubicBezTo>
                    <a:pt x="286429" y="1305646"/>
                    <a:pt x="279117" y="1290692"/>
                    <a:pt x="277309" y="1272616"/>
                  </a:cubicBezTo>
                  <a:cubicBezTo>
                    <a:pt x="275666" y="1251417"/>
                    <a:pt x="282157" y="1232108"/>
                    <a:pt x="296782" y="1214689"/>
                  </a:cubicBezTo>
                  <a:cubicBezTo>
                    <a:pt x="312887" y="1195955"/>
                    <a:pt x="336386" y="1183630"/>
                    <a:pt x="367280" y="1177714"/>
                  </a:cubicBezTo>
                  <a:lnTo>
                    <a:pt x="369992" y="1192504"/>
                  </a:lnTo>
                  <a:cubicBezTo>
                    <a:pt x="341234" y="1197763"/>
                    <a:pt x="320733" y="1208280"/>
                    <a:pt x="308491" y="1224056"/>
                  </a:cubicBezTo>
                  <a:cubicBezTo>
                    <a:pt x="296248" y="1239832"/>
                    <a:pt x="290866" y="1255607"/>
                    <a:pt x="292345" y="1271383"/>
                  </a:cubicBezTo>
                  <a:cubicBezTo>
                    <a:pt x="293660" y="1285680"/>
                    <a:pt x="299329" y="1297429"/>
                    <a:pt x="309353" y="1306632"/>
                  </a:cubicBezTo>
                  <a:cubicBezTo>
                    <a:pt x="320199" y="1316656"/>
                    <a:pt x="334167" y="1321668"/>
                    <a:pt x="351258" y="1321668"/>
                  </a:cubicBezTo>
                  <a:cubicBezTo>
                    <a:pt x="374922" y="1321504"/>
                    <a:pt x="396613" y="1310658"/>
                    <a:pt x="416333" y="1289131"/>
                  </a:cubicBezTo>
                  <a:cubicBezTo>
                    <a:pt x="436053" y="1267603"/>
                    <a:pt x="445913" y="1233833"/>
                    <a:pt x="445913" y="1187821"/>
                  </a:cubicBezTo>
                  <a:cubicBezTo>
                    <a:pt x="445913" y="1148381"/>
                    <a:pt x="433177" y="1115926"/>
                    <a:pt x="407706" y="1090455"/>
                  </a:cubicBezTo>
                  <a:cubicBezTo>
                    <a:pt x="395381" y="1077965"/>
                    <a:pt x="379523" y="1067202"/>
                    <a:pt x="360132" y="1058164"/>
                  </a:cubicBezTo>
                  <a:cubicBezTo>
                    <a:pt x="340042" y="1065805"/>
                    <a:pt x="316302" y="1070627"/>
                    <a:pt x="288910" y="1072630"/>
                  </a:cubicBezTo>
                  <a:lnTo>
                    <a:pt x="284816" y="1072782"/>
                  </a:lnTo>
                  <a:lnTo>
                    <a:pt x="284704" y="1083060"/>
                  </a:lnTo>
                  <a:lnTo>
                    <a:pt x="284950" y="1094645"/>
                  </a:lnTo>
                  <a:cubicBezTo>
                    <a:pt x="285115" y="1112228"/>
                    <a:pt x="285032" y="1129319"/>
                    <a:pt x="284704" y="1145916"/>
                  </a:cubicBezTo>
                  <a:cubicBezTo>
                    <a:pt x="284375" y="1162514"/>
                    <a:pt x="282978" y="1178700"/>
                    <a:pt x="280513" y="1194476"/>
                  </a:cubicBezTo>
                  <a:cubicBezTo>
                    <a:pt x="274926" y="1230793"/>
                    <a:pt x="262026" y="1261277"/>
                    <a:pt x="241813" y="1285926"/>
                  </a:cubicBezTo>
                  <a:cubicBezTo>
                    <a:pt x="230146" y="1300223"/>
                    <a:pt x="216506" y="1311480"/>
                    <a:pt x="200895" y="1319696"/>
                  </a:cubicBezTo>
                  <a:cubicBezTo>
                    <a:pt x="183476" y="1328899"/>
                    <a:pt x="164578" y="1333829"/>
                    <a:pt x="144201" y="1334486"/>
                  </a:cubicBezTo>
                  <a:cubicBezTo>
                    <a:pt x="107719" y="1336129"/>
                    <a:pt x="76907" y="1328159"/>
                    <a:pt x="51765" y="1310576"/>
                  </a:cubicBezTo>
                  <a:cubicBezTo>
                    <a:pt x="26129" y="1292664"/>
                    <a:pt x="11996" y="1268425"/>
                    <a:pt x="9367" y="1237860"/>
                  </a:cubicBezTo>
                  <a:cubicBezTo>
                    <a:pt x="7066" y="1208116"/>
                    <a:pt x="14215" y="1182973"/>
                    <a:pt x="30812" y="1162432"/>
                  </a:cubicBezTo>
                  <a:cubicBezTo>
                    <a:pt x="47738" y="1141562"/>
                    <a:pt x="69677" y="1131209"/>
                    <a:pt x="96627" y="1131373"/>
                  </a:cubicBezTo>
                  <a:cubicBezTo>
                    <a:pt x="123577" y="1131702"/>
                    <a:pt x="144201" y="1140165"/>
                    <a:pt x="158498" y="1156762"/>
                  </a:cubicBezTo>
                  <a:cubicBezTo>
                    <a:pt x="173780" y="1174510"/>
                    <a:pt x="180600" y="1200063"/>
                    <a:pt x="178957" y="1233423"/>
                  </a:cubicBezTo>
                  <a:lnTo>
                    <a:pt x="163920" y="1232683"/>
                  </a:lnTo>
                  <a:cubicBezTo>
                    <a:pt x="165564" y="1203268"/>
                    <a:pt x="159977" y="1181165"/>
                    <a:pt x="147159" y="1166376"/>
                  </a:cubicBezTo>
                  <a:cubicBezTo>
                    <a:pt x="135984" y="1153393"/>
                    <a:pt x="119058" y="1146738"/>
                    <a:pt x="96380" y="1146409"/>
                  </a:cubicBezTo>
                  <a:cubicBezTo>
                    <a:pt x="74524" y="1145916"/>
                    <a:pt x="56530" y="1154379"/>
                    <a:pt x="42398" y="1171798"/>
                  </a:cubicBezTo>
                  <a:cubicBezTo>
                    <a:pt x="28265" y="1189382"/>
                    <a:pt x="22185" y="1210991"/>
                    <a:pt x="24157" y="1236627"/>
                  </a:cubicBezTo>
                  <a:cubicBezTo>
                    <a:pt x="26458" y="1262591"/>
                    <a:pt x="38536" y="1283215"/>
                    <a:pt x="60392" y="1298498"/>
                  </a:cubicBezTo>
                  <a:cubicBezTo>
                    <a:pt x="82741" y="1314274"/>
                    <a:pt x="110431" y="1321340"/>
                    <a:pt x="143461" y="1319696"/>
                  </a:cubicBezTo>
                  <a:cubicBezTo>
                    <a:pt x="170905" y="1318217"/>
                    <a:pt x="193089" y="1304003"/>
                    <a:pt x="210015" y="1277053"/>
                  </a:cubicBezTo>
                  <a:cubicBezTo>
                    <a:pt x="224969" y="1254375"/>
                    <a:pt x="234418" y="1226192"/>
                    <a:pt x="238362" y="1192504"/>
                  </a:cubicBezTo>
                  <a:cubicBezTo>
                    <a:pt x="240334" y="1176893"/>
                    <a:pt x="241403" y="1160665"/>
                    <a:pt x="241567" y="1143821"/>
                  </a:cubicBezTo>
                  <a:cubicBezTo>
                    <a:pt x="241731" y="1126977"/>
                    <a:pt x="241813" y="1109681"/>
                    <a:pt x="241813" y="1091934"/>
                  </a:cubicBezTo>
                  <a:lnTo>
                    <a:pt x="241567" y="1083060"/>
                  </a:lnTo>
                  <a:lnTo>
                    <a:pt x="241741" y="1071420"/>
                  </a:lnTo>
                  <a:lnTo>
                    <a:pt x="237561" y="1070735"/>
                  </a:lnTo>
                  <a:cubicBezTo>
                    <a:pt x="232262" y="1068763"/>
                    <a:pt x="227681" y="1065805"/>
                    <a:pt x="223819" y="1061861"/>
                  </a:cubicBezTo>
                  <a:cubicBezTo>
                    <a:pt x="220040" y="1058081"/>
                    <a:pt x="218150" y="1053644"/>
                    <a:pt x="218150" y="1048550"/>
                  </a:cubicBezTo>
                  <a:cubicBezTo>
                    <a:pt x="218150" y="1045757"/>
                    <a:pt x="219177" y="1042141"/>
                    <a:pt x="221231" y="1037704"/>
                  </a:cubicBezTo>
                  <a:cubicBezTo>
                    <a:pt x="223285" y="1033267"/>
                    <a:pt x="228010" y="1029652"/>
                    <a:pt x="235404" y="1026859"/>
                  </a:cubicBezTo>
                  <a:lnTo>
                    <a:pt x="242485" y="1024970"/>
                  </a:lnTo>
                  <a:lnTo>
                    <a:pt x="248715" y="965234"/>
                  </a:lnTo>
                  <a:cubicBezTo>
                    <a:pt x="255289" y="932040"/>
                    <a:pt x="269750" y="902953"/>
                    <a:pt x="292099" y="877975"/>
                  </a:cubicBezTo>
                  <a:cubicBezTo>
                    <a:pt x="297193" y="872387"/>
                    <a:pt x="302611" y="867098"/>
                    <a:pt x="308352" y="862106"/>
                  </a:cubicBezTo>
                  <a:lnTo>
                    <a:pt x="317382" y="855118"/>
                  </a:lnTo>
                  <a:lnTo>
                    <a:pt x="295272" y="848487"/>
                  </a:lnTo>
                  <a:cubicBezTo>
                    <a:pt x="278449" y="844482"/>
                    <a:pt x="261369" y="842479"/>
                    <a:pt x="244032" y="842479"/>
                  </a:cubicBezTo>
                  <a:cubicBezTo>
                    <a:pt x="203606" y="842479"/>
                    <a:pt x="168357" y="850367"/>
                    <a:pt x="138285" y="866143"/>
                  </a:cubicBezTo>
                  <a:cubicBezTo>
                    <a:pt x="103447" y="884548"/>
                    <a:pt x="81755" y="911005"/>
                    <a:pt x="73210" y="945515"/>
                  </a:cubicBezTo>
                  <a:cubicBezTo>
                    <a:pt x="67951" y="967699"/>
                    <a:pt x="71156" y="986269"/>
                    <a:pt x="82823" y="1001223"/>
                  </a:cubicBezTo>
                  <a:cubicBezTo>
                    <a:pt x="93833" y="1015027"/>
                    <a:pt x="108459" y="1021929"/>
                    <a:pt x="126699" y="1021929"/>
                  </a:cubicBezTo>
                  <a:cubicBezTo>
                    <a:pt x="149213" y="1021929"/>
                    <a:pt x="168604" y="1012480"/>
                    <a:pt x="184873" y="993581"/>
                  </a:cubicBezTo>
                  <a:cubicBezTo>
                    <a:pt x="200813" y="975341"/>
                    <a:pt x="209111" y="953320"/>
                    <a:pt x="209769" y="927520"/>
                  </a:cubicBezTo>
                  <a:lnTo>
                    <a:pt x="224805" y="928013"/>
                  </a:lnTo>
                  <a:cubicBezTo>
                    <a:pt x="224148" y="956936"/>
                    <a:pt x="214617" y="982078"/>
                    <a:pt x="196212" y="1003441"/>
                  </a:cubicBezTo>
                  <a:cubicBezTo>
                    <a:pt x="176985" y="1025790"/>
                    <a:pt x="153814" y="1036965"/>
                    <a:pt x="126699" y="1036965"/>
                  </a:cubicBezTo>
                  <a:cubicBezTo>
                    <a:pt x="103693" y="1036965"/>
                    <a:pt x="85124" y="1028091"/>
                    <a:pt x="70991" y="1010343"/>
                  </a:cubicBezTo>
                  <a:cubicBezTo>
                    <a:pt x="56366" y="991938"/>
                    <a:pt x="52257" y="969178"/>
                    <a:pt x="58666" y="942064"/>
                  </a:cubicBezTo>
                  <a:cubicBezTo>
                    <a:pt x="63761" y="921851"/>
                    <a:pt x="72799" y="904021"/>
                    <a:pt x="85781" y="888574"/>
                  </a:cubicBezTo>
                  <a:cubicBezTo>
                    <a:pt x="98270" y="874277"/>
                    <a:pt x="113389" y="862445"/>
                    <a:pt x="131136" y="853078"/>
                  </a:cubicBezTo>
                  <a:cubicBezTo>
                    <a:pt x="163838" y="835988"/>
                    <a:pt x="201470" y="827443"/>
                    <a:pt x="244032" y="827443"/>
                  </a:cubicBezTo>
                  <a:cubicBezTo>
                    <a:pt x="268764" y="827443"/>
                    <a:pt x="291688" y="829620"/>
                    <a:pt x="312804" y="833975"/>
                  </a:cubicBezTo>
                  <a:lnTo>
                    <a:pt x="338309" y="840844"/>
                  </a:lnTo>
                  <a:lnTo>
                    <a:pt x="346682" y="835731"/>
                  </a:lnTo>
                  <a:cubicBezTo>
                    <a:pt x="353718" y="831931"/>
                    <a:pt x="361077" y="828429"/>
                    <a:pt x="368759" y="825224"/>
                  </a:cubicBezTo>
                  <a:close/>
                  <a:moveTo>
                    <a:pt x="6001918" y="564231"/>
                  </a:moveTo>
                  <a:cubicBezTo>
                    <a:pt x="5995673" y="573762"/>
                    <a:pt x="5990661" y="581814"/>
                    <a:pt x="5986881" y="588388"/>
                  </a:cubicBezTo>
                  <a:cubicBezTo>
                    <a:pt x="5970941" y="615338"/>
                    <a:pt x="5958863" y="641467"/>
                    <a:pt x="5950646" y="666774"/>
                  </a:cubicBezTo>
                  <a:cubicBezTo>
                    <a:pt x="5941279" y="695696"/>
                    <a:pt x="5935528" y="720099"/>
                    <a:pt x="5933391" y="739983"/>
                  </a:cubicBezTo>
                  <a:cubicBezTo>
                    <a:pt x="5931091" y="762332"/>
                    <a:pt x="5933062" y="778108"/>
                    <a:pt x="5939307" y="787310"/>
                  </a:cubicBezTo>
                  <a:cubicBezTo>
                    <a:pt x="5943744" y="794212"/>
                    <a:pt x="5949167" y="797663"/>
                    <a:pt x="5955576" y="797663"/>
                  </a:cubicBezTo>
                  <a:cubicBezTo>
                    <a:pt x="5957548" y="797663"/>
                    <a:pt x="5959766" y="797006"/>
                    <a:pt x="5962232" y="795691"/>
                  </a:cubicBezTo>
                  <a:cubicBezTo>
                    <a:pt x="5971434" y="790597"/>
                    <a:pt x="5978829" y="780573"/>
                    <a:pt x="5984416" y="765619"/>
                  </a:cubicBezTo>
                  <a:cubicBezTo>
                    <a:pt x="5985402" y="762825"/>
                    <a:pt x="5987004" y="757566"/>
                    <a:pt x="5989222" y="749843"/>
                  </a:cubicBezTo>
                  <a:cubicBezTo>
                    <a:pt x="5991441" y="742119"/>
                    <a:pt x="5993619" y="731849"/>
                    <a:pt x="5995755" y="719031"/>
                  </a:cubicBezTo>
                  <a:cubicBezTo>
                    <a:pt x="5999864" y="694710"/>
                    <a:pt x="6001918" y="668663"/>
                    <a:pt x="6001918" y="640891"/>
                  </a:cubicBezTo>
                  <a:close/>
                  <a:moveTo>
                    <a:pt x="5537480" y="564231"/>
                  </a:moveTo>
                  <a:cubicBezTo>
                    <a:pt x="5531236" y="573762"/>
                    <a:pt x="5526224" y="581814"/>
                    <a:pt x="5522444" y="588388"/>
                  </a:cubicBezTo>
                  <a:cubicBezTo>
                    <a:pt x="5506504" y="615338"/>
                    <a:pt x="5494426" y="641467"/>
                    <a:pt x="5486209" y="666774"/>
                  </a:cubicBezTo>
                  <a:cubicBezTo>
                    <a:pt x="5476842" y="695696"/>
                    <a:pt x="5471091" y="720099"/>
                    <a:pt x="5468954" y="739983"/>
                  </a:cubicBezTo>
                  <a:cubicBezTo>
                    <a:pt x="5466654" y="762332"/>
                    <a:pt x="5468626" y="778108"/>
                    <a:pt x="5474870" y="787310"/>
                  </a:cubicBezTo>
                  <a:cubicBezTo>
                    <a:pt x="5479308" y="794212"/>
                    <a:pt x="5484730" y="797663"/>
                    <a:pt x="5491139" y="797663"/>
                  </a:cubicBezTo>
                  <a:cubicBezTo>
                    <a:pt x="5493111" y="797663"/>
                    <a:pt x="5495330" y="797006"/>
                    <a:pt x="5497794" y="795691"/>
                  </a:cubicBezTo>
                  <a:cubicBezTo>
                    <a:pt x="5506997" y="790597"/>
                    <a:pt x="5514392" y="780573"/>
                    <a:pt x="5519979" y="765619"/>
                  </a:cubicBezTo>
                  <a:cubicBezTo>
                    <a:pt x="5520965" y="762825"/>
                    <a:pt x="5522568" y="757566"/>
                    <a:pt x="5524786" y="749843"/>
                  </a:cubicBezTo>
                  <a:cubicBezTo>
                    <a:pt x="5527004" y="742119"/>
                    <a:pt x="5529182" y="731849"/>
                    <a:pt x="5531318" y="719031"/>
                  </a:cubicBezTo>
                  <a:cubicBezTo>
                    <a:pt x="5535426" y="694710"/>
                    <a:pt x="5537480" y="668663"/>
                    <a:pt x="5537480" y="640891"/>
                  </a:cubicBezTo>
                  <a:close/>
                  <a:moveTo>
                    <a:pt x="4048623" y="560780"/>
                  </a:moveTo>
                  <a:cubicBezTo>
                    <a:pt x="4046158" y="565381"/>
                    <a:pt x="4043693" y="570024"/>
                    <a:pt x="4041228" y="574707"/>
                  </a:cubicBezTo>
                  <a:cubicBezTo>
                    <a:pt x="4038763" y="579391"/>
                    <a:pt x="4036298" y="584033"/>
                    <a:pt x="4033833" y="588634"/>
                  </a:cubicBezTo>
                  <a:cubicBezTo>
                    <a:pt x="4027588" y="599973"/>
                    <a:pt x="4021056" y="612503"/>
                    <a:pt x="4014236" y="626225"/>
                  </a:cubicBezTo>
                  <a:cubicBezTo>
                    <a:pt x="4007416" y="639946"/>
                    <a:pt x="4001788" y="653627"/>
                    <a:pt x="3997352" y="667267"/>
                  </a:cubicBezTo>
                  <a:cubicBezTo>
                    <a:pt x="3987985" y="696189"/>
                    <a:pt x="3982233" y="720674"/>
                    <a:pt x="3980097" y="740723"/>
                  </a:cubicBezTo>
                  <a:cubicBezTo>
                    <a:pt x="3977796" y="762907"/>
                    <a:pt x="3979768" y="778683"/>
                    <a:pt x="3986013" y="788050"/>
                  </a:cubicBezTo>
                  <a:cubicBezTo>
                    <a:pt x="3990614" y="794787"/>
                    <a:pt x="3996037" y="798156"/>
                    <a:pt x="4002282" y="798156"/>
                  </a:cubicBezTo>
                  <a:cubicBezTo>
                    <a:pt x="4002282" y="798156"/>
                    <a:pt x="4002364" y="798156"/>
                    <a:pt x="4002528" y="798156"/>
                  </a:cubicBezTo>
                  <a:cubicBezTo>
                    <a:pt x="4004664" y="798156"/>
                    <a:pt x="4006800" y="797581"/>
                    <a:pt x="4008937" y="796431"/>
                  </a:cubicBezTo>
                  <a:cubicBezTo>
                    <a:pt x="4017975" y="791665"/>
                    <a:pt x="4025370" y="781641"/>
                    <a:pt x="4031122" y="766358"/>
                  </a:cubicBezTo>
                  <a:cubicBezTo>
                    <a:pt x="4032108" y="763565"/>
                    <a:pt x="4033710" y="758306"/>
                    <a:pt x="4035928" y="750582"/>
                  </a:cubicBezTo>
                  <a:cubicBezTo>
                    <a:pt x="4038147" y="742859"/>
                    <a:pt x="4040406" y="732588"/>
                    <a:pt x="4042707" y="719770"/>
                  </a:cubicBezTo>
                  <a:cubicBezTo>
                    <a:pt x="4046651" y="695121"/>
                    <a:pt x="4048623" y="668992"/>
                    <a:pt x="4048623" y="641384"/>
                  </a:cubicBezTo>
                  <a:close/>
                  <a:moveTo>
                    <a:pt x="4417982" y="536623"/>
                  </a:moveTo>
                  <a:cubicBezTo>
                    <a:pt x="4424062" y="536623"/>
                    <a:pt x="4429238" y="538760"/>
                    <a:pt x="4433511" y="543032"/>
                  </a:cubicBezTo>
                  <a:cubicBezTo>
                    <a:pt x="4437784" y="547305"/>
                    <a:pt x="4439920" y="552481"/>
                    <a:pt x="4439920" y="558562"/>
                  </a:cubicBezTo>
                  <a:cubicBezTo>
                    <a:pt x="4439920" y="564642"/>
                    <a:pt x="4437784" y="569859"/>
                    <a:pt x="4433511" y="574214"/>
                  </a:cubicBezTo>
                  <a:cubicBezTo>
                    <a:pt x="4429238" y="578569"/>
                    <a:pt x="4424062" y="580746"/>
                    <a:pt x="4417982" y="580746"/>
                  </a:cubicBezTo>
                  <a:cubicBezTo>
                    <a:pt x="4411901" y="580746"/>
                    <a:pt x="4406725" y="578569"/>
                    <a:pt x="4402452" y="574214"/>
                  </a:cubicBezTo>
                  <a:cubicBezTo>
                    <a:pt x="4398180" y="569859"/>
                    <a:pt x="4396044" y="564642"/>
                    <a:pt x="4396044" y="558562"/>
                  </a:cubicBezTo>
                  <a:cubicBezTo>
                    <a:pt x="4396044" y="552481"/>
                    <a:pt x="4398180" y="547305"/>
                    <a:pt x="4402452" y="543032"/>
                  </a:cubicBezTo>
                  <a:cubicBezTo>
                    <a:pt x="4406725" y="538760"/>
                    <a:pt x="4411902" y="536623"/>
                    <a:pt x="4417982" y="536623"/>
                  </a:cubicBezTo>
                  <a:close/>
                  <a:moveTo>
                    <a:pt x="5195283" y="375168"/>
                  </a:moveTo>
                  <a:lnTo>
                    <a:pt x="5195283" y="375661"/>
                  </a:lnTo>
                  <a:lnTo>
                    <a:pt x="5195280" y="375664"/>
                  </a:lnTo>
                  <a:close/>
                  <a:moveTo>
                    <a:pt x="3709383" y="375168"/>
                  </a:moveTo>
                  <a:lnTo>
                    <a:pt x="3709383" y="375661"/>
                  </a:lnTo>
                  <a:lnTo>
                    <a:pt x="3709380" y="375664"/>
                  </a:lnTo>
                  <a:close/>
                  <a:moveTo>
                    <a:pt x="3999816" y="319953"/>
                  </a:moveTo>
                  <a:cubicBezTo>
                    <a:pt x="3981576" y="320282"/>
                    <a:pt x="3966375" y="329977"/>
                    <a:pt x="3954215" y="349039"/>
                  </a:cubicBezTo>
                  <a:cubicBezTo>
                    <a:pt x="3948710" y="357667"/>
                    <a:pt x="3944581" y="366643"/>
                    <a:pt x="3941828" y="375969"/>
                  </a:cubicBezTo>
                  <a:lnTo>
                    <a:pt x="3937704" y="404957"/>
                  </a:lnTo>
                  <a:lnTo>
                    <a:pt x="3947006" y="408445"/>
                  </a:lnTo>
                  <a:lnTo>
                    <a:pt x="3940112" y="425272"/>
                  </a:lnTo>
                  <a:lnTo>
                    <a:pt x="3941335" y="435560"/>
                  </a:lnTo>
                  <a:cubicBezTo>
                    <a:pt x="3943759" y="445173"/>
                    <a:pt x="3947395" y="454211"/>
                    <a:pt x="3952243" y="462674"/>
                  </a:cubicBezTo>
                  <a:cubicBezTo>
                    <a:pt x="3956351" y="469905"/>
                    <a:pt x="3962226" y="476684"/>
                    <a:pt x="3969867" y="483010"/>
                  </a:cubicBezTo>
                  <a:cubicBezTo>
                    <a:pt x="3977508" y="489337"/>
                    <a:pt x="3986259" y="492583"/>
                    <a:pt x="3996119" y="492747"/>
                  </a:cubicBezTo>
                  <a:cubicBezTo>
                    <a:pt x="4007458" y="493076"/>
                    <a:pt x="4017194" y="489666"/>
                    <a:pt x="4025329" y="482517"/>
                  </a:cubicBezTo>
                  <a:cubicBezTo>
                    <a:pt x="4033463" y="475369"/>
                    <a:pt x="4039996" y="468344"/>
                    <a:pt x="4044926" y="461442"/>
                  </a:cubicBezTo>
                  <a:cubicBezTo>
                    <a:pt x="4046240" y="459963"/>
                    <a:pt x="4047472" y="457909"/>
                    <a:pt x="4048623" y="455279"/>
                  </a:cubicBezTo>
                  <a:lnTo>
                    <a:pt x="4048623" y="356434"/>
                  </a:lnTo>
                  <a:cubicBezTo>
                    <a:pt x="4047472" y="353969"/>
                    <a:pt x="4046076" y="351176"/>
                    <a:pt x="4044432" y="348053"/>
                  </a:cubicBezTo>
                  <a:cubicBezTo>
                    <a:pt x="4041310" y="342631"/>
                    <a:pt x="4036092" y="336550"/>
                    <a:pt x="4028780" y="329813"/>
                  </a:cubicBezTo>
                  <a:cubicBezTo>
                    <a:pt x="4021467" y="323075"/>
                    <a:pt x="4011812" y="319789"/>
                    <a:pt x="3999816" y="319953"/>
                  </a:cubicBezTo>
                  <a:close/>
                  <a:moveTo>
                    <a:pt x="5700689" y="319706"/>
                  </a:moveTo>
                  <a:cubicBezTo>
                    <a:pt x="5682448" y="320364"/>
                    <a:pt x="5667248" y="330059"/>
                    <a:pt x="5655088" y="348793"/>
                  </a:cubicBezTo>
                  <a:cubicBezTo>
                    <a:pt x="5644077" y="366048"/>
                    <a:pt x="5638572" y="384781"/>
                    <a:pt x="5638572" y="404994"/>
                  </a:cubicBezTo>
                  <a:lnTo>
                    <a:pt x="5638691" y="405979"/>
                  </a:lnTo>
                  <a:lnTo>
                    <a:pt x="5641748" y="407213"/>
                  </a:lnTo>
                  <a:lnTo>
                    <a:pt x="5639438" y="412169"/>
                  </a:lnTo>
                  <a:lnTo>
                    <a:pt x="5642270" y="435621"/>
                  </a:lnTo>
                  <a:cubicBezTo>
                    <a:pt x="5644734" y="445194"/>
                    <a:pt x="5648432" y="454129"/>
                    <a:pt x="5653362" y="462428"/>
                  </a:cubicBezTo>
                  <a:cubicBezTo>
                    <a:pt x="5657470" y="469658"/>
                    <a:pt x="5663304" y="476478"/>
                    <a:pt x="5670863" y="482887"/>
                  </a:cubicBezTo>
                  <a:cubicBezTo>
                    <a:pt x="5678422" y="489296"/>
                    <a:pt x="5687132" y="492583"/>
                    <a:pt x="5696992" y="492747"/>
                  </a:cubicBezTo>
                  <a:cubicBezTo>
                    <a:pt x="5708330" y="493076"/>
                    <a:pt x="5718067" y="489666"/>
                    <a:pt x="5726202" y="482517"/>
                  </a:cubicBezTo>
                  <a:cubicBezTo>
                    <a:pt x="5734336" y="475369"/>
                    <a:pt x="5740868" y="468344"/>
                    <a:pt x="5745798" y="461442"/>
                  </a:cubicBezTo>
                  <a:lnTo>
                    <a:pt x="5749838" y="454313"/>
                  </a:lnTo>
                  <a:lnTo>
                    <a:pt x="5749742" y="452321"/>
                  </a:lnTo>
                  <a:lnTo>
                    <a:pt x="5749742" y="449117"/>
                  </a:lnTo>
                  <a:cubicBezTo>
                    <a:pt x="5749742" y="449117"/>
                    <a:pt x="5749742" y="444187"/>
                    <a:pt x="5749742" y="434327"/>
                  </a:cubicBezTo>
                  <a:cubicBezTo>
                    <a:pt x="5749742" y="424467"/>
                    <a:pt x="5749742" y="413580"/>
                    <a:pt x="5749742" y="401666"/>
                  </a:cubicBezTo>
                  <a:cubicBezTo>
                    <a:pt x="5749742" y="389752"/>
                    <a:pt x="5749742" y="378824"/>
                    <a:pt x="5749742" y="368882"/>
                  </a:cubicBezTo>
                  <a:cubicBezTo>
                    <a:pt x="5749742" y="366397"/>
                    <a:pt x="5749742" y="364222"/>
                    <a:pt x="5749742" y="362358"/>
                  </a:cubicBezTo>
                  <a:lnTo>
                    <a:pt x="5749742" y="358474"/>
                  </a:lnTo>
                  <a:lnTo>
                    <a:pt x="5745552" y="347807"/>
                  </a:lnTo>
                  <a:cubicBezTo>
                    <a:pt x="5742265" y="342548"/>
                    <a:pt x="5736966" y="336550"/>
                    <a:pt x="5729652" y="329813"/>
                  </a:cubicBezTo>
                  <a:cubicBezTo>
                    <a:pt x="5722340" y="323075"/>
                    <a:pt x="5712686" y="319706"/>
                    <a:pt x="5700689" y="319706"/>
                  </a:cubicBezTo>
                  <a:close/>
                  <a:moveTo>
                    <a:pt x="5491139" y="319706"/>
                  </a:moveTo>
                  <a:cubicBezTo>
                    <a:pt x="5472898" y="320364"/>
                    <a:pt x="5457698" y="330059"/>
                    <a:pt x="5445538" y="348793"/>
                  </a:cubicBezTo>
                  <a:cubicBezTo>
                    <a:pt x="5434527" y="366048"/>
                    <a:pt x="5429022" y="384781"/>
                    <a:pt x="5429022" y="404994"/>
                  </a:cubicBezTo>
                  <a:lnTo>
                    <a:pt x="5429274" y="407083"/>
                  </a:lnTo>
                  <a:lnTo>
                    <a:pt x="5432906" y="408445"/>
                  </a:lnTo>
                  <a:lnTo>
                    <a:pt x="5430228" y="414981"/>
                  </a:lnTo>
                  <a:lnTo>
                    <a:pt x="5432720" y="435621"/>
                  </a:lnTo>
                  <a:cubicBezTo>
                    <a:pt x="5435184" y="445194"/>
                    <a:pt x="5438882" y="454129"/>
                    <a:pt x="5443812" y="462428"/>
                  </a:cubicBezTo>
                  <a:cubicBezTo>
                    <a:pt x="5447920" y="469658"/>
                    <a:pt x="5453754" y="476478"/>
                    <a:pt x="5461313" y="482887"/>
                  </a:cubicBezTo>
                  <a:cubicBezTo>
                    <a:pt x="5468872" y="489296"/>
                    <a:pt x="5477582" y="492583"/>
                    <a:pt x="5487442" y="492747"/>
                  </a:cubicBezTo>
                  <a:cubicBezTo>
                    <a:pt x="5498780" y="493076"/>
                    <a:pt x="5508517" y="489666"/>
                    <a:pt x="5516652" y="482517"/>
                  </a:cubicBezTo>
                  <a:cubicBezTo>
                    <a:pt x="5524786" y="475369"/>
                    <a:pt x="5531318" y="468344"/>
                    <a:pt x="5536248" y="461442"/>
                  </a:cubicBezTo>
                  <a:lnTo>
                    <a:pt x="5537480" y="459267"/>
                  </a:lnTo>
                  <a:lnTo>
                    <a:pt x="5537480" y="351572"/>
                  </a:lnTo>
                  <a:lnTo>
                    <a:pt x="5536002" y="347807"/>
                  </a:lnTo>
                  <a:cubicBezTo>
                    <a:pt x="5532715" y="342548"/>
                    <a:pt x="5527416" y="336550"/>
                    <a:pt x="5520102" y="329813"/>
                  </a:cubicBezTo>
                  <a:cubicBezTo>
                    <a:pt x="5512790" y="323075"/>
                    <a:pt x="5503136" y="319706"/>
                    <a:pt x="5491139" y="319706"/>
                  </a:cubicBezTo>
                  <a:close/>
                  <a:moveTo>
                    <a:pt x="3281340" y="319706"/>
                  </a:moveTo>
                  <a:cubicBezTo>
                    <a:pt x="3263099" y="320364"/>
                    <a:pt x="3247898" y="330059"/>
                    <a:pt x="3235738" y="348793"/>
                  </a:cubicBezTo>
                  <a:cubicBezTo>
                    <a:pt x="3230232" y="357420"/>
                    <a:pt x="3226104" y="366417"/>
                    <a:pt x="3223351" y="375784"/>
                  </a:cubicBezTo>
                  <a:lnTo>
                    <a:pt x="3219287" y="404535"/>
                  </a:lnTo>
                  <a:lnTo>
                    <a:pt x="3229901" y="408445"/>
                  </a:lnTo>
                  <a:lnTo>
                    <a:pt x="3222024" y="428198"/>
                  </a:lnTo>
                  <a:lnTo>
                    <a:pt x="3222920" y="435621"/>
                  </a:lnTo>
                  <a:cubicBezTo>
                    <a:pt x="3225385" y="445194"/>
                    <a:pt x="3229082" y="454129"/>
                    <a:pt x="3234012" y="462428"/>
                  </a:cubicBezTo>
                  <a:cubicBezTo>
                    <a:pt x="3238120" y="469658"/>
                    <a:pt x="3243954" y="476478"/>
                    <a:pt x="3251513" y="482887"/>
                  </a:cubicBezTo>
                  <a:cubicBezTo>
                    <a:pt x="3259072" y="489296"/>
                    <a:pt x="3267782" y="492583"/>
                    <a:pt x="3277642" y="492747"/>
                  </a:cubicBezTo>
                  <a:cubicBezTo>
                    <a:pt x="3288981" y="493076"/>
                    <a:pt x="3298718" y="489666"/>
                    <a:pt x="3306852" y="482517"/>
                  </a:cubicBezTo>
                  <a:cubicBezTo>
                    <a:pt x="3314986" y="475369"/>
                    <a:pt x="3321518" y="468344"/>
                    <a:pt x="3326448" y="461442"/>
                  </a:cubicBezTo>
                  <a:lnTo>
                    <a:pt x="3330488" y="454313"/>
                  </a:lnTo>
                  <a:lnTo>
                    <a:pt x="3330392" y="452321"/>
                  </a:lnTo>
                  <a:lnTo>
                    <a:pt x="3330392" y="449117"/>
                  </a:lnTo>
                  <a:cubicBezTo>
                    <a:pt x="3330392" y="449117"/>
                    <a:pt x="3330392" y="444187"/>
                    <a:pt x="3330392" y="434327"/>
                  </a:cubicBezTo>
                  <a:cubicBezTo>
                    <a:pt x="3330392" y="424467"/>
                    <a:pt x="3330392" y="413580"/>
                    <a:pt x="3330392" y="401666"/>
                  </a:cubicBezTo>
                  <a:cubicBezTo>
                    <a:pt x="3330392" y="389752"/>
                    <a:pt x="3330392" y="378824"/>
                    <a:pt x="3330392" y="368882"/>
                  </a:cubicBezTo>
                  <a:cubicBezTo>
                    <a:pt x="3330392" y="366397"/>
                    <a:pt x="3330392" y="364222"/>
                    <a:pt x="3330392" y="362358"/>
                  </a:cubicBezTo>
                  <a:lnTo>
                    <a:pt x="3330392" y="358474"/>
                  </a:lnTo>
                  <a:lnTo>
                    <a:pt x="3326202" y="347807"/>
                  </a:lnTo>
                  <a:cubicBezTo>
                    <a:pt x="3322915" y="342548"/>
                    <a:pt x="3317616" y="336550"/>
                    <a:pt x="3310303" y="329813"/>
                  </a:cubicBezTo>
                  <a:cubicBezTo>
                    <a:pt x="3302990" y="323075"/>
                    <a:pt x="3293336" y="319706"/>
                    <a:pt x="3281340" y="319706"/>
                  </a:cubicBezTo>
                  <a:close/>
                  <a:moveTo>
                    <a:pt x="6744988" y="319460"/>
                  </a:moveTo>
                  <a:cubicBezTo>
                    <a:pt x="6729212" y="319460"/>
                    <a:pt x="6715408" y="327594"/>
                    <a:pt x="6703577" y="343863"/>
                  </a:cubicBezTo>
                  <a:cubicBezTo>
                    <a:pt x="6697497" y="352573"/>
                    <a:pt x="6692936" y="362104"/>
                    <a:pt x="6689896" y="372457"/>
                  </a:cubicBezTo>
                  <a:lnTo>
                    <a:pt x="6685543" y="404459"/>
                  </a:lnTo>
                  <a:lnTo>
                    <a:pt x="6697024" y="409678"/>
                  </a:lnTo>
                  <a:lnTo>
                    <a:pt x="6690862" y="424221"/>
                  </a:lnTo>
                  <a:lnTo>
                    <a:pt x="6688536" y="429635"/>
                  </a:lnTo>
                  <a:lnTo>
                    <a:pt x="6689896" y="439689"/>
                  </a:lnTo>
                  <a:cubicBezTo>
                    <a:pt x="6692936" y="450000"/>
                    <a:pt x="6697497" y="459388"/>
                    <a:pt x="6703577" y="467851"/>
                  </a:cubicBezTo>
                  <a:cubicBezTo>
                    <a:pt x="6715244" y="484120"/>
                    <a:pt x="6729048" y="492254"/>
                    <a:pt x="6744988" y="492254"/>
                  </a:cubicBezTo>
                  <a:cubicBezTo>
                    <a:pt x="6764215" y="492254"/>
                    <a:pt x="6780730" y="484037"/>
                    <a:pt x="6794534" y="467604"/>
                  </a:cubicBezTo>
                  <a:cubicBezTo>
                    <a:pt x="6808667" y="450843"/>
                    <a:pt x="6815732" y="430301"/>
                    <a:pt x="6815732" y="405980"/>
                  </a:cubicBezTo>
                  <a:cubicBezTo>
                    <a:pt x="6815732" y="381659"/>
                    <a:pt x="6808666" y="361118"/>
                    <a:pt x="6794534" y="344356"/>
                  </a:cubicBezTo>
                  <a:cubicBezTo>
                    <a:pt x="6780730" y="327759"/>
                    <a:pt x="6764215" y="319460"/>
                    <a:pt x="6744988" y="319460"/>
                  </a:cubicBezTo>
                  <a:close/>
                  <a:moveTo>
                    <a:pt x="2803857" y="319460"/>
                  </a:moveTo>
                  <a:cubicBezTo>
                    <a:pt x="2785616" y="319789"/>
                    <a:pt x="2770498" y="329484"/>
                    <a:pt x="2758502" y="348546"/>
                  </a:cubicBezTo>
                  <a:cubicBezTo>
                    <a:pt x="2747492" y="365144"/>
                    <a:pt x="2741986" y="383795"/>
                    <a:pt x="2741986" y="404501"/>
                  </a:cubicBezTo>
                  <a:cubicBezTo>
                    <a:pt x="2741986" y="426522"/>
                    <a:pt x="2746834" y="445748"/>
                    <a:pt x="2756530" y="462181"/>
                  </a:cubicBezTo>
                  <a:cubicBezTo>
                    <a:pt x="2760638" y="469412"/>
                    <a:pt x="2766472" y="476191"/>
                    <a:pt x="2774031" y="482517"/>
                  </a:cubicBezTo>
                  <a:cubicBezTo>
                    <a:pt x="2781590" y="488844"/>
                    <a:pt x="2790300" y="492090"/>
                    <a:pt x="2800160" y="492254"/>
                  </a:cubicBezTo>
                  <a:cubicBezTo>
                    <a:pt x="2811662" y="492583"/>
                    <a:pt x="2821440" y="489173"/>
                    <a:pt x="2829492" y="482024"/>
                  </a:cubicBezTo>
                  <a:cubicBezTo>
                    <a:pt x="2837545" y="474876"/>
                    <a:pt x="2844118" y="467851"/>
                    <a:pt x="2849212" y="460949"/>
                  </a:cubicBezTo>
                  <a:cubicBezTo>
                    <a:pt x="2851184" y="457662"/>
                    <a:pt x="2852006" y="456348"/>
                    <a:pt x="2851677" y="457005"/>
                  </a:cubicBezTo>
                  <a:cubicBezTo>
                    <a:pt x="2851677" y="456183"/>
                    <a:pt x="2851677" y="455362"/>
                    <a:pt x="2851677" y="454540"/>
                  </a:cubicBezTo>
                  <a:cubicBezTo>
                    <a:pt x="2851677" y="453718"/>
                    <a:pt x="2851677" y="452814"/>
                    <a:pt x="2851677" y="451828"/>
                  </a:cubicBezTo>
                  <a:lnTo>
                    <a:pt x="2851677" y="448624"/>
                  </a:lnTo>
                  <a:lnTo>
                    <a:pt x="2851677" y="428165"/>
                  </a:lnTo>
                  <a:lnTo>
                    <a:pt x="2851677" y="353476"/>
                  </a:lnTo>
                  <a:lnTo>
                    <a:pt x="2851677" y="352983"/>
                  </a:lnTo>
                  <a:cubicBezTo>
                    <a:pt x="2851020" y="351669"/>
                    <a:pt x="2850034" y="349861"/>
                    <a:pt x="2848719" y="347560"/>
                  </a:cubicBezTo>
                  <a:cubicBezTo>
                    <a:pt x="2845432" y="342138"/>
                    <a:pt x="2840174" y="336057"/>
                    <a:pt x="2832944" y="329320"/>
                  </a:cubicBezTo>
                  <a:cubicBezTo>
                    <a:pt x="2825713" y="322582"/>
                    <a:pt x="2816018" y="319296"/>
                    <a:pt x="2803857" y="319460"/>
                  </a:cubicBezTo>
                  <a:close/>
                  <a:moveTo>
                    <a:pt x="2477788" y="319460"/>
                  </a:moveTo>
                  <a:cubicBezTo>
                    <a:pt x="2462013" y="319460"/>
                    <a:pt x="2448209" y="327594"/>
                    <a:pt x="2436377" y="343863"/>
                  </a:cubicBezTo>
                  <a:cubicBezTo>
                    <a:pt x="2430297" y="352573"/>
                    <a:pt x="2425737" y="362104"/>
                    <a:pt x="2422696" y="372457"/>
                  </a:cubicBezTo>
                  <a:lnTo>
                    <a:pt x="2418759" y="401401"/>
                  </a:lnTo>
                  <a:lnTo>
                    <a:pt x="2423566" y="402529"/>
                  </a:lnTo>
                  <a:cubicBezTo>
                    <a:pt x="2428086" y="404501"/>
                    <a:pt x="2429852" y="406720"/>
                    <a:pt x="2428866" y="409185"/>
                  </a:cubicBezTo>
                  <a:lnTo>
                    <a:pt x="2422457" y="423974"/>
                  </a:lnTo>
                  <a:lnTo>
                    <a:pt x="2421018" y="427285"/>
                  </a:lnTo>
                  <a:lnTo>
                    <a:pt x="2422696" y="439689"/>
                  </a:lnTo>
                  <a:cubicBezTo>
                    <a:pt x="2425737" y="450000"/>
                    <a:pt x="2430297" y="459388"/>
                    <a:pt x="2436377" y="467851"/>
                  </a:cubicBezTo>
                  <a:cubicBezTo>
                    <a:pt x="2448045" y="484120"/>
                    <a:pt x="2461848" y="492254"/>
                    <a:pt x="2477788" y="492254"/>
                  </a:cubicBezTo>
                  <a:cubicBezTo>
                    <a:pt x="2497015" y="492254"/>
                    <a:pt x="2513530" y="484037"/>
                    <a:pt x="2527334" y="467604"/>
                  </a:cubicBezTo>
                  <a:cubicBezTo>
                    <a:pt x="2541467" y="450843"/>
                    <a:pt x="2548533" y="430301"/>
                    <a:pt x="2548533" y="405980"/>
                  </a:cubicBezTo>
                  <a:cubicBezTo>
                    <a:pt x="2548533" y="381659"/>
                    <a:pt x="2541467" y="361118"/>
                    <a:pt x="2527334" y="344356"/>
                  </a:cubicBezTo>
                  <a:cubicBezTo>
                    <a:pt x="2513530" y="327759"/>
                    <a:pt x="2497015" y="319460"/>
                    <a:pt x="2477788" y="319460"/>
                  </a:cubicBezTo>
                  <a:close/>
                  <a:moveTo>
                    <a:pt x="1839614" y="319460"/>
                  </a:moveTo>
                  <a:cubicBezTo>
                    <a:pt x="1823838" y="319460"/>
                    <a:pt x="1810034" y="327594"/>
                    <a:pt x="1798202" y="343863"/>
                  </a:cubicBezTo>
                  <a:cubicBezTo>
                    <a:pt x="1786042" y="361282"/>
                    <a:pt x="1779961" y="381988"/>
                    <a:pt x="1779961" y="405980"/>
                  </a:cubicBezTo>
                  <a:lnTo>
                    <a:pt x="1780059" y="406701"/>
                  </a:lnTo>
                  <a:lnTo>
                    <a:pt x="1784710" y="408445"/>
                  </a:lnTo>
                  <a:lnTo>
                    <a:pt x="1781391" y="416546"/>
                  </a:lnTo>
                  <a:lnTo>
                    <a:pt x="1784522" y="439689"/>
                  </a:lnTo>
                  <a:cubicBezTo>
                    <a:pt x="1787562" y="450000"/>
                    <a:pt x="1792122" y="459388"/>
                    <a:pt x="1798202" y="467851"/>
                  </a:cubicBezTo>
                  <a:cubicBezTo>
                    <a:pt x="1809870" y="484120"/>
                    <a:pt x="1823673" y="492254"/>
                    <a:pt x="1839614" y="492254"/>
                  </a:cubicBezTo>
                  <a:cubicBezTo>
                    <a:pt x="1858840" y="492254"/>
                    <a:pt x="1875356" y="484037"/>
                    <a:pt x="1889159" y="467604"/>
                  </a:cubicBezTo>
                  <a:cubicBezTo>
                    <a:pt x="1903292" y="450843"/>
                    <a:pt x="1910358" y="430301"/>
                    <a:pt x="1910358" y="405980"/>
                  </a:cubicBezTo>
                  <a:cubicBezTo>
                    <a:pt x="1910358" y="381659"/>
                    <a:pt x="1903292" y="361118"/>
                    <a:pt x="1889159" y="344356"/>
                  </a:cubicBezTo>
                  <a:cubicBezTo>
                    <a:pt x="1875356" y="327759"/>
                    <a:pt x="1858840" y="319460"/>
                    <a:pt x="1839614" y="319460"/>
                  </a:cubicBezTo>
                  <a:close/>
                  <a:moveTo>
                    <a:pt x="5276626" y="303931"/>
                  </a:moveTo>
                  <a:cubicBezTo>
                    <a:pt x="5276626" y="303931"/>
                    <a:pt x="5276668" y="303931"/>
                    <a:pt x="5276750" y="303931"/>
                  </a:cubicBezTo>
                  <a:cubicBezTo>
                    <a:pt x="5276832" y="303931"/>
                    <a:pt x="5276873" y="303931"/>
                    <a:pt x="5276873" y="303931"/>
                  </a:cubicBezTo>
                  <a:cubicBezTo>
                    <a:pt x="5301358" y="303766"/>
                    <a:pt x="5318613" y="311161"/>
                    <a:pt x="5328638" y="326115"/>
                  </a:cubicBezTo>
                  <a:cubicBezTo>
                    <a:pt x="5332910" y="332689"/>
                    <a:pt x="5335540" y="339508"/>
                    <a:pt x="5336526" y="346574"/>
                  </a:cubicBezTo>
                  <a:cubicBezTo>
                    <a:pt x="5337512" y="353641"/>
                    <a:pt x="5338004" y="360625"/>
                    <a:pt x="5338004" y="367527"/>
                  </a:cubicBezTo>
                  <a:cubicBezTo>
                    <a:pt x="5338004" y="367527"/>
                    <a:pt x="5338004" y="373525"/>
                    <a:pt x="5338004" y="385521"/>
                  </a:cubicBezTo>
                  <a:cubicBezTo>
                    <a:pt x="5338004" y="397517"/>
                    <a:pt x="5338004" y="403515"/>
                    <a:pt x="5338004" y="403515"/>
                  </a:cubicBezTo>
                  <a:cubicBezTo>
                    <a:pt x="5338004" y="403515"/>
                    <a:pt x="5338004" y="408568"/>
                    <a:pt x="5338004" y="418675"/>
                  </a:cubicBezTo>
                  <a:cubicBezTo>
                    <a:pt x="5338004" y="428781"/>
                    <a:pt x="5338004" y="433834"/>
                    <a:pt x="5338004" y="433834"/>
                  </a:cubicBezTo>
                  <a:cubicBezTo>
                    <a:pt x="5338004" y="433834"/>
                    <a:pt x="5338004" y="436381"/>
                    <a:pt x="5338004" y="441476"/>
                  </a:cubicBezTo>
                  <a:cubicBezTo>
                    <a:pt x="5338004" y="446570"/>
                    <a:pt x="5338004" y="449117"/>
                    <a:pt x="5338004" y="449117"/>
                  </a:cubicBezTo>
                  <a:lnTo>
                    <a:pt x="5338004" y="452568"/>
                  </a:lnTo>
                  <a:cubicBezTo>
                    <a:pt x="5338004" y="458484"/>
                    <a:pt x="5338169" y="464277"/>
                    <a:pt x="5338498" y="469946"/>
                  </a:cubicBezTo>
                  <a:cubicBezTo>
                    <a:pt x="5338826" y="475615"/>
                    <a:pt x="5339812" y="480669"/>
                    <a:pt x="5341455" y="485106"/>
                  </a:cubicBezTo>
                  <a:cubicBezTo>
                    <a:pt x="5343592" y="490200"/>
                    <a:pt x="5345810" y="492747"/>
                    <a:pt x="5348110" y="492747"/>
                  </a:cubicBezTo>
                  <a:cubicBezTo>
                    <a:pt x="5362408" y="492747"/>
                    <a:pt x="5375718" y="484037"/>
                    <a:pt x="5388043" y="466618"/>
                  </a:cubicBezTo>
                  <a:cubicBezTo>
                    <a:pt x="5390754" y="463003"/>
                    <a:pt x="5393508" y="458771"/>
                    <a:pt x="5396300" y="453924"/>
                  </a:cubicBezTo>
                  <a:lnTo>
                    <a:pt x="5400365" y="446090"/>
                  </a:lnTo>
                  <a:lnTo>
                    <a:pt x="5397100" y="440058"/>
                  </a:lnTo>
                  <a:cubicBezTo>
                    <a:pt x="5393403" y="429089"/>
                    <a:pt x="5391554" y="417401"/>
                    <a:pt x="5391554" y="404994"/>
                  </a:cubicBezTo>
                  <a:cubicBezTo>
                    <a:pt x="5391554" y="381166"/>
                    <a:pt x="5399936" y="359474"/>
                    <a:pt x="5416697" y="339919"/>
                  </a:cubicBezTo>
                  <a:cubicBezTo>
                    <a:pt x="5436252" y="317241"/>
                    <a:pt x="5460984" y="305574"/>
                    <a:pt x="5490892" y="304917"/>
                  </a:cubicBezTo>
                  <a:cubicBezTo>
                    <a:pt x="5506668" y="304588"/>
                    <a:pt x="5519240" y="308737"/>
                    <a:pt x="5528606" y="317365"/>
                  </a:cubicBezTo>
                  <a:lnTo>
                    <a:pt x="5537480" y="327375"/>
                  </a:lnTo>
                  <a:lnTo>
                    <a:pt x="5537480" y="304670"/>
                  </a:lnTo>
                  <a:lnTo>
                    <a:pt x="5575194" y="304670"/>
                  </a:lnTo>
                  <a:lnTo>
                    <a:pt x="5575194" y="488557"/>
                  </a:lnTo>
                  <a:cubicBezTo>
                    <a:pt x="5585548" y="474753"/>
                    <a:pt x="5595160" y="461072"/>
                    <a:pt x="5604034" y="447515"/>
                  </a:cubicBezTo>
                  <a:lnTo>
                    <a:pt x="5607477" y="441584"/>
                  </a:lnTo>
                  <a:lnTo>
                    <a:pt x="5606650" y="440058"/>
                  </a:lnTo>
                  <a:cubicBezTo>
                    <a:pt x="5602953" y="429089"/>
                    <a:pt x="5601104" y="417401"/>
                    <a:pt x="5601104" y="404994"/>
                  </a:cubicBezTo>
                  <a:cubicBezTo>
                    <a:pt x="5601104" y="381166"/>
                    <a:pt x="5609486" y="359474"/>
                    <a:pt x="5626247" y="339919"/>
                  </a:cubicBezTo>
                  <a:cubicBezTo>
                    <a:pt x="5645802" y="317241"/>
                    <a:pt x="5670534" y="305574"/>
                    <a:pt x="5700442" y="304917"/>
                  </a:cubicBezTo>
                  <a:cubicBezTo>
                    <a:pt x="5716218" y="304588"/>
                    <a:pt x="5728790" y="308737"/>
                    <a:pt x="5738156" y="317365"/>
                  </a:cubicBezTo>
                  <a:lnTo>
                    <a:pt x="5749742" y="330434"/>
                  </a:lnTo>
                  <a:lnTo>
                    <a:pt x="5749742" y="304670"/>
                  </a:lnTo>
                  <a:lnTo>
                    <a:pt x="5787210" y="304670"/>
                  </a:lnTo>
                  <a:cubicBezTo>
                    <a:pt x="5787210" y="304670"/>
                    <a:pt x="5787210" y="312887"/>
                    <a:pt x="5787210" y="329320"/>
                  </a:cubicBezTo>
                  <a:cubicBezTo>
                    <a:pt x="5787210" y="345753"/>
                    <a:pt x="5787210" y="353969"/>
                    <a:pt x="5787210" y="353969"/>
                  </a:cubicBezTo>
                  <a:lnTo>
                    <a:pt x="5787210" y="449117"/>
                  </a:lnTo>
                  <a:lnTo>
                    <a:pt x="5787210" y="452568"/>
                  </a:lnTo>
                  <a:cubicBezTo>
                    <a:pt x="5787210" y="458484"/>
                    <a:pt x="5787332" y="464277"/>
                    <a:pt x="5787579" y="469946"/>
                  </a:cubicBezTo>
                  <a:cubicBezTo>
                    <a:pt x="5787826" y="475615"/>
                    <a:pt x="5788770" y="480669"/>
                    <a:pt x="5790414" y="485106"/>
                  </a:cubicBezTo>
                  <a:cubicBezTo>
                    <a:pt x="5792386" y="490200"/>
                    <a:pt x="5794686" y="492747"/>
                    <a:pt x="5797316" y="492747"/>
                  </a:cubicBezTo>
                  <a:cubicBezTo>
                    <a:pt x="5811284" y="492747"/>
                    <a:pt x="5824595" y="484037"/>
                    <a:pt x="5837248" y="466618"/>
                  </a:cubicBezTo>
                  <a:cubicBezTo>
                    <a:pt x="5842671" y="459059"/>
                    <a:pt x="5848176" y="449364"/>
                    <a:pt x="5853764" y="437532"/>
                  </a:cubicBezTo>
                  <a:cubicBezTo>
                    <a:pt x="5856146" y="432437"/>
                    <a:pt x="5858530" y="427035"/>
                    <a:pt x="5860912" y="421325"/>
                  </a:cubicBezTo>
                  <a:lnTo>
                    <a:pt x="5863632" y="414452"/>
                  </a:lnTo>
                  <a:lnTo>
                    <a:pt x="5863632" y="408359"/>
                  </a:lnTo>
                  <a:lnTo>
                    <a:pt x="5849829" y="403515"/>
                  </a:lnTo>
                  <a:cubicBezTo>
                    <a:pt x="5853116" y="394641"/>
                    <a:pt x="5856156" y="384781"/>
                    <a:pt x="5858949" y="373936"/>
                  </a:cubicBezTo>
                  <a:cubicBezTo>
                    <a:pt x="5860428" y="368513"/>
                    <a:pt x="5861784" y="363295"/>
                    <a:pt x="5863016" y="358283"/>
                  </a:cubicBezTo>
                  <a:lnTo>
                    <a:pt x="5863632" y="355744"/>
                  </a:lnTo>
                  <a:lnTo>
                    <a:pt x="5863632" y="304670"/>
                  </a:lnTo>
                  <a:lnTo>
                    <a:pt x="5874725" y="304670"/>
                  </a:lnTo>
                  <a:lnTo>
                    <a:pt x="5882366" y="304670"/>
                  </a:lnTo>
                  <a:lnTo>
                    <a:pt x="5901346" y="304670"/>
                  </a:lnTo>
                  <a:cubicBezTo>
                    <a:pt x="5901346" y="304670"/>
                    <a:pt x="5901306" y="327923"/>
                    <a:pt x="5901224" y="374429"/>
                  </a:cubicBezTo>
                  <a:cubicBezTo>
                    <a:pt x="5901142" y="420934"/>
                    <a:pt x="5901100" y="444187"/>
                    <a:pt x="5901100" y="444187"/>
                  </a:cubicBezTo>
                  <a:cubicBezTo>
                    <a:pt x="5901100" y="450267"/>
                    <a:pt x="5901346" y="456348"/>
                    <a:pt x="5901840" y="462428"/>
                  </a:cubicBezTo>
                  <a:cubicBezTo>
                    <a:pt x="5902332" y="468508"/>
                    <a:pt x="5903565" y="474095"/>
                    <a:pt x="5905537" y="479190"/>
                  </a:cubicBezTo>
                  <a:cubicBezTo>
                    <a:pt x="5909152" y="488885"/>
                    <a:pt x="5917205" y="493404"/>
                    <a:pt x="5929694" y="492747"/>
                  </a:cubicBezTo>
                  <a:cubicBezTo>
                    <a:pt x="5929858" y="492747"/>
                    <a:pt x="5929982" y="492747"/>
                    <a:pt x="5930064" y="492747"/>
                  </a:cubicBezTo>
                  <a:cubicBezTo>
                    <a:pt x="5930146" y="492747"/>
                    <a:pt x="5930187" y="492747"/>
                    <a:pt x="5930187" y="492747"/>
                  </a:cubicBezTo>
                  <a:cubicBezTo>
                    <a:pt x="5944320" y="492583"/>
                    <a:pt x="5958945" y="480669"/>
                    <a:pt x="5974063" y="457005"/>
                  </a:cubicBezTo>
                  <a:cubicBezTo>
                    <a:pt x="5980965" y="445830"/>
                    <a:pt x="5988730" y="429562"/>
                    <a:pt x="5997357" y="408199"/>
                  </a:cubicBezTo>
                  <a:lnTo>
                    <a:pt x="6001918" y="396116"/>
                  </a:lnTo>
                  <a:lnTo>
                    <a:pt x="6001918" y="304670"/>
                  </a:lnTo>
                  <a:lnTo>
                    <a:pt x="6039631" y="304670"/>
                  </a:lnTo>
                  <a:lnTo>
                    <a:pt x="6039631" y="488557"/>
                  </a:lnTo>
                  <a:cubicBezTo>
                    <a:pt x="6049984" y="474753"/>
                    <a:pt x="6059598" y="461072"/>
                    <a:pt x="6068472" y="447515"/>
                  </a:cubicBezTo>
                  <a:cubicBezTo>
                    <a:pt x="6077345" y="433957"/>
                    <a:pt x="6085233" y="418634"/>
                    <a:pt x="6092135" y="401543"/>
                  </a:cubicBezTo>
                  <a:lnTo>
                    <a:pt x="6106186" y="407213"/>
                  </a:lnTo>
                  <a:cubicBezTo>
                    <a:pt x="6097969" y="427425"/>
                    <a:pt x="6088356" y="445461"/>
                    <a:pt x="6077345" y="461319"/>
                  </a:cubicBezTo>
                  <a:cubicBezTo>
                    <a:pt x="6066336" y="477177"/>
                    <a:pt x="6054832" y="492911"/>
                    <a:pt x="6042836" y="508523"/>
                  </a:cubicBezTo>
                  <a:cubicBezTo>
                    <a:pt x="6042014" y="509344"/>
                    <a:pt x="6040946" y="510741"/>
                    <a:pt x="6039631" y="512713"/>
                  </a:cubicBezTo>
                  <a:lnTo>
                    <a:pt x="6039631" y="640891"/>
                  </a:lnTo>
                  <a:cubicBezTo>
                    <a:pt x="6039631" y="668499"/>
                    <a:pt x="6036592" y="695531"/>
                    <a:pt x="6030511" y="721989"/>
                  </a:cubicBezTo>
                  <a:cubicBezTo>
                    <a:pt x="6027389" y="735135"/>
                    <a:pt x="6024184" y="745776"/>
                    <a:pt x="6020898" y="753910"/>
                  </a:cubicBezTo>
                  <a:cubicBezTo>
                    <a:pt x="6017611" y="762044"/>
                    <a:pt x="6015064" y="768001"/>
                    <a:pt x="6013256" y="771781"/>
                  </a:cubicBezTo>
                  <a:cubicBezTo>
                    <a:pt x="6003232" y="790350"/>
                    <a:pt x="5989675" y="802922"/>
                    <a:pt x="5972584" y="809495"/>
                  </a:cubicBezTo>
                  <a:cubicBezTo>
                    <a:pt x="5966012" y="811631"/>
                    <a:pt x="5960342" y="812617"/>
                    <a:pt x="5955576" y="812453"/>
                  </a:cubicBezTo>
                  <a:cubicBezTo>
                    <a:pt x="5943908" y="812453"/>
                    <a:pt x="5934377" y="806866"/>
                    <a:pt x="5926982" y="795691"/>
                  </a:cubicBezTo>
                  <a:cubicBezTo>
                    <a:pt x="5918602" y="783366"/>
                    <a:pt x="5915808" y="764304"/>
                    <a:pt x="5918602" y="738504"/>
                  </a:cubicBezTo>
                  <a:cubicBezTo>
                    <a:pt x="5920574" y="717798"/>
                    <a:pt x="5926490" y="692327"/>
                    <a:pt x="5936349" y="662090"/>
                  </a:cubicBezTo>
                  <a:cubicBezTo>
                    <a:pt x="5945059" y="635797"/>
                    <a:pt x="5957630" y="608682"/>
                    <a:pt x="5974063" y="580746"/>
                  </a:cubicBezTo>
                  <a:cubicBezTo>
                    <a:pt x="5981951" y="567271"/>
                    <a:pt x="5991236" y="552974"/>
                    <a:pt x="6001918" y="537856"/>
                  </a:cubicBezTo>
                  <a:lnTo>
                    <a:pt x="6001918" y="435550"/>
                  </a:lnTo>
                  <a:lnTo>
                    <a:pt x="5998436" y="443078"/>
                  </a:lnTo>
                  <a:cubicBezTo>
                    <a:pt x="5994266" y="451623"/>
                    <a:pt x="5990250" y="458895"/>
                    <a:pt x="5986388" y="464893"/>
                  </a:cubicBezTo>
                  <a:cubicBezTo>
                    <a:pt x="5981458" y="472781"/>
                    <a:pt x="5974104" y="481819"/>
                    <a:pt x="5964326" y="492007"/>
                  </a:cubicBezTo>
                  <a:cubicBezTo>
                    <a:pt x="5954549" y="502196"/>
                    <a:pt x="5943334" y="507455"/>
                    <a:pt x="5930680" y="507783"/>
                  </a:cubicBezTo>
                  <a:cubicBezTo>
                    <a:pt x="5930680" y="507783"/>
                    <a:pt x="5930639" y="507783"/>
                    <a:pt x="5930556" y="507783"/>
                  </a:cubicBezTo>
                  <a:cubicBezTo>
                    <a:pt x="5930474" y="507783"/>
                    <a:pt x="5930434" y="507783"/>
                    <a:pt x="5930434" y="507783"/>
                  </a:cubicBezTo>
                  <a:cubicBezTo>
                    <a:pt x="5930105" y="507783"/>
                    <a:pt x="5929776" y="507783"/>
                    <a:pt x="5929448" y="507783"/>
                  </a:cubicBezTo>
                  <a:cubicBezTo>
                    <a:pt x="5929119" y="507783"/>
                    <a:pt x="5928708" y="507783"/>
                    <a:pt x="5928215" y="507783"/>
                  </a:cubicBezTo>
                  <a:cubicBezTo>
                    <a:pt x="5928215" y="507783"/>
                    <a:pt x="5928133" y="507783"/>
                    <a:pt x="5927968" y="507783"/>
                  </a:cubicBezTo>
                  <a:cubicBezTo>
                    <a:pt x="5927804" y="507783"/>
                    <a:pt x="5927640" y="507783"/>
                    <a:pt x="5927476" y="507783"/>
                  </a:cubicBezTo>
                  <a:cubicBezTo>
                    <a:pt x="5899704" y="507783"/>
                    <a:pt x="5881380" y="500388"/>
                    <a:pt x="5872506" y="485599"/>
                  </a:cubicBezTo>
                  <a:cubicBezTo>
                    <a:pt x="5868562" y="479190"/>
                    <a:pt x="5866098" y="472411"/>
                    <a:pt x="5865112" y="465263"/>
                  </a:cubicBezTo>
                  <a:lnTo>
                    <a:pt x="5864054" y="450179"/>
                  </a:lnTo>
                  <a:lnTo>
                    <a:pt x="5858508" y="460764"/>
                  </a:lnTo>
                  <a:cubicBezTo>
                    <a:pt x="5855510" y="465982"/>
                    <a:pt x="5852449" y="470809"/>
                    <a:pt x="5849326" y="475246"/>
                  </a:cubicBezTo>
                  <a:cubicBezTo>
                    <a:pt x="5833716" y="496937"/>
                    <a:pt x="5816378" y="507783"/>
                    <a:pt x="5797316" y="507783"/>
                  </a:cubicBezTo>
                  <a:cubicBezTo>
                    <a:pt x="5781047" y="507783"/>
                    <a:pt x="5768640" y="502689"/>
                    <a:pt x="5760095" y="492500"/>
                  </a:cubicBezTo>
                  <a:lnTo>
                    <a:pt x="5752584" y="476689"/>
                  </a:lnTo>
                  <a:lnTo>
                    <a:pt x="5746106" y="484489"/>
                  </a:lnTo>
                  <a:cubicBezTo>
                    <a:pt x="5742122" y="488680"/>
                    <a:pt x="5738074" y="492336"/>
                    <a:pt x="5733966" y="495458"/>
                  </a:cubicBezTo>
                  <a:cubicBezTo>
                    <a:pt x="5722463" y="503675"/>
                    <a:pt x="5710056" y="507701"/>
                    <a:pt x="5696745" y="507537"/>
                  </a:cubicBezTo>
                  <a:cubicBezTo>
                    <a:pt x="5666344" y="507372"/>
                    <a:pt x="5641858" y="495130"/>
                    <a:pt x="5623289" y="470809"/>
                  </a:cubicBezTo>
                  <a:lnTo>
                    <a:pt x="5615685" y="456755"/>
                  </a:lnTo>
                  <a:lnTo>
                    <a:pt x="5612908" y="461319"/>
                  </a:lnTo>
                  <a:cubicBezTo>
                    <a:pt x="5601898" y="477177"/>
                    <a:pt x="5590396" y="492911"/>
                    <a:pt x="5578399" y="508523"/>
                  </a:cubicBezTo>
                  <a:cubicBezTo>
                    <a:pt x="5577578" y="509344"/>
                    <a:pt x="5576509" y="510741"/>
                    <a:pt x="5575194" y="512713"/>
                  </a:cubicBezTo>
                  <a:lnTo>
                    <a:pt x="5575194" y="640891"/>
                  </a:lnTo>
                  <a:cubicBezTo>
                    <a:pt x="5575194" y="668499"/>
                    <a:pt x="5572154" y="695531"/>
                    <a:pt x="5566074" y="721989"/>
                  </a:cubicBezTo>
                  <a:cubicBezTo>
                    <a:pt x="5562952" y="735135"/>
                    <a:pt x="5559747" y="745776"/>
                    <a:pt x="5556460" y="753910"/>
                  </a:cubicBezTo>
                  <a:cubicBezTo>
                    <a:pt x="5553174" y="762044"/>
                    <a:pt x="5550627" y="768001"/>
                    <a:pt x="5548820" y="771781"/>
                  </a:cubicBezTo>
                  <a:cubicBezTo>
                    <a:pt x="5538795" y="790350"/>
                    <a:pt x="5525238" y="802922"/>
                    <a:pt x="5508148" y="809495"/>
                  </a:cubicBezTo>
                  <a:cubicBezTo>
                    <a:pt x="5501574" y="811631"/>
                    <a:pt x="5495904" y="812617"/>
                    <a:pt x="5491139" y="812453"/>
                  </a:cubicBezTo>
                  <a:cubicBezTo>
                    <a:pt x="5479472" y="812453"/>
                    <a:pt x="5469940" y="806866"/>
                    <a:pt x="5462546" y="795691"/>
                  </a:cubicBezTo>
                  <a:cubicBezTo>
                    <a:pt x="5454164" y="783366"/>
                    <a:pt x="5451371" y="764304"/>
                    <a:pt x="5454164" y="738504"/>
                  </a:cubicBezTo>
                  <a:cubicBezTo>
                    <a:pt x="5456136" y="717798"/>
                    <a:pt x="5462052" y="692327"/>
                    <a:pt x="5471912" y="662090"/>
                  </a:cubicBezTo>
                  <a:cubicBezTo>
                    <a:pt x="5480622" y="635797"/>
                    <a:pt x="5493193" y="608682"/>
                    <a:pt x="5509626" y="580746"/>
                  </a:cubicBezTo>
                  <a:cubicBezTo>
                    <a:pt x="5517514" y="567271"/>
                    <a:pt x="5526799" y="552974"/>
                    <a:pt x="5537480" y="537856"/>
                  </a:cubicBezTo>
                  <a:lnTo>
                    <a:pt x="5537480" y="483376"/>
                  </a:lnTo>
                  <a:lnTo>
                    <a:pt x="5536556" y="484489"/>
                  </a:lnTo>
                  <a:cubicBezTo>
                    <a:pt x="5532572" y="488680"/>
                    <a:pt x="5528524" y="492336"/>
                    <a:pt x="5524416" y="495458"/>
                  </a:cubicBezTo>
                  <a:cubicBezTo>
                    <a:pt x="5512913" y="503675"/>
                    <a:pt x="5500506" y="507701"/>
                    <a:pt x="5487195" y="507537"/>
                  </a:cubicBezTo>
                  <a:cubicBezTo>
                    <a:pt x="5456794" y="507372"/>
                    <a:pt x="5432308" y="495130"/>
                    <a:pt x="5413739" y="470809"/>
                  </a:cubicBezTo>
                  <a:lnTo>
                    <a:pt x="5408912" y="461887"/>
                  </a:lnTo>
                  <a:lnTo>
                    <a:pt x="5400122" y="475246"/>
                  </a:lnTo>
                  <a:cubicBezTo>
                    <a:pt x="5384838" y="496937"/>
                    <a:pt x="5367502" y="507783"/>
                    <a:pt x="5348110" y="507783"/>
                  </a:cubicBezTo>
                  <a:cubicBezTo>
                    <a:pt x="5332006" y="507783"/>
                    <a:pt x="5319599" y="502689"/>
                    <a:pt x="5310890" y="492500"/>
                  </a:cubicBezTo>
                  <a:cubicBezTo>
                    <a:pt x="5305632" y="486420"/>
                    <a:pt x="5302591" y="479847"/>
                    <a:pt x="5301770" y="472781"/>
                  </a:cubicBezTo>
                  <a:cubicBezTo>
                    <a:pt x="5300948" y="465714"/>
                    <a:pt x="5300537" y="458895"/>
                    <a:pt x="5300537" y="452321"/>
                  </a:cubicBezTo>
                  <a:cubicBezTo>
                    <a:pt x="5300537" y="452321"/>
                    <a:pt x="5300537" y="451787"/>
                    <a:pt x="5300537" y="450719"/>
                  </a:cubicBezTo>
                  <a:cubicBezTo>
                    <a:pt x="5300537" y="449651"/>
                    <a:pt x="5300537" y="449117"/>
                    <a:pt x="5300537" y="449117"/>
                  </a:cubicBezTo>
                  <a:cubicBezTo>
                    <a:pt x="5300537" y="449117"/>
                    <a:pt x="5300537" y="446570"/>
                    <a:pt x="5300537" y="441476"/>
                  </a:cubicBezTo>
                  <a:cubicBezTo>
                    <a:pt x="5300537" y="436381"/>
                    <a:pt x="5300537" y="433834"/>
                    <a:pt x="5300537" y="433834"/>
                  </a:cubicBezTo>
                  <a:cubicBezTo>
                    <a:pt x="5300537" y="433834"/>
                    <a:pt x="5300537" y="428781"/>
                    <a:pt x="5300537" y="418675"/>
                  </a:cubicBezTo>
                  <a:cubicBezTo>
                    <a:pt x="5300537" y="408568"/>
                    <a:pt x="5300537" y="403515"/>
                    <a:pt x="5300537" y="403515"/>
                  </a:cubicBezTo>
                  <a:cubicBezTo>
                    <a:pt x="5300537" y="403515"/>
                    <a:pt x="5300537" y="397517"/>
                    <a:pt x="5300537" y="385521"/>
                  </a:cubicBezTo>
                  <a:cubicBezTo>
                    <a:pt x="5300537" y="373525"/>
                    <a:pt x="5300537" y="367527"/>
                    <a:pt x="5300537" y="367527"/>
                  </a:cubicBezTo>
                  <a:cubicBezTo>
                    <a:pt x="5300537" y="361611"/>
                    <a:pt x="5300290" y="355654"/>
                    <a:pt x="5299798" y="349656"/>
                  </a:cubicBezTo>
                  <a:cubicBezTo>
                    <a:pt x="5299304" y="343658"/>
                    <a:pt x="5298072" y="338111"/>
                    <a:pt x="5296100" y="333017"/>
                  </a:cubicBezTo>
                  <a:cubicBezTo>
                    <a:pt x="5292814" y="323650"/>
                    <a:pt x="5286404" y="318967"/>
                    <a:pt x="5276873" y="318967"/>
                  </a:cubicBezTo>
                  <a:cubicBezTo>
                    <a:pt x="5263891" y="319131"/>
                    <a:pt x="5252716" y="323856"/>
                    <a:pt x="5243350" y="333140"/>
                  </a:cubicBezTo>
                  <a:cubicBezTo>
                    <a:pt x="5233982" y="342425"/>
                    <a:pt x="5227410" y="349779"/>
                    <a:pt x="5223630" y="355202"/>
                  </a:cubicBezTo>
                  <a:cubicBezTo>
                    <a:pt x="5216235" y="366376"/>
                    <a:pt x="5208018" y="382522"/>
                    <a:pt x="5198980" y="403638"/>
                  </a:cubicBezTo>
                  <a:lnTo>
                    <a:pt x="5195045" y="413477"/>
                  </a:lnTo>
                  <a:lnTo>
                    <a:pt x="5195036" y="414854"/>
                  </a:lnTo>
                  <a:lnTo>
                    <a:pt x="5195036" y="507537"/>
                  </a:lnTo>
                  <a:lnTo>
                    <a:pt x="5195036" y="507783"/>
                  </a:lnTo>
                  <a:lnTo>
                    <a:pt x="5157322" y="507783"/>
                  </a:lnTo>
                  <a:lnTo>
                    <a:pt x="5157322" y="507537"/>
                  </a:lnTo>
                  <a:cubicBezTo>
                    <a:pt x="5157322" y="507537"/>
                    <a:pt x="5157322" y="482805"/>
                    <a:pt x="5157322" y="433341"/>
                  </a:cubicBezTo>
                  <a:cubicBezTo>
                    <a:pt x="5157322" y="383878"/>
                    <a:pt x="5157076" y="356147"/>
                    <a:pt x="5156583" y="350149"/>
                  </a:cubicBezTo>
                  <a:cubicBezTo>
                    <a:pt x="5156090" y="344151"/>
                    <a:pt x="5154940" y="338604"/>
                    <a:pt x="5153132" y="333510"/>
                  </a:cubicBezTo>
                  <a:cubicBezTo>
                    <a:pt x="5151160" y="328909"/>
                    <a:pt x="5148695" y="325540"/>
                    <a:pt x="5145737" y="323404"/>
                  </a:cubicBezTo>
                  <a:cubicBezTo>
                    <a:pt x="5142450" y="320939"/>
                    <a:pt x="5138753" y="319706"/>
                    <a:pt x="5134644" y="319706"/>
                  </a:cubicBezTo>
                  <a:cubicBezTo>
                    <a:pt x="5127414" y="319542"/>
                    <a:pt x="5120266" y="321350"/>
                    <a:pt x="5113200" y="325129"/>
                  </a:cubicBezTo>
                  <a:cubicBezTo>
                    <a:pt x="5108270" y="327759"/>
                    <a:pt x="5103504" y="331127"/>
                    <a:pt x="5098902" y="335236"/>
                  </a:cubicBezTo>
                  <a:cubicBezTo>
                    <a:pt x="5091343" y="341809"/>
                    <a:pt x="5084852" y="349286"/>
                    <a:pt x="5079430" y="357667"/>
                  </a:cubicBezTo>
                  <a:lnTo>
                    <a:pt x="5067104" y="349779"/>
                  </a:lnTo>
                  <a:cubicBezTo>
                    <a:pt x="5073514" y="339919"/>
                    <a:pt x="5080826" y="331292"/>
                    <a:pt x="5089042" y="323897"/>
                  </a:cubicBezTo>
                  <a:cubicBezTo>
                    <a:pt x="5094301" y="319296"/>
                    <a:pt x="5099970" y="315269"/>
                    <a:pt x="5106051" y="311818"/>
                  </a:cubicBezTo>
                  <a:cubicBezTo>
                    <a:pt x="5114760" y="307053"/>
                    <a:pt x="5124374" y="304670"/>
                    <a:pt x="5134891" y="304670"/>
                  </a:cubicBezTo>
                  <a:cubicBezTo>
                    <a:pt x="5158720" y="304670"/>
                    <a:pt x="5175563" y="312065"/>
                    <a:pt x="5185423" y="326855"/>
                  </a:cubicBezTo>
                  <a:cubicBezTo>
                    <a:pt x="5189532" y="333264"/>
                    <a:pt x="5192160" y="340001"/>
                    <a:pt x="5193311" y="347067"/>
                  </a:cubicBezTo>
                  <a:cubicBezTo>
                    <a:pt x="5194462" y="354134"/>
                    <a:pt x="5195036" y="361118"/>
                    <a:pt x="5195036" y="368020"/>
                  </a:cubicBezTo>
                  <a:cubicBezTo>
                    <a:pt x="5195036" y="368020"/>
                    <a:pt x="5194995" y="368759"/>
                    <a:pt x="5194913" y="370238"/>
                  </a:cubicBezTo>
                  <a:cubicBezTo>
                    <a:pt x="5194831" y="371717"/>
                    <a:pt x="5194790" y="373689"/>
                    <a:pt x="5194790" y="376154"/>
                  </a:cubicBezTo>
                  <a:lnTo>
                    <a:pt x="5195280" y="375664"/>
                  </a:lnTo>
                  <a:lnTo>
                    <a:pt x="5195280" y="375737"/>
                  </a:lnTo>
                  <a:lnTo>
                    <a:pt x="5198764" y="368543"/>
                  </a:lnTo>
                  <a:cubicBezTo>
                    <a:pt x="5203099" y="360060"/>
                    <a:pt x="5207279" y="352819"/>
                    <a:pt x="5211305" y="346821"/>
                  </a:cubicBezTo>
                  <a:cubicBezTo>
                    <a:pt x="5215742" y="340412"/>
                    <a:pt x="5223630" y="331744"/>
                    <a:pt x="5234968" y="320816"/>
                  </a:cubicBezTo>
                  <a:cubicBezTo>
                    <a:pt x="5246308" y="309888"/>
                    <a:pt x="5260194" y="304259"/>
                    <a:pt x="5276626" y="303931"/>
                  </a:cubicBezTo>
                  <a:close/>
                  <a:moveTo>
                    <a:pt x="2191490" y="287908"/>
                  </a:moveTo>
                  <a:cubicBezTo>
                    <a:pt x="2190668" y="288566"/>
                    <a:pt x="2190504" y="289880"/>
                    <a:pt x="2190997" y="291852"/>
                  </a:cubicBezTo>
                  <a:cubicBezTo>
                    <a:pt x="2192969" y="297111"/>
                    <a:pt x="2196173" y="300315"/>
                    <a:pt x="2200610" y="301466"/>
                  </a:cubicBezTo>
                  <a:cubicBezTo>
                    <a:pt x="2202254" y="302123"/>
                    <a:pt x="2205211" y="302780"/>
                    <a:pt x="2209484" y="303438"/>
                  </a:cubicBezTo>
                  <a:cubicBezTo>
                    <a:pt x="2209484" y="303273"/>
                    <a:pt x="2209443" y="303109"/>
                    <a:pt x="2209361" y="302945"/>
                  </a:cubicBezTo>
                  <a:cubicBezTo>
                    <a:pt x="2209278" y="302780"/>
                    <a:pt x="2209238" y="302534"/>
                    <a:pt x="2209238" y="302205"/>
                  </a:cubicBezTo>
                  <a:cubicBezTo>
                    <a:pt x="2207923" y="298590"/>
                    <a:pt x="2205951" y="295385"/>
                    <a:pt x="2203322" y="292592"/>
                  </a:cubicBezTo>
                  <a:lnTo>
                    <a:pt x="2203075" y="292592"/>
                  </a:lnTo>
                  <a:cubicBezTo>
                    <a:pt x="2198474" y="287990"/>
                    <a:pt x="2194612" y="286429"/>
                    <a:pt x="2191490" y="287908"/>
                  </a:cubicBezTo>
                  <a:close/>
                  <a:moveTo>
                    <a:pt x="4415763" y="231461"/>
                  </a:moveTo>
                  <a:cubicBezTo>
                    <a:pt x="4421844" y="231461"/>
                    <a:pt x="4427020" y="233597"/>
                    <a:pt x="4431292" y="237870"/>
                  </a:cubicBezTo>
                  <a:cubicBezTo>
                    <a:pt x="4435565" y="242142"/>
                    <a:pt x="4437702" y="247319"/>
                    <a:pt x="4437702" y="253399"/>
                  </a:cubicBezTo>
                  <a:cubicBezTo>
                    <a:pt x="4437702" y="259479"/>
                    <a:pt x="4435565" y="264697"/>
                    <a:pt x="4431292" y="269051"/>
                  </a:cubicBezTo>
                  <a:cubicBezTo>
                    <a:pt x="4427020" y="273406"/>
                    <a:pt x="4421844" y="275583"/>
                    <a:pt x="4415763" y="275583"/>
                  </a:cubicBezTo>
                  <a:cubicBezTo>
                    <a:pt x="4409683" y="275583"/>
                    <a:pt x="4404466" y="273406"/>
                    <a:pt x="4400110" y="269051"/>
                  </a:cubicBezTo>
                  <a:cubicBezTo>
                    <a:pt x="4395756" y="264697"/>
                    <a:pt x="4393578" y="259479"/>
                    <a:pt x="4393578" y="253399"/>
                  </a:cubicBezTo>
                  <a:cubicBezTo>
                    <a:pt x="4393578" y="247319"/>
                    <a:pt x="4395756" y="242142"/>
                    <a:pt x="4400110" y="237870"/>
                  </a:cubicBezTo>
                  <a:cubicBezTo>
                    <a:pt x="4404466" y="233597"/>
                    <a:pt x="4409683" y="231461"/>
                    <a:pt x="4415763" y="231461"/>
                  </a:cubicBezTo>
                  <a:close/>
                  <a:moveTo>
                    <a:pt x="5707098" y="225791"/>
                  </a:moveTo>
                  <a:lnTo>
                    <a:pt x="5711535" y="229982"/>
                  </a:lnTo>
                  <a:lnTo>
                    <a:pt x="5755904" y="269914"/>
                  </a:lnTo>
                  <a:lnTo>
                    <a:pt x="5747277" y="281992"/>
                  </a:lnTo>
                  <a:lnTo>
                    <a:pt x="5694773" y="253892"/>
                  </a:lnTo>
                  <a:lnTo>
                    <a:pt x="5670616" y="272626"/>
                  </a:lnTo>
                  <a:lnTo>
                    <a:pt x="5659524" y="281253"/>
                  </a:lnTo>
                  <a:lnTo>
                    <a:pt x="5650404" y="269421"/>
                  </a:lnTo>
                  <a:lnTo>
                    <a:pt x="5702168" y="229489"/>
                  </a:lnTo>
                  <a:close/>
                  <a:moveTo>
                    <a:pt x="3019146" y="207797"/>
                  </a:moveTo>
                  <a:lnTo>
                    <a:pt x="3026294" y="215438"/>
                  </a:lnTo>
                  <a:lnTo>
                    <a:pt x="3072143" y="265477"/>
                  </a:lnTo>
                  <a:lnTo>
                    <a:pt x="3062283" y="276569"/>
                  </a:lnTo>
                  <a:lnTo>
                    <a:pt x="3009286" y="239595"/>
                  </a:lnTo>
                  <a:lnTo>
                    <a:pt x="3003617" y="235897"/>
                  </a:lnTo>
                  <a:lnTo>
                    <a:pt x="3007068" y="229982"/>
                  </a:lnTo>
                  <a:lnTo>
                    <a:pt x="3014216" y="216917"/>
                  </a:lnTo>
                  <a:close/>
                  <a:moveTo>
                    <a:pt x="2454371" y="207797"/>
                  </a:moveTo>
                  <a:lnTo>
                    <a:pt x="2461520" y="215438"/>
                  </a:lnTo>
                  <a:lnTo>
                    <a:pt x="2507368" y="265477"/>
                  </a:lnTo>
                  <a:lnTo>
                    <a:pt x="2497508" y="276569"/>
                  </a:lnTo>
                  <a:lnTo>
                    <a:pt x="2444512" y="239595"/>
                  </a:lnTo>
                  <a:lnTo>
                    <a:pt x="2438842" y="235897"/>
                  </a:lnTo>
                  <a:lnTo>
                    <a:pt x="2442293" y="229982"/>
                  </a:lnTo>
                  <a:lnTo>
                    <a:pt x="2449441" y="216917"/>
                  </a:lnTo>
                  <a:close/>
                  <a:moveTo>
                    <a:pt x="1880039" y="207797"/>
                  </a:moveTo>
                  <a:lnTo>
                    <a:pt x="1885215" y="216917"/>
                  </a:lnTo>
                  <a:lnTo>
                    <a:pt x="1892364" y="229982"/>
                  </a:lnTo>
                  <a:lnTo>
                    <a:pt x="1895568" y="235897"/>
                  </a:lnTo>
                  <a:lnTo>
                    <a:pt x="1890145" y="239595"/>
                  </a:lnTo>
                  <a:lnTo>
                    <a:pt x="1836656" y="276569"/>
                  </a:lnTo>
                  <a:lnTo>
                    <a:pt x="1827042" y="265477"/>
                  </a:lnTo>
                  <a:lnTo>
                    <a:pt x="1873137" y="215438"/>
                  </a:lnTo>
                  <a:close/>
                  <a:moveTo>
                    <a:pt x="2089514" y="203113"/>
                  </a:moveTo>
                  <a:lnTo>
                    <a:pt x="2126982" y="203113"/>
                  </a:lnTo>
                  <a:cubicBezTo>
                    <a:pt x="2126982" y="203113"/>
                    <a:pt x="2126982" y="228256"/>
                    <a:pt x="2126982" y="278541"/>
                  </a:cubicBezTo>
                  <a:cubicBezTo>
                    <a:pt x="2126982" y="284827"/>
                    <a:pt x="2126982" y="290720"/>
                    <a:pt x="2126982" y="296220"/>
                  </a:cubicBezTo>
                  <a:lnTo>
                    <a:pt x="2126982" y="297029"/>
                  </a:lnTo>
                  <a:lnTo>
                    <a:pt x="2159273" y="297029"/>
                  </a:lnTo>
                  <a:lnTo>
                    <a:pt x="2159273" y="312311"/>
                  </a:lnTo>
                  <a:lnTo>
                    <a:pt x="2126982" y="312311"/>
                  </a:lnTo>
                  <a:lnTo>
                    <a:pt x="2126982" y="324505"/>
                  </a:lnTo>
                  <a:cubicBezTo>
                    <a:pt x="2126982" y="344148"/>
                    <a:pt x="2126982" y="353969"/>
                    <a:pt x="2126982" y="353969"/>
                  </a:cubicBezTo>
                  <a:lnTo>
                    <a:pt x="2126982" y="449117"/>
                  </a:lnTo>
                  <a:lnTo>
                    <a:pt x="2126982" y="452568"/>
                  </a:lnTo>
                  <a:cubicBezTo>
                    <a:pt x="2126982" y="458484"/>
                    <a:pt x="2127105" y="464277"/>
                    <a:pt x="2127352" y="469946"/>
                  </a:cubicBezTo>
                  <a:cubicBezTo>
                    <a:pt x="2127598" y="475615"/>
                    <a:pt x="2128543" y="480669"/>
                    <a:pt x="2130186" y="485106"/>
                  </a:cubicBezTo>
                  <a:cubicBezTo>
                    <a:pt x="2132158" y="490200"/>
                    <a:pt x="2134459" y="492747"/>
                    <a:pt x="2137088" y="492747"/>
                  </a:cubicBezTo>
                  <a:cubicBezTo>
                    <a:pt x="2151056" y="492747"/>
                    <a:pt x="2164367" y="484037"/>
                    <a:pt x="2177021" y="466618"/>
                  </a:cubicBezTo>
                  <a:cubicBezTo>
                    <a:pt x="2182444" y="459059"/>
                    <a:pt x="2187949" y="449364"/>
                    <a:pt x="2193536" y="437532"/>
                  </a:cubicBezTo>
                  <a:cubicBezTo>
                    <a:pt x="2195919" y="432437"/>
                    <a:pt x="2198302" y="427035"/>
                    <a:pt x="2200684" y="421325"/>
                  </a:cubicBezTo>
                  <a:lnTo>
                    <a:pt x="2203298" y="414722"/>
                  </a:lnTo>
                  <a:lnTo>
                    <a:pt x="2190504" y="409924"/>
                  </a:lnTo>
                  <a:cubicBezTo>
                    <a:pt x="2190504" y="409924"/>
                    <a:pt x="2190791" y="409226"/>
                    <a:pt x="2191366" y="407829"/>
                  </a:cubicBezTo>
                  <a:cubicBezTo>
                    <a:pt x="2191942" y="406432"/>
                    <a:pt x="2192229" y="405734"/>
                    <a:pt x="2192229" y="405734"/>
                  </a:cubicBezTo>
                  <a:cubicBezTo>
                    <a:pt x="2199788" y="384371"/>
                    <a:pt x="2204924" y="366664"/>
                    <a:pt x="2207635" y="352614"/>
                  </a:cubicBezTo>
                  <a:cubicBezTo>
                    <a:pt x="2210347" y="338563"/>
                    <a:pt x="2211702" y="327266"/>
                    <a:pt x="2211702" y="318720"/>
                  </a:cubicBezTo>
                  <a:cubicBezTo>
                    <a:pt x="2205458" y="318227"/>
                    <a:pt x="2200364" y="317324"/>
                    <a:pt x="2196420" y="316009"/>
                  </a:cubicBezTo>
                  <a:cubicBezTo>
                    <a:pt x="2186560" y="312887"/>
                    <a:pt x="2180069" y="306313"/>
                    <a:pt x="2176946" y="296289"/>
                  </a:cubicBezTo>
                  <a:cubicBezTo>
                    <a:pt x="2173660" y="286429"/>
                    <a:pt x="2176207" y="279199"/>
                    <a:pt x="2184588" y="274597"/>
                  </a:cubicBezTo>
                  <a:cubicBezTo>
                    <a:pt x="2191490" y="271147"/>
                    <a:pt x="2197488" y="271023"/>
                    <a:pt x="2202582" y="274228"/>
                  </a:cubicBezTo>
                  <a:cubicBezTo>
                    <a:pt x="2207676" y="277432"/>
                    <a:pt x="2211210" y="279856"/>
                    <a:pt x="2213181" y="281499"/>
                  </a:cubicBezTo>
                  <a:cubicBezTo>
                    <a:pt x="2217783" y="285608"/>
                    <a:pt x="2221152" y="290948"/>
                    <a:pt x="2223288" y="297522"/>
                  </a:cubicBezTo>
                  <a:cubicBezTo>
                    <a:pt x="2224110" y="300315"/>
                    <a:pt x="2224767" y="302698"/>
                    <a:pt x="2225260" y="304670"/>
                  </a:cubicBezTo>
                  <a:lnTo>
                    <a:pt x="2246458" y="304670"/>
                  </a:lnTo>
                  <a:cubicBezTo>
                    <a:pt x="2259276" y="304670"/>
                    <a:pt x="2268643" y="305163"/>
                    <a:pt x="2274559" y="306149"/>
                  </a:cubicBezTo>
                  <a:cubicBezTo>
                    <a:pt x="2291978" y="308778"/>
                    <a:pt x="2306439" y="315023"/>
                    <a:pt x="2317942" y="324883"/>
                  </a:cubicBezTo>
                  <a:cubicBezTo>
                    <a:pt x="2326816" y="332771"/>
                    <a:pt x="2332404" y="342055"/>
                    <a:pt x="2334704" y="352737"/>
                  </a:cubicBezTo>
                  <a:cubicBezTo>
                    <a:pt x="2337005" y="363418"/>
                    <a:pt x="2338238" y="373689"/>
                    <a:pt x="2338402" y="383549"/>
                  </a:cubicBezTo>
                  <a:cubicBezTo>
                    <a:pt x="2338402" y="383549"/>
                    <a:pt x="2338402" y="389301"/>
                    <a:pt x="2338402" y="400804"/>
                  </a:cubicBezTo>
                  <a:cubicBezTo>
                    <a:pt x="2338402" y="412307"/>
                    <a:pt x="2338402" y="418058"/>
                    <a:pt x="2338402" y="418058"/>
                  </a:cubicBezTo>
                  <a:cubicBezTo>
                    <a:pt x="2338402" y="418058"/>
                    <a:pt x="2338402" y="423194"/>
                    <a:pt x="2338402" y="433464"/>
                  </a:cubicBezTo>
                  <a:cubicBezTo>
                    <a:pt x="2338402" y="443735"/>
                    <a:pt x="2338402" y="448871"/>
                    <a:pt x="2338402" y="448871"/>
                  </a:cubicBezTo>
                  <a:lnTo>
                    <a:pt x="2338402" y="451582"/>
                  </a:lnTo>
                  <a:cubicBezTo>
                    <a:pt x="2338402" y="457498"/>
                    <a:pt x="2338525" y="463414"/>
                    <a:pt x="2338772" y="469330"/>
                  </a:cubicBezTo>
                  <a:cubicBezTo>
                    <a:pt x="2339018" y="475246"/>
                    <a:pt x="2340045" y="480422"/>
                    <a:pt x="2341852" y="484859"/>
                  </a:cubicBezTo>
                  <a:cubicBezTo>
                    <a:pt x="2343824" y="490118"/>
                    <a:pt x="2346618" y="492747"/>
                    <a:pt x="2350234" y="492747"/>
                  </a:cubicBezTo>
                  <a:cubicBezTo>
                    <a:pt x="2358614" y="492747"/>
                    <a:pt x="2365968" y="489050"/>
                    <a:pt x="2372295" y="481655"/>
                  </a:cubicBezTo>
                  <a:cubicBezTo>
                    <a:pt x="2378622" y="474260"/>
                    <a:pt x="2384579" y="465961"/>
                    <a:pt x="2390166" y="456758"/>
                  </a:cubicBezTo>
                  <a:lnTo>
                    <a:pt x="2392606" y="452034"/>
                  </a:lnTo>
                  <a:lnTo>
                    <a:pt x="2387940" y="444803"/>
                  </a:lnTo>
                  <a:cubicBezTo>
                    <a:pt x="2383257" y="432889"/>
                    <a:pt x="2380915" y="419948"/>
                    <a:pt x="2380915" y="405980"/>
                  </a:cubicBezTo>
                  <a:cubicBezTo>
                    <a:pt x="2380915" y="377880"/>
                    <a:pt x="2390282" y="354052"/>
                    <a:pt x="2409016" y="334496"/>
                  </a:cubicBezTo>
                  <a:cubicBezTo>
                    <a:pt x="2427750" y="314612"/>
                    <a:pt x="2450674" y="304670"/>
                    <a:pt x="2477788" y="304670"/>
                  </a:cubicBezTo>
                  <a:cubicBezTo>
                    <a:pt x="2501781" y="304670"/>
                    <a:pt x="2522158" y="314694"/>
                    <a:pt x="2538920" y="334743"/>
                  </a:cubicBezTo>
                  <a:cubicBezTo>
                    <a:pt x="2555353" y="354791"/>
                    <a:pt x="2563569" y="378537"/>
                    <a:pt x="2563569" y="405980"/>
                  </a:cubicBezTo>
                  <a:cubicBezTo>
                    <a:pt x="2563569" y="433588"/>
                    <a:pt x="2555353" y="457251"/>
                    <a:pt x="2538920" y="476971"/>
                  </a:cubicBezTo>
                  <a:cubicBezTo>
                    <a:pt x="2521994" y="497184"/>
                    <a:pt x="2501616" y="507290"/>
                    <a:pt x="2477788" y="507290"/>
                  </a:cubicBezTo>
                  <a:cubicBezTo>
                    <a:pt x="2450674" y="507290"/>
                    <a:pt x="2427750" y="497348"/>
                    <a:pt x="2409016" y="477464"/>
                  </a:cubicBezTo>
                  <a:lnTo>
                    <a:pt x="2401826" y="466321"/>
                  </a:lnTo>
                  <a:lnTo>
                    <a:pt x="2394079" y="477526"/>
                  </a:lnTo>
                  <a:cubicBezTo>
                    <a:pt x="2390608" y="482168"/>
                    <a:pt x="2386633" y="487160"/>
                    <a:pt x="2382155" y="492500"/>
                  </a:cubicBezTo>
                  <a:cubicBezTo>
                    <a:pt x="2373199" y="503182"/>
                    <a:pt x="2361654" y="508194"/>
                    <a:pt x="2347522" y="507537"/>
                  </a:cubicBezTo>
                  <a:cubicBezTo>
                    <a:pt x="2331582" y="507044"/>
                    <a:pt x="2319504" y="501949"/>
                    <a:pt x="2311287" y="492254"/>
                  </a:cubicBezTo>
                  <a:cubicBezTo>
                    <a:pt x="2305864" y="486174"/>
                    <a:pt x="2302783" y="479477"/>
                    <a:pt x="2302044" y="472164"/>
                  </a:cubicBezTo>
                  <a:cubicBezTo>
                    <a:pt x="2301304" y="464852"/>
                    <a:pt x="2300934" y="457991"/>
                    <a:pt x="2300934" y="451582"/>
                  </a:cubicBezTo>
                  <a:cubicBezTo>
                    <a:pt x="2300934" y="451582"/>
                    <a:pt x="2300934" y="451130"/>
                    <a:pt x="2300934" y="450226"/>
                  </a:cubicBezTo>
                  <a:cubicBezTo>
                    <a:pt x="2300934" y="449322"/>
                    <a:pt x="2300934" y="448871"/>
                    <a:pt x="2300934" y="448871"/>
                  </a:cubicBezTo>
                  <a:cubicBezTo>
                    <a:pt x="2300934" y="448871"/>
                    <a:pt x="2300934" y="443735"/>
                    <a:pt x="2300934" y="433464"/>
                  </a:cubicBezTo>
                  <a:cubicBezTo>
                    <a:pt x="2300934" y="423194"/>
                    <a:pt x="2300934" y="418058"/>
                    <a:pt x="2300934" y="418058"/>
                  </a:cubicBezTo>
                  <a:lnTo>
                    <a:pt x="2300934" y="383795"/>
                  </a:lnTo>
                  <a:cubicBezTo>
                    <a:pt x="2300770" y="374922"/>
                    <a:pt x="2299989" y="366130"/>
                    <a:pt x="2298592" y="357420"/>
                  </a:cubicBezTo>
                  <a:cubicBezTo>
                    <a:pt x="2297196" y="348711"/>
                    <a:pt x="2293950" y="341398"/>
                    <a:pt x="2288856" y="335482"/>
                  </a:cubicBezTo>
                  <a:cubicBezTo>
                    <a:pt x="2281954" y="327594"/>
                    <a:pt x="2273244" y="322664"/>
                    <a:pt x="2262727" y="320692"/>
                  </a:cubicBezTo>
                  <a:cubicBezTo>
                    <a:pt x="2258948" y="320035"/>
                    <a:pt x="2254428" y="319706"/>
                    <a:pt x="2249170" y="319706"/>
                  </a:cubicBezTo>
                  <a:cubicBezTo>
                    <a:pt x="2247362" y="319706"/>
                    <a:pt x="2239803" y="319706"/>
                    <a:pt x="2226492" y="319706"/>
                  </a:cubicBezTo>
                  <a:cubicBezTo>
                    <a:pt x="2226616" y="336591"/>
                    <a:pt x="2222810" y="357913"/>
                    <a:pt x="2215076" y="383672"/>
                  </a:cubicBezTo>
                  <a:lnTo>
                    <a:pt x="2208490" y="403511"/>
                  </a:lnTo>
                  <a:lnTo>
                    <a:pt x="2221883" y="408445"/>
                  </a:lnTo>
                  <a:cubicBezTo>
                    <a:pt x="2216132" y="423399"/>
                    <a:pt x="2211202" y="435231"/>
                    <a:pt x="2207093" y="443941"/>
                  </a:cubicBezTo>
                  <a:cubicBezTo>
                    <a:pt x="2201342" y="455937"/>
                    <a:pt x="2195344" y="466372"/>
                    <a:pt x="2189099" y="475246"/>
                  </a:cubicBezTo>
                  <a:cubicBezTo>
                    <a:pt x="2173488" y="496937"/>
                    <a:pt x="2156151" y="507783"/>
                    <a:pt x="2137088" y="507783"/>
                  </a:cubicBezTo>
                  <a:cubicBezTo>
                    <a:pt x="2120820" y="507783"/>
                    <a:pt x="2108412" y="502689"/>
                    <a:pt x="2099867" y="492500"/>
                  </a:cubicBezTo>
                  <a:cubicBezTo>
                    <a:pt x="2094444" y="486420"/>
                    <a:pt x="2091322" y="479847"/>
                    <a:pt x="2090500" y="472781"/>
                  </a:cubicBezTo>
                  <a:cubicBezTo>
                    <a:pt x="2089679" y="465714"/>
                    <a:pt x="2089350" y="458895"/>
                    <a:pt x="2089514" y="452321"/>
                  </a:cubicBezTo>
                  <a:lnTo>
                    <a:pt x="2089514" y="449117"/>
                  </a:lnTo>
                  <a:cubicBezTo>
                    <a:pt x="2089514" y="449117"/>
                    <a:pt x="2089514" y="444187"/>
                    <a:pt x="2089514" y="434327"/>
                  </a:cubicBezTo>
                  <a:cubicBezTo>
                    <a:pt x="2089514" y="424467"/>
                    <a:pt x="2089514" y="413580"/>
                    <a:pt x="2089514" y="401666"/>
                  </a:cubicBezTo>
                  <a:lnTo>
                    <a:pt x="2089514" y="370485"/>
                  </a:lnTo>
                  <a:lnTo>
                    <a:pt x="2083352" y="383795"/>
                  </a:lnTo>
                  <a:cubicBezTo>
                    <a:pt x="2080887" y="388561"/>
                    <a:pt x="2078504" y="393368"/>
                    <a:pt x="2076204" y="398215"/>
                  </a:cubicBezTo>
                  <a:cubicBezTo>
                    <a:pt x="2073903" y="403063"/>
                    <a:pt x="2071602" y="407952"/>
                    <a:pt x="2069302" y="412882"/>
                  </a:cubicBezTo>
                  <a:lnTo>
                    <a:pt x="2062646" y="409431"/>
                  </a:lnTo>
                  <a:lnTo>
                    <a:pt x="2055991" y="406227"/>
                  </a:lnTo>
                  <a:cubicBezTo>
                    <a:pt x="2060921" y="396367"/>
                    <a:pt x="2065522" y="386671"/>
                    <a:pt x="2069795" y="377140"/>
                  </a:cubicBezTo>
                  <a:lnTo>
                    <a:pt x="2078669" y="358899"/>
                  </a:lnTo>
                  <a:cubicBezTo>
                    <a:pt x="2082941" y="349861"/>
                    <a:pt x="2086556" y="341727"/>
                    <a:pt x="2089514" y="334496"/>
                  </a:cubicBezTo>
                  <a:lnTo>
                    <a:pt x="2089514" y="312311"/>
                  </a:lnTo>
                  <a:lnTo>
                    <a:pt x="2058210" y="312311"/>
                  </a:lnTo>
                  <a:lnTo>
                    <a:pt x="2058210" y="297029"/>
                  </a:lnTo>
                  <a:lnTo>
                    <a:pt x="2089514" y="297029"/>
                  </a:lnTo>
                  <a:close/>
                  <a:moveTo>
                    <a:pt x="2851677" y="101803"/>
                  </a:moveTo>
                  <a:lnTo>
                    <a:pt x="2889145" y="101803"/>
                  </a:lnTo>
                  <a:lnTo>
                    <a:pt x="2889145" y="102050"/>
                  </a:lnTo>
                  <a:lnTo>
                    <a:pt x="2889145" y="193747"/>
                  </a:lnTo>
                  <a:lnTo>
                    <a:pt x="2921189" y="193747"/>
                  </a:lnTo>
                  <a:lnTo>
                    <a:pt x="2921189" y="208536"/>
                  </a:lnTo>
                  <a:lnTo>
                    <a:pt x="2889145" y="208536"/>
                  </a:lnTo>
                  <a:lnTo>
                    <a:pt x="2889145" y="353476"/>
                  </a:lnTo>
                  <a:lnTo>
                    <a:pt x="2889145" y="428165"/>
                  </a:lnTo>
                  <a:lnTo>
                    <a:pt x="2889145" y="448624"/>
                  </a:lnTo>
                  <a:lnTo>
                    <a:pt x="2889145" y="451828"/>
                  </a:lnTo>
                  <a:cubicBezTo>
                    <a:pt x="2889145" y="457744"/>
                    <a:pt x="2889268" y="463537"/>
                    <a:pt x="2889514" y="469206"/>
                  </a:cubicBezTo>
                  <a:cubicBezTo>
                    <a:pt x="2889761" y="474876"/>
                    <a:pt x="2890788" y="479929"/>
                    <a:pt x="2892596" y="484366"/>
                  </a:cubicBezTo>
                  <a:cubicBezTo>
                    <a:pt x="2894075" y="488803"/>
                    <a:pt x="2896129" y="491350"/>
                    <a:pt x="2898758" y="492007"/>
                  </a:cubicBezTo>
                  <a:cubicBezTo>
                    <a:pt x="2898922" y="492007"/>
                    <a:pt x="2899087" y="492049"/>
                    <a:pt x="2899251" y="492131"/>
                  </a:cubicBezTo>
                  <a:cubicBezTo>
                    <a:pt x="2899415" y="492213"/>
                    <a:pt x="2899662" y="492254"/>
                    <a:pt x="2899990" y="492254"/>
                  </a:cubicBezTo>
                  <a:cubicBezTo>
                    <a:pt x="2915766" y="492583"/>
                    <a:pt x="2929529" y="481778"/>
                    <a:pt x="2941279" y="459840"/>
                  </a:cubicBezTo>
                  <a:cubicBezTo>
                    <a:pt x="2947154" y="448871"/>
                    <a:pt x="2952299" y="438425"/>
                    <a:pt x="2956716" y="428504"/>
                  </a:cubicBezTo>
                  <a:lnTo>
                    <a:pt x="2958508" y="423936"/>
                  </a:lnTo>
                  <a:lnTo>
                    <a:pt x="2958508" y="414608"/>
                  </a:lnTo>
                  <a:lnTo>
                    <a:pt x="2958508" y="408359"/>
                  </a:lnTo>
                  <a:lnTo>
                    <a:pt x="2944704" y="403515"/>
                  </a:lnTo>
                  <a:cubicBezTo>
                    <a:pt x="2947991" y="394641"/>
                    <a:pt x="2951031" y="384781"/>
                    <a:pt x="2953824" y="373936"/>
                  </a:cubicBezTo>
                  <a:cubicBezTo>
                    <a:pt x="2955304" y="368513"/>
                    <a:pt x="2956659" y="363295"/>
                    <a:pt x="2957892" y="358283"/>
                  </a:cubicBezTo>
                  <a:lnTo>
                    <a:pt x="2958508" y="355744"/>
                  </a:lnTo>
                  <a:lnTo>
                    <a:pt x="2958508" y="304670"/>
                  </a:lnTo>
                  <a:lnTo>
                    <a:pt x="2969600" y="304670"/>
                  </a:lnTo>
                  <a:lnTo>
                    <a:pt x="2977242" y="304670"/>
                  </a:lnTo>
                  <a:lnTo>
                    <a:pt x="2996222" y="304670"/>
                  </a:lnTo>
                  <a:cubicBezTo>
                    <a:pt x="2996222" y="304670"/>
                    <a:pt x="2996181" y="327923"/>
                    <a:pt x="2996099" y="374429"/>
                  </a:cubicBezTo>
                  <a:cubicBezTo>
                    <a:pt x="2996016" y="420934"/>
                    <a:pt x="2995976" y="444187"/>
                    <a:pt x="2995976" y="444187"/>
                  </a:cubicBezTo>
                  <a:cubicBezTo>
                    <a:pt x="2995976" y="450267"/>
                    <a:pt x="2996222" y="456348"/>
                    <a:pt x="2996715" y="462428"/>
                  </a:cubicBezTo>
                  <a:cubicBezTo>
                    <a:pt x="2997208" y="468508"/>
                    <a:pt x="2998440" y="474095"/>
                    <a:pt x="3000412" y="479190"/>
                  </a:cubicBezTo>
                  <a:cubicBezTo>
                    <a:pt x="3004028" y="488885"/>
                    <a:pt x="3012080" y="493404"/>
                    <a:pt x="3024569" y="492747"/>
                  </a:cubicBezTo>
                  <a:cubicBezTo>
                    <a:pt x="3024733" y="492747"/>
                    <a:pt x="3024856" y="492747"/>
                    <a:pt x="3024939" y="492747"/>
                  </a:cubicBezTo>
                  <a:cubicBezTo>
                    <a:pt x="3025021" y="492747"/>
                    <a:pt x="3025062" y="492747"/>
                    <a:pt x="3025062" y="492747"/>
                  </a:cubicBezTo>
                  <a:cubicBezTo>
                    <a:pt x="3039194" y="492583"/>
                    <a:pt x="3053820" y="480669"/>
                    <a:pt x="3068938" y="457005"/>
                  </a:cubicBezTo>
                  <a:cubicBezTo>
                    <a:pt x="3075840" y="445830"/>
                    <a:pt x="3083605" y="429562"/>
                    <a:pt x="3092232" y="408199"/>
                  </a:cubicBezTo>
                  <a:lnTo>
                    <a:pt x="3097532" y="394157"/>
                  </a:lnTo>
                  <a:lnTo>
                    <a:pt x="3097532" y="368882"/>
                  </a:lnTo>
                  <a:cubicBezTo>
                    <a:pt x="3097532" y="358940"/>
                    <a:pt x="3097532" y="353969"/>
                    <a:pt x="3097532" y="353969"/>
                  </a:cubicBezTo>
                  <a:lnTo>
                    <a:pt x="3097532" y="304670"/>
                  </a:lnTo>
                  <a:lnTo>
                    <a:pt x="3135000" y="304670"/>
                  </a:lnTo>
                  <a:cubicBezTo>
                    <a:pt x="3135000" y="304670"/>
                    <a:pt x="3135000" y="312887"/>
                    <a:pt x="3135000" y="329320"/>
                  </a:cubicBezTo>
                  <a:cubicBezTo>
                    <a:pt x="3135000" y="345753"/>
                    <a:pt x="3135000" y="353969"/>
                    <a:pt x="3135000" y="353969"/>
                  </a:cubicBezTo>
                  <a:lnTo>
                    <a:pt x="3135000" y="449117"/>
                  </a:lnTo>
                  <a:lnTo>
                    <a:pt x="3135000" y="452568"/>
                  </a:lnTo>
                  <a:cubicBezTo>
                    <a:pt x="3135000" y="458484"/>
                    <a:pt x="3135123" y="464277"/>
                    <a:pt x="3135369" y="469946"/>
                  </a:cubicBezTo>
                  <a:cubicBezTo>
                    <a:pt x="3135616" y="475615"/>
                    <a:pt x="3136561" y="480669"/>
                    <a:pt x="3138204" y="485106"/>
                  </a:cubicBezTo>
                  <a:cubicBezTo>
                    <a:pt x="3140176" y="490200"/>
                    <a:pt x="3142477" y="492747"/>
                    <a:pt x="3145106" y="492747"/>
                  </a:cubicBezTo>
                  <a:cubicBezTo>
                    <a:pt x="3159074" y="492747"/>
                    <a:pt x="3172385" y="484037"/>
                    <a:pt x="3185038" y="466618"/>
                  </a:cubicBezTo>
                  <a:cubicBezTo>
                    <a:pt x="3187750" y="462839"/>
                    <a:pt x="3190482" y="458525"/>
                    <a:pt x="3193234" y="453677"/>
                  </a:cubicBezTo>
                  <a:lnTo>
                    <a:pt x="3193934" y="452318"/>
                  </a:lnTo>
                  <a:lnTo>
                    <a:pt x="3187301" y="440058"/>
                  </a:lnTo>
                  <a:cubicBezTo>
                    <a:pt x="3183604" y="429089"/>
                    <a:pt x="3181755" y="417401"/>
                    <a:pt x="3181755" y="404994"/>
                  </a:cubicBezTo>
                  <a:cubicBezTo>
                    <a:pt x="3181755" y="381166"/>
                    <a:pt x="3190136" y="359474"/>
                    <a:pt x="3206898" y="339919"/>
                  </a:cubicBezTo>
                  <a:cubicBezTo>
                    <a:pt x="3226453" y="317241"/>
                    <a:pt x="3251184" y="305574"/>
                    <a:pt x="3281093" y="304917"/>
                  </a:cubicBezTo>
                  <a:cubicBezTo>
                    <a:pt x="3296869" y="304588"/>
                    <a:pt x="3309440" y="308737"/>
                    <a:pt x="3318807" y="317365"/>
                  </a:cubicBezTo>
                  <a:lnTo>
                    <a:pt x="3330392" y="330433"/>
                  </a:lnTo>
                  <a:lnTo>
                    <a:pt x="3330392" y="304670"/>
                  </a:lnTo>
                  <a:lnTo>
                    <a:pt x="3367860" y="304670"/>
                  </a:lnTo>
                  <a:cubicBezTo>
                    <a:pt x="3367860" y="304670"/>
                    <a:pt x="3367860" y="312887"/>
                    <a:pt x="3367860" y="329320"/>
                  </a:cubicBezTo>
                  <a:cubicBezTo>
                    <a:pt x="3367860" y="345753"/>
                    <a:pt x="3367860" y="353969"/>
                    <a:pt x="3367860" y="353969"/>
                  </a:cubicBezTo>
                  <a:lnTo>
                    <a:pt x="3367860" y="449117"/>
                  </a:lnTo>
                  <a:lnTo>
                    <a:pt x="3367860" y="452568"/>
                  </a:lnTo>
                  <a:cubicBezTo>
                    <a:pt x="3367860" y="458484"/>
                    <a:pt x="3367983" y="464277"/>
                    <a:pt x="3368230" y="469946"/>
                  </a:cubicBezTo>
                  <a:cubicBezTo>
                    <a:pt x="3368476" y="475615"/>
                    <a:pt x="3369421" y="480669"/>
                    <a:pt x="3371064" y="485106"/>
                  </a:cubicBezTo>
                  <a:cubicBezTo>
                    <a:pt x="3373036" y="490200"/>
                    <a:pt x="3375337" y="492747"/>
                    <a:pt x="3377966" y="492747"/>
                  </a:cubicBezTo>
                  <a:cubicBezTo>
                    <a:pt x="3391934" y="492747"/>
                    <a:pt x="3405245" y="484037"/>
                    <a:pt x="3417898" y="466618"/>
                  </a:cubicBezTo>
                  <a:cubicBezTo>
                    <a:pt x="3423322" y="459059"/>
                    <a:pt x="3428827" y="449364"/>
                    <a:pt x="3434414" y="437532"/>
                  </a:cubicBezTo>
                  <a:cubicBezTo>
                    <a:pt x="3439180" y="427343"/>
                    <a:pt x="3443945" y="415922"/>
                    <a:pt x="3448710" y="403269"/>
                  </a:cubicBezTo>
                  <a:lnTo>
                    <a:pt x="3462761" y="408445"/>
                  </a:lnTo>
                  <a:cubicBezTo>
                    <a:pt x="3457009" y="423399"/>
                    <a:pt x="3452079" y="435231"/>
                    <a:pt x="3447971" y="443941"/>
                  </a:cubicBezTo>
                  <a:cubicBezTo>
                    <a:pt x="3442220" y="455937"/>
                    <a:pt x="3436222" y="466372"/>
                    <a:pt x="3429977" y="475246"/>
                  </a:cubicBezTo>
                  <a:cubicBezTo>
                    <a:pt x="3414365" y="496937"/>
                    <a:pt x="3397028" y="507783"/>
                    <a:pt x="3377966" y="507783"/>
                  </a:cubicBezTo>
                  <a:cubicBezTo>
                    <a:pt x="3361697" y="507783"/>
                    <a:pt x="3349290" y="502689"/>
                    <a:pt x="3340745" y="492500"/>
                  </a:cubicBezTo>
                  <a:lnTo>
                    <a:pt x="3333234" y="476689"/>
                  </a:lnTo>
                  <a:lnTo>
                    <a:pt x="3326756" y="484489"/>
                  </a:lnTo>
                  <a:cubicBezTo>
                    <a:pt x="3322772" y="488680"/>
                    <a:pt x="3318725" y="492336"/>
                    <a:pt x="3314616" y="495458"/>
                  </a:cubicBezTo>
                  <a:cubicBezTo>
                    <a:pt x="3303114" y="503675"/>
                    <a:pt x="3290706" y="507701"/>
                    <a:pt x="3277396" y="507537"/>
                  </a:cubicBezTo>
                  <a:cubicBezTo>
                    <a:pt x="3246994" y="507372"/>
                    <a:pt x="3222509" y="495130"/>
                    <a:pt x="3203940" y="470809"/>
                  </a:cubicBezTo>
                  <a:lnTo>
                    <a:pt x="3202094" y="467397"/>
                  </a:lnTo>
                  <a:lnTo>
                    <a:pt x="3197117" y="475246"/>
                  </a:lnTo>
                  <a:cubicBezTo>
                    <a:pt x="3181505" y="496937"/>
                    <a:pt x="3164168" y="507783"/>
                    <a:pt x="3145106" y="507783"/>
                  </a:cubicBezTo>
                  <a:cubicBezTo>
                    <a:pt x="3128837" y="507783"/>
                    <a:pt x="3116430" y="502689"/>
                    <a:pt x="3107885" y="492500"/>
                  </a:cubicBezTo>
                  <a:cubicBezTo>
                    <a:pt x="3102462" y="486420"/>
                    <a:pt x="3099340" y="479847"/>
                    <a:pt x="3098518" y="472781"/>
                  </a:cubicBezTo>
                  <a:cubicBezTo>
                    <a:pt x="3097696" y="465714"/>
                    <a:pt x="3097368" y="458895"/>
                    <a:pt x="3097532" y="452321"/>
                  </a:cubicBezTo>
                  <a:lnTo>
                    <a:pt x="3097532" y="449117"/>
                  </a:lnTo>
                  <a:cubicBezTo>
                    <a:pt x="3097532" y="449117"/>
                    <a:pt x="3097532" y="444187"/>
                    <a:pt x="3097532" y="434327"/>
                  </a:cubicBezTo>
                  <a:lnTo>
                    <a:pt x="3097532" y="433951"/>
                  </a:lnTo>
                  <a:lnTo>
                    <a:pt x="3093311" y="443078"/>
                  </a:lnTo>
                  <a:cubicBezTo>
                    <a:pt x="3089141" y="451623"/>
                    <a:pt x="3085125" y="458895"/>
                    <a:pt x="3081263" y="464893"/>
                  </a:cubicBezTo>
                  <a:cubicBezTo>
                    <a:pt x="3076333" y="472781"/>
                    <a:pt x="3068980" y="481819"/>
                    <a:pt x="3059202" y="492007"/>
                  </a:cubicBezTo>
                  <a:cubicBezTo>
                    <a:pt x="3049424" y="502196"/>
                    <a:pt x="3038209" y="507455"/>
                    <a:pt x="3025555" y="507783"/>
                  </a:cubicBezTo>
                  <a:cubicBezTo>
                    <a:pt x="3025555" y="507783"/>
                    <a:pt x="3025514" y="507783"/>
                    <a:pt x="3025432" y="507783"/>
                  </a:cubicBezTo>
                  <a:cubicBezTo>
                    <a:pt x="3025350" y="507783"/>
                    <a:pt x="3025308" y="507783"/>
                    <a:pt x="3025308" y="507783"/>
                  </a:cubicBezTo>
                  <a:cubicBezTo>
                    <a:pt x="3024980" y="507783"/>
                    <a:pt x="3024651" y="507783"/>
                    <a:pt x="3024322" y="507783"/>
                  </a:cubicBezTo>
                  <a:cubicBezTo>
                    <a:pt x="3023994" y="507783"/>
                    <a:pt x="3023583" y="507783"/>
                    <a:pt x="3023090" y="507783"/>
                  </a:cubicBezTo>
                  <a:cubicBezTo>
                    <a:pt x="3023090" y="507783"/>
                    <a:pt x="3023008" y="507783"/>
                    <a:pt x="3022844" y="507783"/>
                  </a:cubicBezTo>
                  <a:cubicBezTo>
                    <a:pt x="3022679" y="507783"/>
                    <a:pt x="3022515" y="507783"/>
                    <a:pt x="3022350" y="507783"/>
                  </a:cubicBezTo>
                  <a:cubicBezTo>
                    <a:pt x="2994579" y="507783"/>
                    <a:pt x="2976256" y="500388"/>
                    <a:pt x="2967382" y="485599"/>
                  </a:cubicBezTo>
                  <a:cubicBezTo>
                    <a:pt x="2963438" y="479190"/>
                    <a:pt x="2960973" y="472411"/>
                    <a:pt x="2959987" y="465263"/>
                  </a:cubicBezTo>
                  <a:lnTo>
                    <a:pt x="2959467" y="457849"/>
                  </a:lnTo>
                  <a:lnTo>
                    <a:pt x="2956562" y="463414"/>
                  </a:lnTo>
                  <a:cubicBezTo>
                    <a:pt x="2953604" y="468549"/>
                    <a:pt x="2950605" y="473233"/>
                    <a:pt x="2947564" y="477464"/>
                  </a:cubicBezTo>
                  <a:cubicBezTo>
                    <a:pt x="2932446" y="497841"/>
                    <a:pt x="2916260" y="507783"/>
                    <a:pt x="2899004" y="507290"/>
                  </a:cubicBezTo>
                  <a:cubicBezTo>
                    <a:pt x="2893582" y="506797"/>
                    <a:pt x="2890870" y="506551"/>
                    <a:pt x="2890870" y="506551"/>
                  </a:cubicBezTo>
                  <a:cubicBezTo>
                    <a:pt x="2878217" y="504907"/>
                    <a:pt x="2868521" y="500060"/>
                    <a:pt x="2861784" y="492007"/>
                  </a:cubicBezTo>
                  <a:cubicBezTo>
                    <a:pt x="2858168" y="487571"/>
                    <a:pt x="2855704" y="483051"/>
                    <a:pt x="2854389" y="478450"/>
                  </a:cubicBezTo>
                  <a:cubicBezTo>
                    <a:pt x="2848144" y="485681"/>
                    <a:pt x="2842393" y="491186"/>
                    <a:pt x="2837134" y="494965"/>
                  </a:cubicBezTo>
                  <a:cubicBezTo>
                    <a:pt x="2825302" y="503511"/>
                    <a:pt x="2812895" y="507619"/>
                    <a:pt x="2799913" y="507290"/>
                  </a:cubicBezTo>
                  <a:cubicBezTo>
                    <a:pt x="2769348" y="506797"/>
                    <a:pt x="2744944" y="494472"/>
                    <a:pt x="2726704" y="470316"/>
                  </a:cubicBezTo>
                  <a:cubicBezTo>
                    <a:pt x="2711914" y="451418"/>
                    <a:pt x="2704519" y="429479"/>
                    <a:pt x="2704519" y="404501"/>
                  </a:cubicBezTo>
                  <a:cubicBezTo>
                    <a:pt x="2704519" y="380837"/>
                    <a:pt x="2712900" y="359228"/>
                    <a:pt x="2729662" y="339673"/>
                  </a:cubicBezTo>
                  <a:cubicBezTo>
                    <a:pt x="2748888" y="316831"/>
                    <a:pt x="2773538" y="305081"/>
                    <a:pt x="2803610" y="304424"/>
                  </a:cubicBezTo>
                  <a:cubicBezTo>
                    <a:pt x="2814785" y="304259"/>
                    <a:pt x="2824316" y="306478"/>
                    <a:pt x="2832204" y="311079"/>
                  </a:cubicBezTo>
                  <a:cubicBezTo>
                    <a:pt x="2840092" y="315680"/>
                    <a:pt x="2846583" y="320774"/>
                    <a:pt x="2851677" y="326362"/>
                  </a:cubicBezTo>
                  <a:lnTo>
                    <a:pt x="2851677" y="208536"/>
                  </a:lnTo>
                  <a:lnTo>
                    <a:pt x="2819633" y="208536"/>
                  </a:lnTo>
                  <a:lnTo>
                    <a:pt x="2819633" y="193747"/>
                  </a:lnTo>
                  <a:lnTo>
                    <a:pt x="2851677" y="193747"/>
                  </a:lnTo>
                  <a:lnTo>
                    <a:pt x="2851677" y="102050"/>
                  </a:lnTo>
                  <a:close/>
                  <a:moveTo>
                    <a:pt x="1592196" y="15530"/>
                  </a:moveTo>
                  <a:cubicBezTo>
                    <a:pt x="1586609" y="15530"/>
                    <a:pt x="1581145" y="18857"/>
                    <a:pt x="1575804" y="25513"/>
                  </a:cubicBezTo>
                  <a:cubicBezTo>
                    <a:pt x="1570463" y="32168"/>
                    <a:pt x="1566396" y="39440"/>
                    <a:pt x="1563602" y="47328"/>
                  </a:cubicBezTo>
                  <a:cubicBezTo>
                    <a:pt x="1556700" y="65568"/>
                    <a:pt x="1551935" y="85699"/>
                    <a:pt x="1549306" y="107719"/>
                  </a:cubicBezTo>
                  <a:cubicBezTo>
                    <a:pt x="1547169" y="125631"/>
                    <a:pt x="1546101" y="146912"/>
                    <a:pt x="1546101" y="171562"/>
                  </a:cubicBezTo>
                  <a:lnTo>
                    <a:pt x="1546101" y="251427"/>
                  </a:lnTo>
                  <a:cubicBezTo>
                    <a:pt x="1547416" y="248798"/>
                    <a:pt x="1548772" y="246127"/>
                    <a:pt x="1550168" y="243416"/>
                  </a:cubicBezTo>
                  <a:cubicBezTo>
                    <a:pt x="1551565" y="240704"/>
                    <a:pt x="1553003" y="238034"/>
                    <a:pt x="1554482" y="235405"/>
                  </a:cubicBezTo>
                  <a:cubicBezTo>
                    <a:pt x="1568122" y="209933"/>
                    <a:pt x="1580652" y="184339"/>
                    <a:pt x="1592073" y="158621"/>
                  </a:cubicBezTo>
                  <a:cubicBezTo>
                    <a:pt x="1603494" y="132903"/>
                    <a:pt x="1610930" y="104351"/>
                    <a:pt x="1614381" y="72963"/>
                  </a:cubicBezTo>
                  <a:cubicBezTo>
                    <a:pt x="1616846" y="50779"/>
                    <a:pt x="1614956" y="35085"/>
                    <a:pt x="1608711" y="25882"/>
                  </a:cubicBezTo>
                  <a:cubicBezTo>
                    <a:pt x="1604274" y="18981"/>
                    <a:pt x="1598769" y="15530"/>
                    <a:pt x="1592196" y="15530"/>
                  </a:cubicBezTo>
                  <a:close/>
                  <a:moveTo>
                    <a:pt x="6511904" y="15037"/>
                  </a:moveTo>
                  <a:cubicBezTo>
                    <a:pt x="6506154" y="15037"/>
                    <a:pt x="6500648" y="18364"/>
                    <a:pt x="6495390" y="25020"/>
                  </a:cubicBezTo>
                  <a:cubicBezTo>
                    <a:pt x="6490131" y="31675"/>
                    <a:pt x="6486022" y="38947"/>
                    <a:pt x="6483064" y="46835"/>
                  </a:cubicBezTo>
                  <a:cubicBezTo>
                    <a:pt x="6476492" y="63925"/>
                    <a:pt x="6471726" y="84220"/>
                    <a:pt x="6468768" y="107719"/>
                  </a:cubicBezTo>
                  <a:cubicBezTo>
                    <a:pt x="6466632" y="125631"/>
                    <a:pt x="6465564" y="146912"/>
                    <a:pt x="6465564" y="171562"/>
                  </a:cubicBezTo>
                  <a:lnTo>
                    <a:pt x="6465564" y="268682"/>
                  </a:lnTo>
                  <a:cubicBezTo>
                    <a:pt x="6465564" y="268517"/>
                    <a:pt x="6465646" y="268312"/>
                    <a:pt x="6465810" y="268065"/>
                  </a:cubicBezTo>
                  <a:cubicBezTo>
                    <a:pt x="6465974" y="267819"/>
                    <a:pt x="6466139" y="267531"/>
                    <a:pt x="6466303" y="267203"/>
                  </a:cubicBezTo>
                  <a:cubicBezTo>
                    <a:pt x="6481092" y="236801"/>
                    <a:pt x="6495102" y="205620"/>
                    <a:pt x="6508330" y="173657"/>
                  </a:cubicBezTo>
                  <a:cubicBezTo>
                    <a:pt x="6521560" y="141695"/>
                    <a:pt x="6530146" y="107966"/>
                    <a:pt x="6534090" y="72470"/>
                  </a:cubicBezTo>
                  <a:cubicBezTo>
                    <a:pt x="6536226" y="50286"/>
                    <a:pt x="6534254" y="34510"/>
                    <a:pt x="6528174" y="25143"/>
                  </a:cubicBezTo>
                  <a:cubicBezTo>
                    <a:pt x="6523572" y="18405"/>
                    <a:pt x="6518150" y="15037"/>
                    <a:pt x="6511904" y="15037"/>
                  </a:cubicBezTo>
                  <a:close/>
                  <a:moveTo>
                    <a:pt x="4774095" y="15037"/>
                  </a:moveTo>
                  <a:cubicBezTo>
                    <a:pt x="4768508" y="15037"/>
                    <a:pt x="4763044" y="18364"/>
                    <a:pt x="4757703" y="25020"/>
                  </a:cubicBezTo>
                  <a:cubicBezTo>
                    <a:pt x="4752362" y="31675"/>
                    <a:pt x="4748212" y="38947"/>
                    <a:pt x="4745254" y="46835"/>
                  </a:cubicBezTo>
                  <a:cubicBezTo>
                    <a:pt x="4738518" y="65240"/>
                    <a:pt x="4733834" y="85535"/>
                    <a:pt x="4731204" y="107719"/>
                  </a:cubicBezTo>
                  <a:cubicBezTo>
                    <a:pt x="4728904" y="124974"/>
                    <a:pt x="4727754" y="146255"/>
                    <a:pt x="4727754" y="171562"/>
                  </a:cubicBezTo>
                  <a:lnTo>
                    <a:pt x="4727754" y="268682"/>
                  </a:lnTo>
                  <a:cubicBezTo>
                    <a:pt x="4727754" y="268517"/>
                    <a:pt x="4727836" y="268312"/>
                    <a:pt x="4728000" y="268065"/>
                  </a:cubicBezTo>
                  <a:cubicBezTo>
                    <a:pt x="4728164" y="267819"/>
                    <a:pt x="4728328" y="267531"/>
                    <a:pt x="4728493" y="267203"/>
                  </a:cubicBezTo>
                  <a:cubicBezTo>
                    <a:pt x="4743282" y="236801"/>
                    <a:pt x="4757292" y="205620"/>
                    <a:pt x="4770520" y="173657"/>
                  </a:cubicBezTo>
                  <a:cubicBezTo>
                    <a:pt x="4783750" y="141695"/>
                    <a:pt x="4792336" y="107966"/>
                    <a:pt x="4796279" y="72470"/>
                  </a:cubicBezTo>
                  <a:cubicBezTo>
                    <a:pt x="4798744" y="50286"/>
                    <a:pt x="4796854" y="34510"/>
                    <a:pt x="4790610" y="25143"/>
                  </a:cubicBezTo>
                  <a:cubicBezTo>
                    <a:pt x="4785844" y="18405"/>
                    <a:pt x="4780339" y="15037"/>
                    <a:pt x="4774095" y="15037"/>
                  </a:cubicBezTo>
                  <a:close/>
                  <a:moveTo>
                    <a:pt x="4234235" y="15037"/>
                  </a:moveTo>
                  <a:cubicBezTo>
                    <a:pt x="4228648" y="15037"/>
                    <a:pt x="4223184" y="18364"/>
                    <a:pt x="4217842" y="25020"/>
                  </a:cubicBezTo>
                  <a:cubicBezTo>
                    <a:pt x="4212502" y="31675"/>
                    <a:pt x="4208352" y="38947"/>
                    <a:pt x="4205394" y="46835"/>
                  </a:cubicBezTo>
                  <a:cubicBezTo>
                    <a:pt x="4198658" y="65240"/>
                    <a:pt x="4193974" y="85535"/>
                    <a:pt x="4191344" y="107719"/>
                  </a:cubicBezTo>
                  <a:cubicBezTo>
                    <a:pt x="4189044" y="126946"/>
                    <a:pt x="4187894" y="148227"/>
                    <a:pt x="4187894" y="171562"/>
                  </a:cubicBezTo>
                  <a:lnTo>
                    <a:pt x="4187894" y="251920"/>
                  </a:lnTo>
                  <a:cubicBezTo>
                    <a:pt x="4189372" y="249291"/>
                    <a:pt x="4190810" y="246620"/>
                    <a:pt x="4192207" y="243909"/>
                  </a:cubicBezTo>
                  <a:cubicBezTo>
                    <a:pt x="4193604" y="241197"/>
                    <a:pt x="4195042" y="238527"/>
                    <a:pt x="4196521" y="235897"/>
                  </a:cubicBezTo>
                  <a:cubicBezTo>
                    <a:pt x="4210160" y="210098"/>
                    <a:pt x="4222690" y="184298"/>
                    <a:pt x="4234112" y="158498"/>
                  </a:cubicBezTo>
                  <a:cubicBezTo>
                    <a:pt x="4245532" y="132698"/>
                    <a:pt x="4252968" y="104022"/>
                    <a:pt x="4256420" y="72470"/>
                  </a:cubicBezTo>
                  <a:cubicBezTo>
                    <a:pt x="4258884" y="50286"/>
                    <a:pt x="4256994" y="34510"/>
                    <a:pt x="4250750" y="25143"/>
                  </a:cubicBezTo>
                  <a:cubicBezTo>
                    <a:pt x="4245984" y="18405"/>
                    <a:pt x="4240479" y="15037"/>
                    <a:pt x="4234235" y="15037"/>
                  </a:cubicBezTo>
                  <a:close/>
                  <a:moveTo>
                    <a:pt x="6511904" y="0"/>
                  </a:moveTo>
                  <a:cubicBezTo>
                    <a:pt x="6523408" y="0"/>
                    <a:pt x="6533022" y="5588"/>
                    <a:pt x="6540745" y="16762"/>
                  </a:cubicBezTo>
                  <a:cubicBezTo>
                    <a:pt x="6548798" y="29251"/>
                    <a:pt x="6551508" y="48396"/>
                    <a:pt x="6548879" y="74196"/>
                  </a:cubicBezTo>
                  <a:cubicBezTo>
                    <a:pt x="6544936" y="110842"/>
                    <a:pt x="6536184" y="145515"/>
                    <a:pt x="6522628" y="178217"/>
                  </a:cubicBezTo>
                  <a:cubicBezTo>
                    <a:pt x="6509070" y="210919"/>
                    <a:pt x="6494732" y="242799"/>
                    <a:pt x="6479614" y="273858"/>
                  </a:cubicBezTo>
                  <a:cubicBezTo>
                    <a:pt x="6477148" y="278788"/>
                    <a:pt x="6474766" y="283677"/>
                    <a:pt x="6472466" y="288525"/>
                  </a:cubicBezTo>
                  <a:cubicBezTo>
                    <a:pt x="6470165" y="293372"/>
                    <a:pt x="6467864" y="298261"/>
                    <a:pt x="6465564" y="303191"/>
                  </a:cubicBezTo>
                  <a:lnTo>
                    <a:pt x="6465564" y="340166"/>
                  </a:lnTo>
                  <a:lnTo>
                    <a:pt x="6465564" y="376894"/>
                  </a:lnTo>
                  <a:cubicBezTo>
                    <a:pt x="6471151" y="364733"/>
                    <a:pt x="6477148" y="354134"/>
                    <a:pt x="6483558" y="345096"/>
                  </a:cubicBezTo>
                  <a:cubicBezTo>
                    <a:pt x="6489802" y="336057"/>
                    <a:pt x="6497280" y="328005"/>
                    <a:pt x="6505989" y="320939"/>
                  </a:cubicBezTo>
                  <a:cubicBezTo>
                    <a:pt x="6512890" y="315516"/>
                    <a:pt x="6519957" y="311408"/>
                    <a:pt x="6527188" y="308614"/>
                  </a:cubicBezTo>
                  <a:cubicBezTo>
                    <a:pt x="6534090" y="305985"/>
                    <a:pt x="6541402" y="304670"/>
                    <a:pt x="6549126" y="304670"/>
                  </a:cubicBezTo>
                  <a:cubicBezTo>
                    <a:pt x="6572626" y="305327"/>
                    <a:pt x="6589140" y="312722"/>
                    <a:pt x="6598672" y="326855"/>
                  </a:cubicBezTo>
                  <a:cubicBezTo>
                    <a:pt x="6602944" y="333264"/>
                    <a:pt x="6605614" y="340042"/>
                    <a:pt x="6606682" y="347191"/>
                  </a:cubicBezTo>
                  <a:cubicBezTo>
                    <a:pt x="6607751" y="354339"/>
                    <a:pt x="6608285" y="361364"/>
                    <a:pt x="6608285" y="368266"/>
                  </a:cubicBezTo>
                  <a:cubicBezTo>
                    <a:pt x="6608285" y="382234"/>
                    <a:pt x="6608285" y="396244"/>
                    <a:pt x="6608285" y="410294"/>
                  </a:cubicBezTo>
                  <a:cubicBezTo>
                    <a:pt x="6608285" y="424344"/>
                    <a:pt x="6608285" y="438271"/>
                    <a:pt x="6608285" y="452075"/>
                  </a:cubicBezTo>
                  <a:cubicBezTo>
                    <a:pt x="6608285" y="457991"/>
                    <a:pt x="6608408" y="463907"/>
                    <a:pt x="6608654" y="469823"/>
                  </a:cubicBezTo>
                  <a:cubicBezTo>
                    <a:pt x="6608901" y="475739"/>
                    <a:pt x="6609928" y="480915"/>
                    <a:pt x="6611736" y="485352"/>
                  </a:cubicBezTo>
                  <a:cubicBezTo>
                    <a:pt x="6613872" y="490611"/>
                    <a:pt x="6616502" y="493240"/>
                    <a:pt x="6619624" y="493240"/>
                  </a:cubicBezTo>
                  <a:cubicBezTo>
                    <a:pt x="6627018" y="493076"/>
                    <a:pt x="6634332" y="489214"/>
                    <a:pt x="6641562" y="481655"/>
                  </a:cubicBezTo>
                  <a:cubicBezTo>
                    <a:pt x="6646821" y="476067"/>
                    <a:pt x="6652490" y="467933"/>
                    <a:pt x="6658570" y="457251"/>
                  </a:cubicBezTo>
                  <a:lnTo>
                    <a:pt x="6660631" y="453312"/>
                  </a:lnTo>
                  <a:lnTo>
                    <a:pt x="6655140" y="444803"/>
                  </a:lnTo>
                  <a:cubicBezTo>
                    <a:pt x="6650456" y="432889"/>
                    <a:pt x="6648115" y="419948"/>
                    <a:pt x="6648115" y="405980"/>
                  </a:cubicBezTo>
                  <a:cubicBezTo>
                    <a:pt x="6648115" y="377880"/>
                    <a:pt x="6657482" y="354052"/>
                    <a:pt x="6676216" y="334496"/>
                  </a:cubicBezTo>
                  <a:cubicBezTo>
                    <a:pt x="6694950" y="314612"/>
                    <a:pt x="6717874" y="304670"/>
                    <a:pt x="6744988" y="304670"/>
                  </a:cubicBezTo>
                  <a:cubicBezTo>
                    <a:pt x="6762983" y="304670"/>
                    <a:pt x="6778943" y="310309"/>
                    <a:pt x="6792870" y="321586"/>
                  </a:cubicBezTo>
                  <a:lnTo>
                    <a:pt x="6798493" y="327169"/>
                  </a:lnTo>
                  <a:lnTo>
                    <a:pt x="6799957" y="326115"/>
                  </a:lnTo>
                  <a:cubicBezTo>
                    <a:pt x="6804887" y="322664"/>
                    <a:pt x="6809447" y="319049"/>
                    <a:pt x="6813638" y="315269"/>
                  </a:cubicBezTo>
                  <a:cubicBezTo>
                    <a:pt x="6817828" y="311490"/>
                    <a:pt x="6820170" y="306396"/>
                    <a:pt x="6820662" y="299987"/>
                  </a:cubicBezTo>
                  <a:cubicBezTo>
                    <a:pt x="6820662" y="297522"/>
                    <a:pt x="6819676" y="295139"/>
                    <a:pt x="6817704" y="292838"/>
                  </a:cubicBezTo>
                  <a:cubicBezTo>
                    <a:pt x="6815732" y="290866"/>
                    <a:pt x="6813842" y="289880"/>
                    <a:pt x="6812036" y="289880"/>
                  </a:cubicBezTo>
                  <a:lnTo>
                    <a:pt x="6812036" y="289634"/>
                  </a:lnTo>
                  <a:cubicBezTo>
                    <a:pt x="6807928" y="290291"/>
                    <a:pt x="6804148" y="292099"/>
                    <a:pt x="6800696" y="295057"/>
                  </a:cubicBezTo>
                  <a:lnTo>
                    <a:pt x="6791330" y="283471"/>
                  </a:lnTo>
                  <a:cubicBezTo>
                    <a:pt x="6798724" y="277391"/>
                    <a:pt x="6806448" y="274433"/>
                    <a:pt x="6814500" y="274597"/>
                  </a:cubicBezTo>
                  <a:cubicBezTo>
                    <a:pt x="6824360" y="274433"/>
                    <a:pt x="6832741" y="277555"/>
                    <a:pt x="6839643" y="283964"/>
                  </a:cubicBezTo>
                  <a:cubicBezTo>
                    <a:pt x="6844902" y="289059"/>
                    <a:pt x="6847284" y="294892"/>
                    <a:pt x="6846792" y="301466"/>
                  </a:cubicBezTo>
                  <a:cubicBezTo>
                    <a:pt x="6845642" y="311818"/>
                    <a:pt x="6841163" y="319706"/>
                    <a:pt x="6833357" y="325129"/>
                  </a:cubicBezTo>
                  <a:cubicBezTo>
                    <a:pt x="6825552" y="330552"/>
                    <a:pt x="6817869" y="335154"/>
                    <a:pt x="6810310" y="338933"/>
                  </a:cubicBezTo>
                  <a:lnTo>
                    <a:pt x="6808899" y="339680"/>
                  </a:lnTo>
                  <a:lnTo>
                    <a:pt x="6824606" y="367588"/>
                  </a:lnTo>
                  <a:cubicBezTo>
                    <a:pt x="6828715" y="379461"/>
                    <a:pt x="6830769" y="392259"/>
                    <a:pt x="6830769" y="405980"/>
                  </a:cubicBezTo>
                  <a:cubicBezTo>
                    <a:pt x="6830769" y="433588"/>
                    <a:pt x="6822552" y="457251"/>
                    <a:pt x="6806120" y="476971"/>
                  </a:cubicBezTo>
                  <a:cubicBezTo>
                    <a:pt x="6789194" y="497184"/>
                    <a:pt x="6768816" y="507290"/>
                    <a:pt x="6744988" y="507290"/>
                  </a:cubicBezTo>
                  <a:cubicBezTo>
                    <a:pt x="6717874" y="507290"/>
                    <a:pt x="6694950" y="497348"/>
                    <a:pt x="6676216" y="477464"/>
                  </a:cubicBezTo>
                  <a:lnTo>
                    <a:pt x="6669894" y="467667"/>
                  </a:lnTo>
                  <a:lnTo>
                    <a:pt x="6663130" y="478450"/>
                  </a:lnTo>
                  <a:cubicBezTo>
                    <a:pt x="6659926" y="483380"/>
                    <a:pt x="6656188" y="488064"/>
                    <a:pt x="6651915" y="492500"/>
                  </a:cubicBezTo>
                  <a:cubicBezTo>
                    <a:pt x="6641891" y="502689"/>
                    <a:pt x="6631209" y="507783"/>
                    <a:pt x="6619870" y="507783"/>
                  </a:cubicBezTo>
                  <a:cubicBezTo>
                    <a:pt x="6602452" y="507783"/>
                    <a:pt x="6589551" y="502771"/>
                    <a:pt x="6581170" y="492747"/>
                  </a:cubicBezTo>
                  <a:cubicBezTo>
                    <a:pt x="6575912" y="486667"/>
                    <a:pt x="6572872" y="480052"/>
                    <a:pt x="6572050" y="472904"/>
                  </a:cubicBezTo>
                  <a:cubicBezTo>
                    <a:pt x="6571228" y="465756"/>
                    <a:pt x="6570818" y="458813"/>
                    <a:pt x="6570818" y="452075"/>
                  </a:cubicBezTo>
                  <a:cubicBezTo>
                    <a:pt x="6570818" y="438271"/>
                    <a:pt x="6570818" y="424344"/>
                    <a:pt x="6570818" y="410294"/>
                  </a:cubicBezTo>
                  <a:cubicBezTo>
                    <a:pt x="6570818" y="396244"/>
                    <a:pt x="6570818" y="382234"/>
                    <a:pt x="6570818" y="368266"/>
                  </a:cubicBezTo>
                  <a:cubicBezTo>
                    <a:pt x="6570818" y="362350"/>
                    <a:pt x="6570571" y="356352"/>
                    <a:pt x="6570078" y="350272"/>
                  </a:cubicBezTo>
                  <a:cubicBezTo>
                    <a:pt x="6569585" y="344192"/>
                    <a:pt x="6568435" y="338604"/>
                    <a:pt x="6566627" y="333510"/>
                  </a:cubicBezTo>
                  <a:cubicBezTo>
                    <a:pt x="6563176" y="324636"/>
                    <a:pt x="6557260" y="320035"/>
                    <a:pt x="6548879" y="319706"/>
                  </a:cubicBezTo>
                  <a:cubicBezTo>
                    <a:pt x="6537376" y="319542"/>
                    <a:pt x="6526202" y="323897"/>
                    <a:pt x="6515356" y="332771"/>
                  </a:cubicBezTo>
                  <a:cubicBezTo>
                    <a:pt x="6507961" y="338687"/>
                    <a:pt x="6500895" y="346328"/>
                    <a:pt x="6494157" y="355695"/>
                  </a:cubicBezTo>
                  <a:cubicBezTo>
                    <a:pt x="6489720" y="362432"/>
                    <a:pt x="6484954" y="371060"/>
                    <a:pt x="6479860" y="381577"/>
                  </a:cubicBezTo>
                  <a:cubicBezTo>
                    <a:pt x="6474766" y="392094"/>
                    <a:pt x="6470000" y="402776"/>
                    <a:pt x="6465564" y="413622"/>
                  </a:cubicBezTo>
                  <a:lnTo>
                    <a:pt x="6465564" y="507783"/>
                  </a:lnTo>
                  <a:lnTo>
                    <a:pt x="6427850" y="507783"/>
                  </a:lnTo>
                  <a:lnTo>
                    <a:pt x="6427850" y="384042"/>
                  </a:lnTo>
                  <a:cubicBezTo>
                    <a:pt x="6413552" y="413786"/>
                    <a:pt x="6399338" y="440736"/>
                    <a:pt x="6385206" y="464893"/>
                  </a:cubicBezTo>
                  <a:cubicBezTo>
                    <a:pt x="6379782" y="473931"/>
                    <a:pt x="6373004" y="483339"/>
                    <a:pt x="6364870" y="493117"/>
                  </a:cubicBezTo>
                  <a:cubicBezTo>
                    <a:pt x="6356735" y="502894"/>
                    <a:pt x="6346506" y="507783"/>
                    <a:pt x="6334180" y="507783"/>
                  </a:cubicBezTo>
                  <a:cubicBezTo>
                    <a:pt x="6334017" y="507783"/>
                    <a:pt x="6333934" y="507783"/>
                    <a:pt x="6333934" y="507783"/>
                  </a:cubicBezTo>
                  <a:cubicBezTo>
                    <a:pt x="6333770" y="507783"/>
                    <a:pt x="6333688" y="507783"/>
                    <a:pt x="6333688" y="507783"/>
                  </a:cubicBezTo>
                  <a:cubicBezTo>
                    <a:pt x="6326622" y="507783"/>
                    <a:pt x="6319556" y="506715"/>
                    <a:pt x="6312489" y="504579"/>
                  </a:cubicBezTo>
                  <a:cubicBezTo>
                    <a:pt x="6305423" y="502442"/>
                    <a:pt x="6299589" y="498498"/>
                    <a:pt x="6294988" y="492747"/>
                  </a:cubicBezTo>
                  <a:cubicBezTo>
                    <a:pt x="6289730" y="486667"/>
                    <a:pt x="6286690" y="480093"/>
                    <a:pt x="6285868" y="473027"/>
                  </a:cubicBezTo>
                  <a:cubicBezTo>
                    <a:pt x="6285046" y="465961"/>
                    <a:pt x="6284635" y="459141"/>
                    <a:pt x="6284635" y="452568"/>
                  </a:cubicBezTo>
                  <a:lnTo>
                    <a:pt x="6284635" y="449364"/>
                  </a:lnTo>
                  <a:lnTo>
                    <a:pt x="6284635" y="369499"/>
                  </a:lnTo>
                  <a:lnTo>
                    <a:pt x="6278472" y="382563"/>
                  </a:lnTo>
                  <a:cubicBezTo>
                    <a:pt x="6276008" y="387493"/>
                    <a:pt x="6273625" y="392382"/>
                    <a:pt x="6271324" y="397230"/>
                  </a:cubicBezTo>
                  <a:cubicBezTo>
                    <a:pt x="6269024" y="402077"/>
                    <a:pt x="6266640" y="406884"/>
                    <a:pt x="6264176" y="411650"/>
                  </a:cubicBezTo>
                  <a:lnTo>
                    <a:pt x="6250865" y="405241"/>
                  </a:lnTo>
                  <a:cubicBezTo>
                    <a:pt x="6253166" y="400311"/>
                    <a:pt x="6255466" y="395463"/>
                    <a:pt x="6257767" y="390697"/>
                  </a:cubicBezTo>
                  <a:cubicBezTo>
                    <a:pt x="6260068" y="385932"/>
                    <a:pt x="6262450" y="381084"/>
                    <a:pt x="6264915" y="376154"/>
                  </a:cubicBezTo>
                  <a:cubicBezTo>
                    <a:pt x="6264915" y="376154"/>
                    <a:pt x="6266354" y="373114"/>
                    <a:pt x="6269229" y="367034"/>
                  </a:cubicBezTo>
                  <a:cubicBezTo>
                    <a:pt x="6272105" y="360953"/>
                    <a:pt x="6273542" y="357913"/>
                    <a:pt x="6273542" y="357913"/>
                  </a:cubicBezTo>
                  <a:cubicBezTo>
                    <a:pt x="6277158" y="350847"/>
                    <a:pt x="6280856" y="342713"/>
                    <a:pt x="6284635" y="333510"/>
                  </a:cubicBezTo>
                  <a:lnTo>
                    <a:pt x="6284635" y="312065"/>
                  </a:lnTo>
                  <a:lnTo>
                    <a:pt x="6253084" y="312065"/>
                  </a:lnTo>
                  <a:lnTo>
                    <a:pt x="6253084" y="297029"/>
                  </a:lnTo>
                  <a:lnTo>
                    <a:pt x="6284635" y="297029"/>
                  </a:lnTo>
                  <a:lnTo>
                    <a:pt x="6284635" y="203113"/>
                  </a:lnTo>
                  <a:lnTo>
                    <a:pt x="6292276" y="203113"/>
                  </a:lnTo>
                  <a:lnTo>
                    <a:pt x="6314708" y="203113"/>
                  </a:lnTo>
                  <a:lnTo>
                    <a:pt x="6322349" y="203113"/>
                  </a:lnTo>
                  <a:lnTo>
                    <a:pt x="6322349" y="297029"/>
                  </a:lnTo>
                  <a:lnTo>
                    <a:pt x="6354640" y="297029"/>
                  </a:lnTo>
                  <a:lnTo>
                    <a:pt x="6354640" y="312065"/>
                  </a:lnTo>
                  <a:lnTo>
                    <a:pt x="6322349" y="312065"/>
                  </a:lnTo>
                  <a:lnTo>
                    <a:pt x="6322349" y="354216"/>
                  </a:lnTo>
                  <a:lnTo>
                    <a:pt x="6322349" y="449364"/>
                  </a:lnTo>
                  <a:lnTo>
                    <a:pt x="6322349" y="452814"/>
                  </a:lnTo>
                  <a:cubicBezTo>
                    <a:pt x="6322349" y="458730"/>
                    <a:pt x="6322432" y="464482"/>
                    <a:pt x="6322596" y="470069"/>
                  </a:cubicBezTo>
                  <a:cubicBezTo>
                    <a:pt x="6322760" y="475657"/>
                    <a:pt x="6323746" y="480669"/>
                    <a:pt x="6325554" y="485106"/>
                  </a:cubicBezTo>
                  <a:cubicBezTo>
                    <a:pt x="6327197" y="490200"/>
                    <a:pt x="6329744" y="492829"/>
                    <a:pt x="6333194" y="492993"/>
                  </a:cubicBezTo>
                  <a:cubicBezTo>
                    <a:pt x="6333194" y="492993"/>
                    <a:pt x="6333278" y="492993"/>
                    <a:pt x="6333441" y="492993"/>
                  </a:cubicBezTo>
                  <a:cubicBezTo>
                    <a:pt x="6333606" y="492993"/>
                    <a:pt x="6333688" y="492993"/>
                    <a:pt x="6333688" y="492993"/>
                  </a:cubicBezTo>
                  <a:cubicBezTo>
                    <a:pt x="6333688" y="492993"/>
                    <a:pt x="6333729" y="492993"/>
                    <a:pt x="6333811" y="492993"/>
                  </a:cubicBezTo>
                  <a:cubicBezTo>
                    <a:pt x="6333894" y="492993"/>
                    <a:pt x="6333934" y="492993"/>
                    <a:pt x="6333934" y="492993"/>
                  </a:cubicBezTo>
                  <a:cubicBezTo>
                    <a:pt x="6340836" y="492829"/>
                    <a:pt x="6347984" y="488967"/>
                    <a:pt x="6355380" y="481408"/>
                  </a:cubicBezTo>
                  <a:cubicBezTo>
                    <a:pt x="6360310" y="475985"/>
                    <a:pt x="6365979" y="467933"/>
                    <a:pt x="6372388" y="457251"/>
                  </a:cubicBezTo>
                  <a:cubicBezTo>
                    <a:pt x="6382740" y="439832"/>
                    <a:pt x="6392477" y="422043"/>
                    <a:pt x="6401598" y="403885"/>
                  </a:cubicBezTo>
                  <a:cubicBezTo>
                    <a:pt x="6410718" y="385726"/>
                    <a:pt x="6419468" y="367362"/>
                    <a:pt x="6427850" y="348793"/>
                  </a:cubicBezTo>
                  <a:lnTo>
                    <a:pt x="6427850" y="340166"/>
                  </a:lnTo>
                  <a:lnTo>
                    <a:pt x="6427850" y="171562"/>
                  </a:lnTo>
                  <a:cubicBezTo>
                    <a:pt x="6427850" y="147241"/>
                    <a:pt x="6429493" y="125221"/>
                    <a:pt x="6432780" y="105501"/>
                  </a:cubicBezTo>
                  <a:cubicBezTo>
                    <a:pt x="6436724" y="82166"/>
                    <a:pt x="6443872" y="60638"/>
                    <a:pt x="6454224" y="40919"/>
                  </a:cubicBezTo>
                  <a:cubicBezTo>
                    <a:pt x="6459154" y="31552"/>
                    <a:pt x="6466672" y="22390"/>
                    <a:pt x="6476779" y="13434"/>
                  </a:cubicBezTo>
                  <a:cubicBezTo>
                    <a:pt x="6486886" y="4478"/>
                    <a:pt x="6498594" y="0"/>
                    <a:pt x="6511904" y="0"/>
                  </a:cubicBezTo>
                  <a:close/>
                  <a:moveTo>
                    <a:pt x="4234235" y="0"/>
                  </a:moveTo>
                  <a:cubicBezTo>
                    <a:pt x="4245738" y="0"/>
                    <a:pt x="4255351" y="5588"/>
                    <a:pt x="4263075" y="16762"/>
                  </a:cubicBezTo>
                  <a:cubicBezTo>
                    <a:pt x="4271292" y="29087"/>
                    <a:pt x="4274085" y="48231"/>
                    <a:pt x="4271456" y="74196"/>
                  </a:cubicBezTo>
                  <a:cubicBezTo>
                    <a:pt x="4267840" y="107226"/>
                    <a:pt x="4260117" y="137011"/>
                    <a:pt x="4248285" y="163551"/>
                  </a:cubicBezTo>
                  <a:cubicBezTo>
                    <a:pt x="4236453" y="190090"/>
                    <a:pt x="4223553" y="216506"/>
                    <a:pt x="4209585" y="242799"/>
                  </a:cubicBezTo>
                  <a:cubicBezTo>
                    <a:pt x="4205970" y="249701"/>
                    <a:pt x="4202314" y="256603"/>
                    <a:pt x="4198616" y="263505"/>
                  </a:cubicBezTo>
                  <a:cubicBezTo>
                    <a:pt x="4194918" y="270407"/>
                    <a:pt x="4191344" y="277473"/>
                    <a:pt x="4187894" y="284704"/>
                  </a:cubicBezTo>
                  <a:lnTo>
                    <a:pt x="4187894" y="340166"/>
                  </a:lnTo>
                  <a:lnTo>
                    <a:pt x="4187894" y="376894"/>
                  </a:lnTo>
                  <a:cubicBezTo>
                    <a:pt x="4193974" y="364569"/>
                    <a:pt x="4199478" y="354709"/>
                    <a:pt x="4204408" y="347314"/>
                  </a:cubicBezTo>
                  <a:cubicBezTo>
                    <a:pt x="4204573" y="346985"/>
                    <a:pt x="4204778" y="346657"/>
                    <a:pt x="4205025" y="346328"/>
                  </a:cubicBezTo>
                  <a:cubicBezTo>
                    <a:pt x="4205272" y="345999"/>
                    <a:pt x="4205559" y="345589"/>
                    <a:pt x="4205888" y="345096"/>
                  </a:cubicBezTo>
                  <a:cubicBezTo>
                    <a:pt x="4208188" y="341973"/>
                    <a:pt x="4211188" y="338235"/>
                    <a:pt x="4214885" y="333880"/>
                  </a:cubicBezTo>
                  <a:cubicBezTo>
                    <a:pt x="4218582" y="329525"/>
                    <a:pt x="4223142" y="325211"/>
                    <a:pt x="4228566" y="320939"/>
                  </a:cubicBezTo>
                  <a:cubicBezTo>
                    <a:pt x="4242369" y="309929"/>
                    <a:pt x="4256748" y="304506"/>
                    <a:pt x="4271702" y="304670"/>
                  </a:cubicBezTo>
                  <a:cubicBezTo>
                    <a:pt x="4295202" y="305327"/>
                    <a:pt x="4311716" y="312722"/>
                    <a:pt x="4321248" y="326855"/>
                  </a:cubicBezTo>
                  <a:cubicBezTo>
                    <a:pt x="4325356" y="333264"/>
                    <a:pt x="4327986" y="340042"/>
                    <a:pt x="4329136" y="347191"/>
                  </a:cubicBezTo>
                  <a:cubicBezTo>
                    <a:pt x="4330286" y="354339"/>
                    <a:pt x="4330862" y="361364"/>
                    <a:pt x="4330862" y="368266"/>
                  </a:cubicBezTo>
                  <a:lnTo>
                    <a:pt x="4330862" y="452075"/>
                  </a:lnTo>
                  <a:cubicBezTo>
                    <a:pt x="4330862" y="457991"/>
                    <a:pt x="4330984" y="463907"/>
                    <a:pt x="4331231" y="469823"/>
                  </a:cubicBezTo>
                  <a:cubicBezTo>
                    <a:pt x="4331478" y="475739"/>
                    <a:pt x="4332504" y="480915"/>
                    <a:pt x="4334312" y="485352"/>
                  </a:cubicBezTo>
                  <a:cubicBezTo>
                    <a:pt x="4336120" y="490611"/>
                    <a:pt x="4338667" y="493240"/>
                    <a:pt x="4341954" y="493240"/>
                  </a:cubicBezTo>
                  <a:cubicBezTo>
                    <a:pt x="4341954" y="493240"/>
                    <a:pt x="4341994" y="493240"/>
                    <a:pt x="4342077" y="493240"/>
                  </a:cubicBezTo>
                  <a:cubicBezTo>
                    <a:pt x="4342159" y="493240"/>
                    <a:pt x="4342200" y="493240"/>
                    <a:pt x="4342200" y="493240"/>
                  </a:cubicBezTo>
                  <a:cubicBezTo>
                    <a:pt x="4350252" y="493240"/>
                    <a:pt x="4357442" y="489419"/>
                    <a:pt x="4363768" y="481778"/>
                  </a:cubicBezTo>
                  <a:cubicBezTo>
                    <a:pt x="4370096" y="474136"/>
                    <a:pt x="4375888" y="465961"/>
                    <a:pt x="4381146" y="457251"/>
                  </a:cubicBezTo>
                  <a:cubicBezTo>
                    <a:pt x="4384598" y="451171"/>
                    <a:pt x="4387802" y="444927"/>
                    <a:pt x="4390760" y="438518"/>
                  </a:cubicBezTo>
                  <a:lnTo>
                    <a:pt x="4397030" y="424412"/>
                  </a:lnTo>
                  <a:lnTo>
                    <a:pt x="4397030" y="408359"/>
                  </a:lnTo>
                  <a:lnTo>
                    <a:pt x="4383226" y="403515"/>
                  </a:lnTo>
                  <a:cubicBezTo>
                    <a:pt x="4386512" y="394641"/>
                    <a:pt x="4389552" y="384781"/>
                    <a:pt x="4392346" y="373936"/>
                  </a:cubicBezTo>
                  <a:cubicBezTo>
                    <a:pt x="4393825" y="368513"/>
                    <a:pt x="4395180" y="363295"/>
                    <a:pt x="4396413" y="358283"/>
                  </a:cubicBezTo>
                  <a:lnTo>
                    <a:pt x="4397030" y="355744"/>
                  </a:lnTo>
                  <a:lnTo>
                    <a:pt x="4397030" y="354901"/>
                  </a:lnTo>
                  <a:cubicBezTo>
                    <a:pt x="4397030" y="354280"/>
                    <a:pt x="4397030" y="353969"/>
                    <a:pt x="4397030" y="353969"/>
                  </a:cubicBezTo>
                  <a:lnTo>
                    <a:pt x="4397030" y="304670"/>
                  </a:lnTo>
                  <a:lnTo>
                    <a:pt x="4408122" y="304670"/>
                  </a:lnTo>
                  <a:lnTo>
                    <a:pt x="4415763" y="304670"/>
                  </a:lnTo>
                  <a:lnTo>
                    <a:pt x="4434497" y="304670"/>
                  </a:lnTo>
                  <a:cubicBezTo>
                    <a:pt x="4434497" y="304670"/>
                    <a:pt x="4434497" y="312887"/>
                    <a:pt x="4434497" y="329320"/>
                  </a:cubicBezTo>
                  <a:cubicBezTo>
                    <a:pt x="4434497" y="345753"/>
                    <a:pt x="4434497" y="353969"/>
                    <a:pt x="4434497" y="353969"/>
                  </a:cubicBezTo>
                  <a:lnTo>
                    <a:pt x="4434497" y="449117"/>
                  </a:lnTo>
                  <a:lnTo>
                    <a:pt x="4434497" y="452568"/>
                  </a:lnTo>
                  <a:cubicBezTo>
                    <a:pt x="4434497" y="458484"/>
                    <a:pt x="4434620" y="464277"/>
                    <a:pt x="4434866" y="469946"/>
                  </a:cubicBezTo>
                  <a:cubicBezTo>
                    <a:pt x="4435113" y="475615"/>
                    <a:pt x="4436058" y="480669"/>
                    <a:pt x="4437702" y="485106"/>
                  </a:cubicBezTo>
                  <a:cubicBezTo>
                    <a:pt x="4439674" y="490200"/>
                    <a:pt x="4441974" y="492747"/>
                    <a:pt x="4444604" y="492747"/>
                  </a:cubicBezTo>
                  <a:cubicBezTo>
                    <a:pt x="4458572" y="492747"/>
                    <a:pt x="4471882" y="484037"/>
                    <a:pt x="4484536" y="466618"/>
                  </a:cubicBezTo>
                  <a:lnTo>
                    <a:pt x="4491708" y="455293"/>
                  </a:lnTo>
                  <a:lnTo>
                    <a:pt x="4485940" y="443817"/>
                  </a:lnTo>
                  <a:cubicBezTo>
                    <a:pt x="4483064" y="435436"/>
                    <a:pt x="4481174" y="426357"/>
                    <a:pt x="4480271" y="416579"/>
                  </a:cubicBezTo>
                  <a:cubicBezTo>
                    <a:pt x="4479120" y="398010"/>
                    <a:pt x="4482243" y="380427"/>
                    <a:pt x="4489638" y="363829"/>
                  </a:cubicBezTo>
                  <a:cubicBezTo>
                    <a:pt x="4496868" y="347396"/>
                    <a:pt x="4507714" y="333675"/>
                    <a:pt x="4522176" y="322664"/>
                  </a:cubicBezTo>
                  <a:cubicBezTo>
                    <a:pt x="4535979" y="312311"/>
                    <a:pt x="4551920" y="306971"/>
                    <a:pt x="4569996" y="306642"/>
                  </a:cubicBezTo>
                  <a:cubicBezTo>
                    <a:pt x="4570160" y="306642"/>
                    <a:pt x="4570366" y="306642"/>
                    <a:pt x="4570612" y="306642"/>
                  </a:cubicBezTo>
                  <a:cubicBezTo>
                    <a:pt x="4570858" y="306642"/>
                    <a:pt x="4571228" y="306642"/>
                    <a:pt x="4571721" y="306642"/>
                  </a:cubicBezTo>
                  <a:lnTo>
                    <a:pt x="4571721" y="306889"/>
                  </a:lnTo>
                  <a:cubicBezTo>
                    <a:pt x="4581581" y="306889"/>
                    <a:pt x="4590948" y="309025"/>
                    <a:pt x="4599822" y="313297"/>
                  </a:cubicBezTo>
                  <a:cubicBezTo>
                    <a:pt x="4607874" y="317406"/>
                    <a:pt x="4615680" y="323815"/>
                    <a:pt x="4623239" y="332524"/>
                  </a:cubicBezTo>
                  <a:lnTo>
                    <a:pt x="4611654" y="342138"/>
                  </a:lnTo>
                  <a:cubicBezTo>
                    <a:pt x="4605573" y="334907"/>
                    <a:pt x="4599410" y="329731"/>
                    <a:pt x="4593166" y="326608"/>
                  </a:cubicBezTo>
                  <a:cubicBezTo>
                    <a:pt x="4585443" y="322829"/>
                    <a:pt x="4576651" y="321268"/>
                    <a:pt x="4566791" y="321925"/>
                  </a:cubicBezTo>
                  <a:cubicBezTo>
                    <a:pt x="4558575" y="323239"/>
                    <a:pt x="4551098" y="327266"/>
                    <a:pt x="4544360" y="334003"/>
                  </a:cubicBezTo>
                  <a:cubicBezTo>
                    <a:pt x="4535322" y="343041"/>
                    <a:pt x="4528420" y="354791"/>
                    <a:pt x="4523654" y="369252"/>
                  </a:cubicBezTo>
                  <a:lnTo>
                    <a:pt x="4519338" y="402885"/>
                  </a:lnTo>
                  <a:lnTo>
                    <a:pt x="4523359" y="404008"/>
                  </a:lnTo>
                  <a:cubicBezTo>
                    <a:pt x="4528042" y="405816"/>
                    <a:pt x="4530056" y="407295"/>
                    <a:pt x="4529398" y="408445"/>
                  </a:cubicBezTo>
                  <a:cubicBezTo>
                    <a:pt x="4526522" y="415922"/>
                    <a:pt x="4523852" y="422619"/>
                    <a:pt x="4521387" y="428535"/>
                  </a:cubicBezTo>
                  <a:lnTo>
                    <a:pt x="4520141" y="431366"/>
                  </a:lnTo>
                  <a:lnTo>
                    <a:pt x="4521251" y="438764"/>
                  </a:lnTo>
                  <a:cubicBezTo>
                    <a:pt x="4523100" y="446077"/>
                    <a:pt x="4525626" y="452897"/>
                    <a:pt x="4528830" y="459223"/>
                  </a:cubicBezTo>
                  <a:cubicBezTo>
                    <a:pt x="4534582" y="471055"/>
                    <a:pt x="4541402" y="479929"/>
                    <a:pt x="4549290" y="485845"/>
                  </a:cubicBezTo>
                  <a:cubicBezTo>
                    <a:pt x="4554220" y="489789"/>
                    <a:pt x="4559643" y="492336"/>
                    <a:pt x="4565558" y="493486"/>
                  </a:cubicBezTo>
                  <a:cubicBezTo>
                    <a:pt x="4568188" y="493979"/>
                    <a:pt x="4572132" y="494226"/>
                    <a:pt x="4577390" y="494226"/>
                  </a:cubicBezTo>
                  <a:cubicBezTo>
                    <a:pt x="4588894" y="493733"/>
                    <a:pt x="4598712" y="490200"/>
                    <a:pt x="4606847" y="483627"/>
                  </a:cubicBezTo>
                  <a:cubicBezTo>
                    <a:pt x="4614982" y="477053"/>
                    <a:pt x="4621020" y="471220"/>
                    <a:pt x="4624964" y="466125"/>
                  </a:cubicBezTo>
                  <a:cubicBezTo>
                    <a:pt x="4637454" y="450350"/>
                    <a:pt x="4649080" y="432068"/>
                    <a:pt x="4659844" y="411280"/>
                  </a:cubicBezTo>
                  <a:cubicBezTo>
                    <a:pt x="4670608" y="390492"/>
                    <a:pt x="4680754" y="369745"/>
                    <a:pt x="4690286" y="349039"/>
                  </a:cubicBezTo>
                  <a:lnTo>
                    <a:pt x="4690286" y="340166"/>
                  </a:lnTo>
                  <a:lnTo>
                    <a:pt x="4690286" y="171562"/>
                  </a:lnTo>
                  <a:cubicBezTo>
                    <a:pt x="4690286" y="145926"/>
                    <a:pt x="4691930" y="123906"/>
                    <a:pt x="4695216" y="105501"/>
                  </a:cubicBezTo>
                  <a:cubicBezTo>
                    <a:pt x="4699324" y="81508"/>
                    <a:pt x="4706473" y="59981"/>
                    <a:pt x="4716661" y="40919"/>
                  </a:cubicBezTo>
                  <a:cubicBezTo>
                    <a:pt x="4721591" y="31552"/>
                    <a:pt x="4729068" y="22390"/>
                    <a:pt x="4739092" y="13434"/>
                  </a:cubicBezTo>
                  <a:cubicBezTo>
                    <a:pt x="4749116" y="4478"/>
                    <a:pt x="4760784" y="0"/>
                    <a:pt x="4774095" y="0"/>
                  </a:cubicBezTo>
                  <a:cubicBezTo>
                    <a:pt x="4785598" y="0"/>
                    <a:pt x="4795212" y="5588"/>
                    <a:pt x="4802934" y="16762"/>
                  </a:cubicBezTo>
                  <a:cubicBezTo>
                    <a:pt x="4811151" y="29580"/>
                    <a:pt x="4813862" y="48724"/>
                    <a:pt x="4811069" y="74196"/>
                  </a:cubicBezTo>
                  <a:cubicBezTo>
                    <a:pt x="4807125" y="110842"/>
                    <a:pt x="4798374" y="145515"/>
                    <a:pt x="4784818" y="178217"/>
                  </a:cubicBezTo>
                  <a:cubicBezTo>
                    <a:pt x="4771260" y="210919"/>
                    <a:pt x="4756922" y="242799"/>
                    <a:pt x="4741804" y="273858"/>
                  </a:cubicBezTo>
                  <a:cubicBezTo>
                    <a:pt x="4739339" y="278788"/>
                    <a:pt x="4736956" y="283677"/>
                    <a:pt x="4734656" y="288525"/>
                  </a:cubicBezTo>
                  <a:cubicBezTo>
                    <a:pt x="4732355" y="293372"/>
                    <a:pt x="4730054" y="298261"/>
                    <a:pt x="4727754" y="303191"/>
                  </a:cubicBezTo>
                  <a:lnTo>
                    <a:pt x="4727754" y="340166"/>
                  </a:lnTo>
                  <a:lnTo>
                    <a:pt x="4727754" y="376894"/>
                  </a:lnTo>
                  <a:cubicBezTo>
                    <a:pt x="4733505" y="364897"/>
                    <a:pt x="4738928" y="355038"/>
                    <a:pt x="4744022" y="347314"/>
                  </a:cubicBezTo>
                  <a:cubicBezTo>
                    <a:pt x="4751252" y="336961"/>
                    <a:pt x="4759305" y="328169"/>
                    <a:pt x="4768179" y="320939"/>
                  </a:cubicBezTo>
                  <a:cubicBezTo>
                    <a:pt x="4782147" y="309929"/>
                    <a:pt x="4796526" y="304506"/>
                    <a:pt x="4811316" y="304670"/>
                  </a:cubicBezTo>
                  <a:cubicBezTo>
                    <a:pt x="4834979" y="305327"/>
                    <a:pt x="4851494" y="312722"/>
                    <a:pt x="4860862" y="326855"/>
                  </a:cubicBezTo>
                  <a:cubicBezTo>
                    <a:pt x="4865134" y="333264"/>
                    <a:pt x="4867804" y="340042"/>
                    <a:pt x="4868872" y="347191"/>
                  </a:cubicBezTo>
                  <a:cubicBezTo>
                    <a:pt x="4869940" y="354339"/>
                    <a:pt x="4870474" y="361364"/>
                    <a:pt x="4870474" y="368266"/>
                  </a:cubicBezTo>
                  <a:lnTo>
                    <a:pt x="4870721" y="452075"/>
                  </a:lnTo>
                  <a:cubicBezTo>
                    <a:pt x="4870556" y="457991"/>
                    <a:pt x="4870598" y="463907"/>
                    <a:pt x="4870844" y="469823"/>
                  </a:cubicBezTo>
                  <a:cubicBezTo>
                    <a:pt x="4871091" y="475739"/>
                    <a:pt x="4872118" y="480915"/>
                    <a:pt x="4873926" y="485352"/>
                  </a:cubicBezTo>
                  <a:cubicBezTo>
                    <a:pt x="4876062" y="490611"/>
                    <a:pt x="4878691" y="493240"/>
                    <a:pt x="4881814" y="493240"/>
                  </a:cubicBezTo>
                  <a:cubicBezTo>
                    <a:pt x="4890030" y="493240"/>
                    <a:pt x="4897302" y="489419"/>
                    <a:pt x="4903628" y="481778"/>
                  </a:cubicBezTo>
                  <a:cubicBezTo>
                    <a:pt x="4909956" y="474136"/>
                    <a:pt x="4915748" y="465961"/>
                    <a:pt x="4921006" y="457251"/>
                  </a:cubicBezTo>
                  <a:cubicBezTo>
                    <a:pt x="4924622" y="450843"/>
                    <a:pt x="4927826" y="444598"/>
                    <a:pt x="4930620" y="438518"/>
                  </a:cubicBezTo>
                  <a:cubicBezTo>
                    <a:pt x="4934564" y="429644"/>
                    <a:pt x="4937440" y="422988"/>
                    <a:pt x="4939247" y="418551"/>
                  </a:cubicBezTo>
                  <a:lnTo>
                    <a:pt x="4945656" y="403515"/>
                  </a:lnTo>
                  <a:lnTo>
                    <a:pt x="4959214" y="409678"/>
                  </a:lnTo>
                  <a:lnTo>
                    <a:pt x="4953051" y="424221"/>
                  </a:lnTo>
                  <a:cubicBezTo>
                    <a:pt x="4950093" y="431451"/>
                    <a:pt x="4947135" y="438436"/>
                    <a:pt x="4944177" y="445173"/>
                  </a:cubicBezTo>
                  <a:cubicBezTo>
                    <a:pt x="4941219" y="451911"/>
                    <a:pt x="4937768" y="458484"/>
                    <a:pt x="4933824" y="464893"/>
                  </a:cubicBezTo>
                  <a:cubicBezTo>
                    <a:pt x="4928894" y="472945"/>
                    <a:pt x="4922321" y="482106"/>
                    <a:pt x="4914104" y="492377"/>
                  </a:cubicBezTo>
                  <a:cubicBezTo>
                    <a:pt x="4905888" y="502648"/>
                    <a:pt x="4895206" y="507783"/>
                    <a:pt x="4882060" y="507783"/>
                  </a:cubicBezTo>
                  <a:cubicBezTo>
                    <a:pt x="4864640" y="507783"/>
                    <a:pt x="4851741" y="502771"/>
                    <a:pt x="4843360" y="492747"/>
                  </a:cubicBezTo>
                  <a:cubicBezTo>
                    <a:pt x="4838102" y="486667"/>
                    <a:pt x="4835061" y="480052"/>
                    <a:pt x="4834240" y="472904"/>
                  </a:cubicBezTo>
                  <a:cubicBezTo>
                    <a:pt x="4833418" y="465756"/>
                    <a:pt x="4833007" y="458813"/>
                    <a:pt x="4833007" y="452075"/>
                  </a:cubicBezTo>
                  <a:cubicBezTo>
                    <a:pt x="4833007" y="396202"/>
                    <a:pt x="4833007" y="368266"/>
                    <a:pt x="4833007" y="368266"/>
                  </a:cubicBezTo>
                  <a:cubicBezTo>
                    <a:pt x="4833007" y="362350"/>
                    <a:pt x="4832760" y="356352"/>
                    <a:pt x="4832268" y="350272"/>
                  </a:cubicBezTo>
                  <a:cubicBezTo>
                    <a:pt x="4831774" y="344192"/>
                    <a:pt x="4830624" y="338604"/>
                    <a:pt x="4828817" y="333510"/>
                  </a:cubicBezTo>
                  <a:cubicBezTo>
                    <a:pt x="4825366" y="324636"/>
                    <a:pt x="4819450" y="320035"/>
                    <a:pt x="4811069" y="319706"/>
                  </a:cubicBezTo>
                  <a:cubicBezTo>
                    <a:pt x="4799730" y="319542"/>
                    <a:pt x="4788556" y="323897"/>
                    <a:pt x="4777546" y="332771"/>
                  </a:cubicBezTo>
                  <a:cubicBezTo>
                    <a:pt x="4769822" y="338851"/>
                    <a:pt x="4762838" y="346492"/>
                    <a:pt x="4756594" y="355695"/>
                  </a:cubicBezTo>
                  <a:cubicBezTo>
                    <a:pt x="4752156" y="362432"/>
                    <a:pt x="4747350" y="371060"/>
                    <a:pt x="4742174" y="381577"/>
                  </a:cubicBezTo>
                  <a:cubicBezTo>
                    <a:pt x="4736997" y="392094"/>
                    <a:pt x="4732190" y="402776"/>
                    <a:pt x="4727754" y="413622"/>
                  </a:cubicBezTo>
                  <a:lnTo>
                    <a:pt x="4727754" y="507783"/>
                  </a:lnTo>
                  <a:lnTo>
                    <a:pt x="4690286" y="507783"/>
                  </a:lnTo>
                  <a:lnTo>
                    <a:pt x="4690286" y="384535"/>
                  </a:lnTo>
                  <a:cubicBezTo>
                    <a:pt x="4682398" y="400968"/>
                    <a:pt x="4674017" y="417072"/>
                    <a:pt x="4665144" y="432848"/>
                  </a:cubicBezTo>
                  <a:cubicBezTo>
                    <a:pt x="4656270" y="448624"/>
                    <a:pt x="4646820" y="462839"/>
                    <a:pt x="4636796" y="475492"/>
                  </a:cubicBezTo>
                  <a:cubicBezTo>
                    <a:pt x="4620034" y="496691"/>
                    <a:pt x="4600480" y="507783"/>
                    <a:pt x="4578130" y="508769"/>
                  </a:cubicBezTo>
                  <a:cubicBezTo>
                    <a:pt x="4577472" y="508769"/>
                    <a:pt x="4576816" y="508769"/>
                    <a:pt x="4576158" y="508769"/>
                  </a:cubicBezTo>
                  <a:cubicBezTo>
                    <a:pt x="4575500" y="508769"/>
                    <a:pt x="4574926" y="508769"/>
                    <a:pt x="4574432" y="508769"/>
                  </a:cubicBezTo>
                  <a:lnTo>
                    <a:pt x="4574432" y="509262"/>
                  </a:lnTo>
                  <a:cubicBezTo>
                    <a:pt x="4558164" y="509262"/>
                    <a:pt x="4543538" y="505565"/>
                    <a:pt x="4530556" y="498170"/>
                  </a:cubicBezTo>
                  <a:cubicBezTo>
                    <a:pt x="4524230" y="494637"/>
                    <a:pt x="4518314" y="490261"/>
                    <a:pt x="4512808" y="485044"/>
                  </a:cubicBezTo>
                  <a:lnTo>
                    <a:pt x="4500035" y="469850"/>
                  </a:lnTo>
                  <a:lnTo>
                    <a:pt x="4496614" y="475246"/>
                  </a:lnTo>
                  <a:cubicBezTo>
                    <a:pt x="4481002" y="496937"/>
                    <a:pt x="4463666" y="507783"/>
                    <a:pt x="4444604" y="507783"/>
                  </a:cubicBezTo>
                  <a:cubicBezTo>
                    <a:pt x="4428334" y="507783"/>
                    <a:pt x="4415928" y="502689"/>
                    <a:pt x="4407382" y="492500"/>
                  </a:cubicBezTo>
                  <a:cubicBezTo>
                    <a:pt x="4401960" y="486420"/>
                    <a:pt x="4398837" y="479847"/>
                    <a:pt x="4398016" y="472781"/>
                  </a:cubicBezTo>
                  <a:lnTo>
                    <a:pt x="4397326" y="458489"/>
                  </a:lnTo>
                  <a:lnTo>
                    <a:pt x="4393964" y="464893"/>
                  </a:lnTo>
                  <a:cubicBezTo>
                    <a:pt x="4389034" y="472945"/>
                    <a:pt x="4382461" y="482106"/>
                    <a:pt x="4374245" y="492377"/>
                  </a:cubicBezTo>
                  <a:cubicBezTo>
                    <a:pt x="4366028" y="502648"/>
                    <a:pt x="4355346" y="507783"/>
                    <a:pt x="4342200" y="507783"/>
                  </a:cubicBezTo>
                  <a:cubicBezTo>
                    <a:pt x="4324946" y="507783"/>
                    <a:pt x="4312128" y="502771"/>
                    <a:pt x="4303747" y="492747"/>
                  </a:cubicBezTo>
                  <a:cubicBezTo>
                    <a:pt x="4298324" y="486667"/>
                    <a:pt x="4295202" y="480052"/>
                    <a:pt x="4294380" y="472904"/>
                  </a:cubicBezTo>
                  <a:cubicBezTo>
                    <a:pt x="4293558" y="465756"/>
                    <a:pt x="4293148" y="458813"/>
                    <a:pt x="4293148" y="452075"/>
                  </a:cubicBezTo>
                  <a:lnTo>
                    <a:pt x="4293148" y="368266"/>
                  </a:lnTo>
                  <a:cubicBezTo>
                    <a:pt x="4293148" y="362350"/>
                    <a:pt x="4292901" y="356352"/>
                    <a:pt x="4292408" y="350272"/>
                  </a:cubicBezTo>
                  <a:cubicBezTo>
                    <a:pt x="4291915" y="344192"/>
                    <a:pt x="4290764" y="338604"/>
                    <a:pt x="4288957" y="333510"/>
                  </a:cubicBezTo>
                  <a:cubicBezTo>
                    <a:pt x="4285506" y="324636"/>
                    <a:pt x="4279590" y="320035"/>
                    <a:pt x="4271209" y="319706"/>
                  </a:cubicBezTo>
                  <a:cubicBezTo>
                    <a:pt x="4259870" y="319542"/>
                    <a:pt x="4248778" y="323897"/>
                    <a:pt x="4237932" y="332771"/>
                  </a:cubicBezTo>
                  <a:cubicBezTo>
                    <a:pt x="4230044" y="339015"/>
                    <a:pt x="4223471" y="345999"/>
                    <a:pt x="4218212" y="353723"/>
                  </a:cubicBezTo>
                  <a:cubicBezTo>
                    <a:pt x="4217555" y="354709"/>
                    <a:pt x="4217062" y="355366"/>
                    <a:pt x="4216734" y="355695"/>
                  </a:cubicBezTo>
                  <a:cubicBezTo>
                    <a:pt x="4212296" y="362432"/>
                    <a:pt x="4207490" y="371060"/>
                    <a:pt x="4202314" y="381577"/>
                  </a:cubicBezTo>
                  <a:cubicBezTo>
                    <a:pt x="4197137" y="392094"/>
                    <a:pt x="4192330" y="402776"/>
                    <a:pt x="4187894" y="413622"/>
                  </a:cubicBezTo>
                  <a:lnTo>
                    <a:pt x="4187894" y="507783"/>
                  </a:lnTo>
                  <a:lnTo>
                    <a:pt x="4150426" y="507783"/>
                  </a:lnTo>
                  <a:lnTo>
                    <a:pt x="4150426" y="363336"/>
                  </a:lnTo>
                  <a:cubicBezTo>
                    <a:pt x="4140073" y="384535"/>
                    <a:pt x="4129514" y="405734"/>
                    <a:pt x="4118751" y="426932"/>
                  </a:cubicBezTo>
                  <a:cubicBezTo>
                    <a:pt x="4107988" y="448131"/>
                    <a:pt x="4097183" y="469083"/>
                    <a:pt x="4086337" y="489789"/>
                  </a:cubicBezTo>
                  <a:lnTo>
                    <a:pt x="4086337" y="641384"/>
                  </a:lnTo>
                  <a:cubicBezTo>
                    <a:pt x="4086337" y="669156"/>
                    <a:pt x="4083296" y="696271"/>
                    <a:pt x="4077216" y="722728"/>
                  </a:cubicBezTo>
                  <a:cubicBezTo>
                    <a:pt x="4074094" y="735710"/>
                    <a:pt x="4070890" y="746310"/>
                    <a:pt x="4067603" y="754526"/>
                  </a:cubicBezTo>
                  <a:cubicBezTo>
                    <a:pt x="4064316" y="762743"/>
                    <a:pt x="4061769" y="768659"/>
                    <a:pt x="4059962" y="772274"/>
                  </a:cubicBezTo>
                  <a:cubicBezTo>
                    <a:pt x="4049938" y="791172"/>
                    <a:pt x="4036380" y="803743"/>
                    <a:pt x="4019290" y="809988"/>
                  </a:cubicBezTo>
                  <a:cubicBezTo>
                    <a:pt x="4013702" y="812124"/>
                    <a:pt x="4008033" y="813193"/>
                    <a:pt x="4002282" y="813193"/>
                  </a:cubicBezTo>
                  <a:cubicBezTo>
                    <a:pt x="3990450" y="812864"/>
                    <a:pt x="3980918" y="807194"/>
                    <a:pt x="3973688" y="796184"/>
                  </a:cubicBezTo>
                  <a:cubicBezTo>
                    <a:pt x="3965307" y="784024"/>
                    <a:pt x="3962514" y="764961"/>
                    <a:pt x="3965307" y="738997"/>
                  </a:cubicBezTo>
                  <a:cubicBezTo>
                    <a:pt x="3967443" y="717798"/>
                    <a:pt x="3973441" y="692409"/>
                    <a:pt x="3983301" y="662830"/>
                  </a:cubicBezTo>
                  <a:cubicBezTo>
                    <a:pt x="3987738" y="648533"/>
                    <a:pt x="3993448" y="634359"/>
                    <a:pt x="4000433" y="620309"/>
                  </a:cubicBezTo>
                  <a:cubicBezTo>
                    <a:pt x="4007416" y="606259"/>
                    <a:pt x="4014113" y="593400"/>
                    <a:pt x="4020522" y="581732"/>
                  </a:cubicBezTo>
                  <a:cubicBezTo>
                    <a:pt x="4025124" y="572858"/>
                    <a:pt x="4029766" y="564067"/>
                    <a:pt x="4034449" y="555357"/>
                  </a:cubicBezTo>
                  <a:cubicBezTo>
                    <a:pt x="4039133" y="546648"/>
                    <a:pt x="4043857" y="537856"/>
                    <a:pt x="4048623" y="528982"/>
                  </a:cubicBezTo>
                  <a:lnTo>
                    <a:pt x="4048623" y="480669"/>
                  </a:lnTo>
                  <a:cubicBezTo>
                    <a:pt x="4043200" y="486749"/>
                    <a:pt x="4037942" y="491679"/>
                    <a:pt x="4032847" y="495458"/>
                  </a:cubicBezTo>
                  <a:cubicBezTo>
                    <a:pt x="4021672" y="503675"/>
                    <a:pt x="4009348" y="507783"/>
                    <a:pt x="3995872" y="507783"/>
                  </a:cubicBezTo>
                  <a:cubicBezTo>
                    <a:pt x="3965472" y="507290"/>
                    <a:pt x="3940986" y="495048"/>
                    <a:pt x="3922416" y="471055"/>
                  </a:cubicBezTo>
                  <a:lnTo>
                    <a:pt x="3919966" y="466516"/>
                  </a:lnTo>
                  <a:lnTo>
                    <a:pt x="3914222" y="475246"/>
                  </a:lnTo>
                  <a:cubicBezTo>
                    <a:pt x="3898939" y="496937"/>
                    <a:pt x="3881602" y="507783"/>
                    <a:pt x="3862211" y="507783"/>
                  </a:cubicBezTo>
                  <a:cubicBezTo>
                    <a:pt x="3846106" y="507783"/>
                    <a:pt x="3833700" y="502689"/>
                    <a:pt x="3824990" y="492500"/>
                  </a:cubicBezTo>
                  <a:cubicBezTo>
                    <a:pt x="3819731" y="486420"/>
                    <a:pt x="3816691" y="479847"/>
                    <a:pt x="3815870" y="472781"/>
                  </a:cubicBezTo>
                  <a:cubicBezTo>
                    <a:pt x="3815048" y="465714"/>
                    <a:pt x="3814637" y="458895"/>
                    <a:pt x="3814637" y="452321"/>
                  </a:cubicBezTo>
                  <a:cubicBezTo>
                    <a:pt x="3814637" y="452321"/>
                    <a:pt x="3814637" y="451787"/>
                    <a:pt x="3814637" y="450719"/>
                  </a:cubicBezTo>
                  <a:cubicBezTo>
                    <a:pt x="3814637" y="449651"/>
                    <a:pt x="3814637" y="449117"/>
                    <a:pt x="3814637" y="449117"/>
                  </a:cubicBezTo>
                  <a:cubicBezTo>
                    <a:pt x="3814637" y="449117"/>
                    <a:pt x="3814637" y="446570"/>
                    <a:pt x="3814637" y="441476"/>
                  </a:cubicBezTo>
                  <a:cubicBezTo>
                    <a:pt x="3814637" y="436381"/>
                    <a:pt x="3814637" y="433834"/>
                    <a:pt x="3814637" y="433834"/>
                  </a:cubicBezTo>
                  <a:cubicBezTo>
                    <a:pt x="3814637" y="433834"/>
                    <a:pt x="3814637" y="428781"/>
                    <a:pt x="3814637" y="418675"/>
                  </a:cubicBezTo>
                  <a:cubicBezTo>
                    <a:pt x="3814637" y="408568"/>
                    <a:pt x="3814637" y="403515"/>
                    <a:pt x="3814637" y="403515"/>
                  </a:cubicBezTo>
                  <a:cubicBezTo>
                    <a:pt x="3814637" y="403515"/>
                    <a:pt x="3814637" y="397517"/>
                    <a:pt x="3814637" y="385521"/>
                  </a:cubicBezTo>
                  <a:cubicBezTo>
                    <a:pt x="3814637" y="373525"/>
                    <a:pt x="3814637" y="367527"/>
                    <a:pt x="3814637" y="367527"/>
                  </a:cubicBezTo>
                  <a:cubicBezTo>
                    <a:pt x="3814637" y="361611"/>
                    <a:pt x="3814390" y="355654"/>
                    <a:pt x="3813898" y="349656"/>
                  </a:cubicBezTo>
                  <a:cubicBezTo>
                    <a:pt x="3813404" y="343658"/>
                    <a:pt x="3812172" y="338111"/>
                    <a:pt x="3810200" y="333017"/>
                  </a:cubicBezTo>
                  <a:cubicBezTo>
                    <a:pt x="3806914" y="323650"/>
                    <a:pt x="3800504" y="318967"/>
                    <a:pt x="3790974" y="318967"/>
                  </a:cubicBezTo>
                  <a:cubicBezTo>
                    <a:pt x="3777991" y="319131"/>
                    <a:pt x="3766817" y="323856"/>
                    <a:pt x="3757450" y="333140"/>
                  </a:cubicBezTo>
                  <a:cubicBezTo>
                    <a:pt x="3748083" y="342425"/>
                    <a:pt x="3741510" y="349779"/>
                    <a:pt x="3737730" y="355202"/>
                  </a:cubicBezTo>
                  <a:cubicBezTo>
                    <a:pt x="3730335" y="366376"/>
                    <a:pt x="3722119" y="382522"/>
                    <a:pt x="3713080" y="403638"/>
                  </a:cubicBezTo>
                  <a:lnTo>
                    <a:pt x="3709145" y="413477"/>
                  </a:lnTo>
                  <a:lnTo>
                    <a:pt x="3709136" y="414854"/>
                  </a:lnTo>
                  <a:lnTo>
                    <a:pt x="3709136" y="507537"/>
                  </a:lnTo>
                  <a:lnTo>
                    <a:pt x="3709136" y="507783"/>
                  </a:lnTo>
                  <a:lnTo>
                    <a:pt x="3671422" y="507783"/>
                  </a:lnTo>
                  <a:lnTo>
                    <a:pt x="3671422" y="507537"/>
                  </a:lnTo>
                  <a:cubicBezTo>
                    <a:pt x="3671422" y="507537"/>
                    <a:pt x="3671422" y="482805"/>
                    <a:pt x="3671422" y="433341"/>
                  </a:cubicBezTo>
                  <a:cubicBezTo>
                    <a:pt x="3671422" y="383878"/>
                    <a:pt x="3671176" y="356147"/>
                    <a:pt x="3670683" y="350149"/>
                  </a:cubicBezTo>
                  <a:cubicBezTo>
                    <a:pt x="3670190" y="344151"/>
                    <a:pt x="3669040" y="338604"/>
                    <a:pt x="3667232" y="333510"/>
                  </a:cubicBezTo>
                  <a:cubicBezTo>
                    <a:pt x="3665260" y="328909"/>
                    <a:pt x="3662795" y="325540"/>
                    <a:pt x="3659837" y="323404"/>
                  </a:cubicBezTo>
                  <a:cubicBezTo>
                    <a:pt x="3656550" y="320939"/>
                    <a:pt x="3652854" y="319706"/>
                    <a:pt x="3648745" y="319706"/>
                  </a:cubicBezTo>
                  <a:cubicBezTo>
                    <a:pt x="3641514" y="319542"/>
                    <a:pt x="3634366" y="321350"/>
                    <a:pt x="3627300" y="325129"/>
                  </a:cubicBezTo>
                  <a:cubicBezTo>
                    <a:pt x="3622370" y="327759"/>
                    <a:pt x="3617604" y="331127"/>
                    <a:pt x="3613003" y="335236"/>
                  </a:cubicBezTo>
                  <a:cubicBezTo>
                    <a:pt x="3605444" y="341809"/>
                    <a:pt x="3598952" y="349286"/>
                    <a:pt x="3593530" y="357667"/>
                  </a:cubicBezTo>
                  <a:lnTo>
                    <a:pt x="3581205" y="349779"/>
                  </a:lnTo>
                  <a:cubicBezTo>
                    <a:pt x="3587614" y="339919"/>
                    <a:pt x="3594926" y="331292"/>
                    <a:pt x="3603143" y="323897"/>
                  </a:cubicBezTo>
                  <a:cubicBezTo>
                    <a:pt x="3608402" y="319296"/>
                    <a:pt x="3614071" y="315269"/>
                    <a:pt x="3620151" y="311818"/>
                  </a:cubicBezTo>
                  <a:cubicBezTo>
                    <a:pt x="3628861" y="307053"/>
                    <a:pt x="3638474" y="304670"/>
                    <a:pt x="3648992" y="304670"/>
                  </a:cubicBezTo>
                  <a:cubicBezTo>
                    <a:pt x="3672819" y="304670"/>
                    <a:pt x="3689663" y="312065"/>
                    <a:pt x="3699523" y="326855"/>
                  </a:cubicBezTo>
                  <a:cubicBezTo>
                    <a:pt x="3703632" y="333264"/>
                    <a:pt x="3706260" y="340001"/>
                    <a:pt x="3707411" y="347067"/>
                  </a:cubicBezTo>
                  <a:cubicBezTo>
                    <a:pt x="3708561" y="354134"/>
                    <a:pt x="3709136" y="361118"/>
                    <a:pt x="3709136" y="368020"/>
                  </a:cubicBezTo>
                  <a:cubicBezTo>
                    <a:pt x="3709136" y="368020"/>
                    <a:pt x="3709095" y="368759"/>
                    <a:pt x="3709013" y="370238"/>
                  </a:cubicBezTo>
                  <a:cubicBezTo>
                    <a:pt x="3708931" y="371717"/>
                    <a:pt x="3708890" y="373689"/>
                    <a:pt x="3708890" y="376154"/>
                  </a:cubicBezTo>
                  <a:lnTo>
                    <a:pt x="3709380" y="375664"/>
                  </a:lnTo>
                  <a:lnTo>
                    <a:pt x="3709380" y="375737"/>
                  </a:lnTo>
                  <a:lnTo>
                    <a:pt x="3712865" y="368543"/>
                  </a:lnTo>
                  <a:cubicBezTo>
                    <a:pt x="3717199" y="360060"/>
                    <a:pt x="3721379" y="352819"/>
                    <a:pt x="3725405" y="346821"/>
                  </a:cubicBezTo>
                  <a:cubicBezTo>
                    <a:pt x="3729842" y="340412"/>
                    <a:pt x="3737730" y="331744"/>
                    <a:pt x="3749069" y="320816"/>
                  </a:cubicBezTo>
                  <a:cubicBezTo>
                    <a:pt x="3760408" y="309888"/>
                    <a:pt x="3774294" y="304259"/>
                    <a:pt x="3790727" y="303931"/>
                  </a:cubicBezTo>
                  <a:cubicBezTo>
                    <a:pt x="3790727" y="303931"/>
                    <a:pt x="3790768" y="303931"/>
                    <a:pt x="3790850" y="303931"/>
                  </a:cubicBezTo>
                  <a:cubicBezTo>
                    <a:pt x="3790932" y="303931"/>
                    <a:pt x="3790974" y="303931"/>
                    <a:pt x="3790974" y="303931"/>
                  </a:cubicBezTo>
                  <a:cubicBezTo>
                    <a:pt x="3815458" y="303766"/>
                    <a:pt x="3832713" y="311161"/>
                    <a:pt x="3842738" y="326115"/>
                  </a:cubicBezTo>
                  <a:cubicBezTo>
                    <a:pt x="3847010" y="332689"/>
                    <a:pt x="3849640" y="339508"/>
                    <a:pt x="3850626" y="346574"/>
                  </a:cubicBezTo>
                  <a:cubicBezTo>
                    <a:pt x="3851612" y="353641"/>
                    <a:pt x="3852104" y="360625"/>
                    <a:pt x="3852104" y="367527"/>
                  </a:cubicBezTo>
                  <a:cubicBezTo>
                    <a:pt x="3852104" y="367527"/>
                    <a:pt x="3852104" y="373525"/>
                    <a:pt x="3852104" y="385521"/>
                  </a:cubicBezTo>
                  <a:cubicBezTo>
                    <a:pt x="3852104" y="397517"/>
                    <a:pt x="3852104" y="403515"/>
                    <a:pt x="3852104" y="403515"/>
                  </a:cubicBezTo>
                  <a:cubicBezTo>
                    <a:pt x="3852104" y="403515"/>
                    <a:pt x="3852104" y="408568"/>
                    <a:pt x="3852104" y="418675"/>
                  </a:cubicBezTo>
                  <a:cubicBezTo>
                    <a:pt x="3852104" y="428781"/>
                    <a:pt x="3852104" y="433834"/>
                    <a:pt x="3852104" y="433834"/>
                  </a:cubicBezTo>
                  <a:cubicBezTo>
                    <a:pt x="3852104" y="433834"/>
                    <a:pt x="3852104" y="436381"/>
                    <a:pt x="3852104" y="441476"/>
                  </a:cubicBezTo>
                  <a:cubicBezTo>
                    <a:pt x="3852104" y="446570"/>
                    <a:pt x="3852104" y="449117"/>
                    <a:pt x="3852104" y="449117"/>
                  </a:cubicBezTo>
                  <a:lnTo>
                    <a:pt x="3852104" y="452568"/>
                  </a:lnTo>
                  <a:cubicBezTo>
                    <a:pt x="3852104" y="458484"/>
                    <a:pt x="3852269" y="464277"/>
                    <a:pt x="3852598" y="469946"/>
                  </a:cubicBezTo>
                  <a:cubicBezTo>
                    <a:pt x="3852926" y="475615"/>
                    <a:pt x="3853912" y="480669"/>
                    <a:pt x="3855556" y="485106"/>
                  </a:cubicBezTo>
                  <a:cubicBezTo>
                    <a:pt x="3857692" y="490200"/>
                    <a:pt x="3859910" y="492747"/>
                    <a:pt x="3862211" y="492747"/>
                  </a:cubicBezTo>
                  <a:cubicBezTo>
                    <a:pt x="3876508" y="492747"/>
                    <a:pt x="3889818" y="484037"/>
                    <a:pt x="3902144" y="466618"/>
                  </a:cubicBezTo>
                  <a:cubicBezTo>
                    <a:pt x="3904855" y="463003"/>
                    <a:pt x="3907607" y="458771"/>
                    <a:pt x="3910401" y="453924"/>
                  </a:cubicBezTo>
                  <a:lnTo>
                    <a:pt x="3911756" y="451313"/>
                  </a:lnTo>
                  <a:lnTo>
                    <a:pt x="3905778" y="440243"/>
                  </a:lnTo>
                  <a:cubicBezTo>
                    <a:pt x="3902080" y="429233"/>
                    <a:pt x="3900232" y="417483"/>
                    <a:pt x="3900232" y="404994"/>
                  </a:cubicBezTo>
                  <a:cubicBezTo>
                    <a:pt x="3900232" y="381331"/>
                    <a:pt x="3908613" y="359721"/>
                    <a:pt x="3925374" y="340166"/>
                  </a:cubicBezTo>
                  <a:cubicBezTo>
                    <a:pt x="3944601" y="317324"/>
                    <a:pt x="3969333" y="305574"/>
                    <a:pt x="3999570" y="304917"/>
                  </a:cubicBezTo>
                  <a:cubicBezTo>
                    <a:pt x="4011073" y="304752"/>
                    <a:pt x="4020892" y="307135"/>
                    <a:pt x="4029026" y="312065"/>
                  </a:cubicBezTo>
                  <a:cubicBezTo>
                    <a:pt x="4037161" y="316995"/>
                    <a:pt x="4043693" y="322336"/>
                    <a:pt x="4048623" y="328087"/>
                  </a:cubicBezTo>
                  <a:lnTo>
                    <a:pt x="4048623" y="304917"/>
                  </a:lnTo>
                  <a:lnTo>
                    <a:pt x="4086337" y="304917"/>
                  </a:lnTo>
                  <a:lnTo>
                    <a:pt x="4086337" y="457498"/>
                  </a:lnTo>
                  <a:cubicBezTo>
                    <a:pt x="4097183" y="436299"/>
                    <a:pt x="4107988" y="414977"/>
                    <a:pt x="4118751" y="393532"/>
                  </a:cubicBezTo>
                  <a:cubicBezTo>
                    <a:pt x="4129515" y="372087"/>
                    <a:pt x="4140073" y="350601"/>
                    <a:pt x="4150426" y="329073"/>
                  </a:cubicBezTo>
                  <a:lnTo>
                    <a:pt x="4150426" y="171562"/>
                  </a:lnTo>
                  <a:cubicBezTo>
                    <a:pt x="4150426" y="145926"/>
                    <a:pt x="4152069" y="123906"/>
                    <a:pt x="4155356" y="105501"/>
                  </a:cubicBezTo>
                  <a:cubicBezTo>
                    <a:pt x="4159464" y="81508"/>
                    <a:pt x="4166612" y="59981"/>
                    <a:pt x="4176801" y="40919"/>
                  </a:cubicBezTo>
                  <a:cubicBezTo>
                    <a:pt x="4181731" y="31552"/>
                    <a:pt x="4189208" y="22390"/>
                    <a:pt x="4199232" y="13434"/>
                  </a:cubicBezTo>
                  <a:cubicBezTo>
                    <a:pt x="4209256" y="4478"/>
                    <a:pt x="4220924" y="0"/>
                    <a:pt x="4234235" y="0"/>
                  </a:cubicBezTo>
                  <a:close/>
                  <a:moveTo>
                    <a:pt x="1223260" y="0"/>
                  </a:moveTo>
                  <a:lnTo>
                    <a:pt x="1225232" y="0"/>
                  </a:lnTo>
                  <a:lnTo>
                    <a:pt x="1227204" y="0"/>
                  </a:lnTo>
                  <a:lnTo>
                    <a:pt x="1237804" y="0"/>
                  </a:lnTo>
                  <a:lnTo>
                    <a:pt x="1244952" y="0"/>
                  </a:lnTo>
                  <a:lnTo>
                    <a:pt x="1245445" y="7149"/>
                  </a:lnTo>
                  <a:lnTo>
                    <a:pt x="1264918" y="489050"/>
                  </a:lnTo>
                  <a:cubicBezTo>
                    <a:pt x="1289568" y="462592"/>
                    <a:pt x="1307316" y="426111"/>
                    <a:pt x="1318162" y="379605"/>
                  </a:cubicBezTo>
                  <a:cubicBezTo>
                    <a:pt x="1323092" y="358078"/>
                    <a:pt x="1326748" y="335975"/>
                    <a:pt x="1329131" y="313297"/>
                  </a:cubicBezTo>
                  <a:cubicBezTo>
                    <a:pt x="1331513" y="290620"/>
                    <a:pt x="1333609" y="267942"/>
                    <a:pt x="1335416" y="245264"/>
                  </a:cubicBezTo>
                  <a:lnTo>
                    <a:pt x="1335663" y="244278"/>
                  </a:lnTo>
                  <a:cubicBezTo>
                    <a:pt x="1339114" y="198266"/>
                    <a:pt x="1344742" y="155129"/>
                    <a:pt x="1352548" y="114868"/>
                  </a:cubicBezTo>
                  <a:cubicBezTo>
                    <a:pt x="1360354" y="74607"/>
                    <a:pt x="1378882" y="43548"/>
                    <a:pt x="1408133" y="21692"/>
                  </a:cubicBezTo>
                  <a:cubicBezTo>
                    <a:pt x="1427688" y="7231"/>
                    <a:pt x="1448065" y="82"/>
                    <a:pt x="1469264" y="247"/>
                  </a:cubicBezTo>
                  <a:cubicBezTo>
                    <a:pt x="1484547" y="575"/>
                    <a:pt x="1497036" y="4766"/>
                    <a:pt x="1506732" y="12818"/>
                  </a:cubicBezTo>
                  <a:cubicBezTo>
                    <a:pt x="1520412" y="24280"/>
                    <a:pt x="1526975" y="37868"/>
                    <a:pt x="1526420" y="53583"/>
                  </a:cubicBezTo>
                  <a:lnTo>
                    <a:pt x="1523540" y="69745"/>
                  </a:lnTo>
                  <a:lnTo>
                    <a:pt x="1534762" y="43137"/>
                  </a:lnTo>
                  <a:cubicBezTo>
                    <a:pt x="1542486" y="28840"/>
                    <a:pt x="1553742" y="17173"/>
                    <a:pt x="1568532" y="8135"/>
                  </a:cubicBezTo>
                  <a:cubicBezTo>
                    <a:pt x="1569025" y="7806"/>
                    <a:pt x="1571901" y="6409"/>
                    <a:pt x="1577160" y="3944"/>
                  </a:cubicBezTo>
                  <a:cubicBezTo>
                    <a:pt x="1595072" y="-3779"/>
                    <a:pt x="1609697" y="740"/>
                    <a:pt x="1621036" y="17502"/>
                  </a:cubicBezTo>
                  <a:cubicBezTo>
                    <a:pt x="1629253" y="29498"/>
                    <a:pt x="1632046" y="48478"/>
                    <a:pt x="1629417" y="74442"/>
                  </a:cubicBezTo>
                  <a:cubicBezTo>
                    <a:pt x="1625802" y="107308"/>
                    <a:pt x="1618078" y="136929"/>
                    <a:pt x="1606246" y="163304"/>
                  </a:cubicBezTo>
                  <a:cubicBezTo>
                    <a:pt x="1594414" y="189679"/>
                    <a:pt x="1581514" y="216013"/>
                    <a:pt x="1567546" y="242306"/>
                  </a:cubicBezTo>
                  <a:cubicBezTo>
                    <a:pt x="1563931" y="249208"/>
                    <a:pt x="1560316" y="256110"/>
                    <a:pt x="1556700" y="263012"/>
                  </a:cubicBezTo>
                  <a:cubicBezTo>
                    <a:pt x="1553085" y="269914"/>
                    <a:pt x="1549552" y="276898"/>
                    <a:pt x="1546101" y="283964"/>
                  </a:cubicBezTo>
                  <a:lnTo>
                    <a:pt x="1546101" y="341152"/>
                  </a:lnTo>
                  <a:lnTo>
                    <a:pt x="1546101" y="377765"/>
                  </a:lnTo>
                  <a:lnTo>
                    <a:pt x="1550569" y="368543"/>
                  </a:lnTo>
                  <a:cubicBezTo>
                    <a:pt x="1554903" y="360060"/>
                    <a:pt x="1559083" y="352819"/>
                    <a:pt x="1563109" y="346821"/>
                  </a:cubicBezTo>
                  <a:cubicBezTo>
                    <a:pt x="1567546" y="340412"/>
                    <a:pt x="1575434" y="331744"/>
                    <a:pt x="1586773" y="320816"/>
                  </a:cubicBezTo>
                  <a:cubicBezTo>
                    <a:pt x="1598112" y="309888"/>
                    <a:pt x="1611998" y="304259"/>
                    <a:pt x="1628431" y="303931"/>
                  </a:cubicBezTo>
                  <a:cubicBezTo>
                    <a:pt x="1628431" y="303931"/>
                    <a:pt x="1628472" y="303931"/>
                    <a:pt x="1628554" y="303931"/>
                  </a:cubicBezTo>
                  <a:cubicBezTo>
                    <a:pt x="1628636" y="303931"/>
                    <a:pt x="1628678" y="303931"/>
                    <a:pt x="1628678" y="303931"/>
                  </a:cubicBezTo>
                  <a:cubicBezTo>
                    <a:pt x="1653163" y="303766"/>
                    <a:pt x="1670418" y="311161"/>
                    <a:pt x="1680442" y="326115"/>
                  </a:cubicBezTo>
                  <a:cubicBezTo>
                    <a:pt x="1684714" y="332689"/>
                    <a:pt x="1687344" y="339508"/>
                    <a:pt x="1688330" y="346574"/>
                  </a:cubicBezTo>
                  <a:cubicBezTo>
                    <a:pt x="1689316" y="353641"/>
                    <a:pt x="1689809" y="360625"/>
                    <a:pt x="1689809" y="367527"/>
                  </a:cubicBezTo>
                  <a:cubicBezTo>
                    <a:pt x="1689809" y="367527"/>
                    <a:pt x="1689809" y="373525"/>
                    <a:pt x="1689809" y="385521"/>
                  </a:cubicBezTo>
                  <a:cubicBezTo>
                    <a:pt x="1689809" y="397517"/>
                    <a:pt x="1689809" y="403515"/>
                    <a:pt x="1689809" y="403515"/>
                  </a:cubicBezTo>
                  <a:cubicBezTo>
                    <a:pt x="1689809" y="403515"/>
                    <a:pt x="1689809" y="408568"/>
                    <a:pt x="1689809" y="418675"/>
                  </a:cubicBezTo>
                  <a:cubicBezTo>
                    <a:pt x="1689809" y="428781"/>
                    <a:pt x="1689809" y="433834"/>
                    <a:pt x="1689809" y="433834"/>
                  </a:cubicBezTo>
                  <a:cubicBezTo>
                    <a:pt x="1689809" y="433834"/>
                    <a:pt x="1689809" y="436381"/>
                    <a:pt x="1689809" y="441476"/>
                  </a:cubicBezTo>
                  <a:cubicBezTo>
                    <a:pt x="1689809" y="446570"/>
                    <a:pt x="1689809" y="449117"/>
                    <a:pt x="1689809" y="449117"/>
                  </a:cubicBezTo>
                  <a:lnTo>
                    <a:pt x="1689809" y="452568"/>
                  </a:lnTo>
                  <a:cubicBezTo>
                    <a:pt x="1689809" y="458484"/>
                    <a:pt x="1689973" y="464277"/>
                    <a:pt x="1690302" y="469946"/>
                  </a:cubicBezTo>
                  <a:cubicBezTo>
                    <a:pt x="1690630" y="475615"/>
                    <a:pt x="1691616" y="480669"/>
                    <a:pt x="1693260" y="485106"/>
                  </a:cubicBezTo>
                  <a:cubicBezTo>
                    <a:pt x="1695396" y="490200"/>
                    <a:pt x="1697614" y="492747"/>
                    <a:pt x="1699915" y="492747"/>
                  </a:cubicBezTo>
                  <a:cubicBezTo>
                    <a:pt x="1714212" y="492747"/>
                    <a:pt x="1727523" y="484037"/>
                    <a:pt x="1739848" y="466618"/>
                  </a:cubicBezTo>
                  <a:cubicBezTo>
                    <a:pt x="1742559" y="463003"/>
                    <a:pt x="1745311" y="458771"/>
                    <a:pt x="1748105" y="453924"/>
                  </a:cubicBezTo>
                  <a:lnTo>
                    <a:pt x="1751468" y="447442"/>
                  </a:lnTo>
                  <a:lnTo>
                    <a:pt x="1749766" y="444803"/>
                  </a:lnTo>
                  <a:cubicBezTo>
                    <a:pt x="1745082" y="432889"/>
                    <a:pt x="1742740" y="419948"/>
                    <a:pt x="1742740" y="405980"/>
                  </a:cubicBezTo>
                  <a:cubicBezTo>
                    <a:pt x="1742740" y="377880"/>
                    <a:pt x="1752107" y="354052"/>
                    <a:pt x="1770841" y="334496"/>
                  </a:cubicBezTo>
                  <a:cubicBezTo>
                    <a:pt x="1789575" y="314612"/>
                    <a:pt x="1812499" y="304670"/>
                    <a:pt x="1839614" y="304670"/>
                  </a:cubicBezTo>
                  <a:cubicBezTo>
                    <a:pt x="1857608" y="304670"/>
                    <a:pt x="1873568" y="310309"/>
                    <a:pt x="1887495" y="321586"/>
                  </a:cubicBezTo>
                  <a:lnTo>
                    <a:pt x="1893118" y="327169"/>
                  </a:lnTo>
                  <a:lnTo>
                    <a:pt x="1894582" y="326115"/>
                  </a:lnTo>
                  <a:cubicBezTo>
                    <a:pt x="1899512" y="322664"/>
                    <a:pt x="1904072" y="319049"/>
                    <a:pt x="1908263" y="315269"/>
                  </a:cubicBezTo>
                  <a:cubicBezTo>
                    <a:pt x="1912453" y="311490"/>
                    <a:pt x="1914795" y="306396"/>
                    <a:pt x="1915288" y="299987"/>
                  </a:cubicBezTo>
                  <a:cubicBezTo>
                    <a:pt x="1915288" y="297522"/>
                    <a:pt x="1914302" y="295139"/>
                    <a:pt x="1912330" y="292838"/>
                  </a:cubicBezTo>
                  <a:cubicBezTo>
                    <a:pt x="1910358" y="290866"/>
                    <a:pt x="1908468" y="289880"/>
                    <a:pt x="1906660" y="289880"/>
                  </a:cubicBezTo>
                  <a:lnTo>
                    <a:pt x="1906660" y="289634"/>
                  </a:lnTo>
                  <a:cubicBezTo>
                    <a:pt x="1902552" y="290291"/>
                    <a:pt x="1898773" y="292099"/>
                    <a:pt x="1895322" y="295057"/>
                  </a:cubicBezTo>
                  <a:lnTo>
                    <a:pt x="1885955" y="283471"/>
                  </a:lnTo>
                  <a:cubicBezTo>
                    <a:pt x="1893350" y="277391"/>
                    <a:pt x="1901073" y="274433"/>
                    <a:pt x="1909126" y="274597"/>
                  </a:cubicBezTo>
                  <a:cubicBezTo>
                    <a:pt x="1918985" y="274433"/>
                    <a:pt x="1927366" y="277555"/>
                    <a:pt x="1934268" y="283964"/>
                  </a:cubicBezTo>
                  <a:cubicBezTo>
                    <a:pt x="1939527" y="289059"/>
                    <a:pt x="1941909" y="294892"/>
                    <a:pt x="1941416" y="301466"/>
                  </a:cubicBezTo>
                  <a:cubicBezTo>
                    <a:pt x="1940266" y="311818"/>
                    <a:pt x="1935788" y="319706"/>
                    <a:pt x="1927982" y="325129"/>
                  </a:cubicBezTo>
                  <a:cubicBezTo>
                    <a:pt x="1920177" y="330552"/>
                    <a:pt x="1912494" y="335153"/>
                    <a:pt x="1904935" y="338933"/>
                  </a:cubicBezTo>
                  <a:lnTo>
                    <a:pt x="1903524" y="339680"/>
                  </a:lnTo>
                  <a:lnTo>
                    <a:pt x="1919232" y="367588"/>
                  </a:lnTo>
                  <a:cubicBezTo>
                    <a:pt x="1923340" y="379461"/>
                    <a:pt x="1925394" y="392258"/>
                    <a:pt x="1925394" y="405980"/>
                  </a:cubicBezTo>
                  <a:cubicBezTo>
                    <a:pt x="1925394" y="433588"/>
                    <a:pt x="1917178" y="457251"/>
                    <a:pt x="1900745" y="476971"/>
                  </a:cubicBezTo>
                  <a:cubicBezTo>
                    <a:pt x="1883818" y="497184"/>
                    <a:pt x="1863441" y="507290"/>
                    <a:pt x="1839614" y="507290"/>
                  </a:cubicBezTo>
                  <a:cubicBezTo>
                    <a:pt x="1812499" y="507290"/>
                    <a:pt x="1789575" y="497348"/>
                    <a:pt x="1770841" y="477464"/>
                  </a:cubicBezTo>
                  <a:lnTo>
                    <a:pt x="1760753" y="461831"/>
                  </a:lnTo>
                  <a:lnTo>
                    <a:pt x="1751926" y="475246"/>
                  </a:lnTo>
                  <a:cubicBezTo>
                    <a:pt x="1736643" y="496937"/>
                    <a:pt x="1719306" y="507783"/>
                    <a:pt x="1699915" y="507783"/>
                  </a:cubicBezTo>
                  <a:cubicBezTo>
                    <a:pt x="1683811" y="507783"/>
                    <a:pt x="1671404" y="502689"/>
                    <a:pt x="1662694" y="492500"/>
                  </a:cubicBezTo>
                  <a:cubicBezTo>
                    <a:pt x="1657436" y="486420"/>
                    <a:pt x="1654395" y="479847"/>
                    <a:pt x="1653574" y="472781"/>
                  </a:cubicBezTo>
                  <a:cubicBezTo>
                    <a:pt x="1652752" y="465714"/>
                    <a:pt x="1652341" y="458895"/>
                    <a:pt x="1652341" y="452321"/>
                  </a:cubicBezTo>
                  <a:cubicBezTo>
                    <a:pt x="1652341" y="452321"/>
                    <a:pt x="1652341" y="451787"/>
                    <a:pt x="1652341" y="450719"/>
                  </a:cubicBezTo>
                  <a:cubicBezTo>
                    <a:pt x="1652341" y="449651"/>
                    <a:pt x="1652341" y="449117"/>
                    <a:pt x="1652341" y="449117"/>
                  </a:cubicBezTo>
                  <a:cubicBezTo>
                    <a:pt x="1652341" y="449117"/>
                    <a:pt x="1652341" y="446570"/>
                    <a:pt x="1652341" y="441476"/>
                  </a:cubicBezTo>
                  <a:cubicBezTo>
                    <a:pt x="1652341" y="436381"/>
                    <a:pt x="1652341" y="433834"/>
                    <a:pt x="1652341" y="433834"/>
                  </a:cubicBezTo>
                  <a:cubicBezTo>
                    <a:pt x="1652341" y="433834"/>
                    <a:pt x="1652341" y="428781"/>
                    <a:pt x="1652341" y="418675"/>
                  </a:cubicBezTo>
                  <a:cubicBezTo>
                    <a:pt x="1652341" y="408568"/>
                    <a:pt x="1652341" y="403515"/>
                    <a:pt x="1652341" y="403515"/>
                  </a:cubicBezTo>
                  <a:cubicBezTo>
                    <a:pt x="1652341" y="403515"/>
                    <a:pt x="1652341" y="397517"/>
                    <a:pt x="1652341" y="385521"/>
                  </a:cubicBezTo>
                  <a:cubicBezTo>
                    <a:pt x="1652341" y="373525"/>
                    <a:pt x="1652341" y="367527"/>
                    <a:pt x="1652341" y="367527"/>
                  </a:cubicBezTo>
                  <a:cubicBezTo>
                    <a:pt x="1652341" y="361611"/>
                    <a:pt x="1652095" y="355654"/>
                    <a:pt x="1651602" y="349656"/>
                  </a:cubicBezTo>
                  <a:cubicBezTo>
                    <a:pt x="1651109" y="343658"/>
                    <a:pt x="1649876" y="338111"/>
                    <a:pt x="1647904" y="333017"/>
                  </a:cubicBezTo>
                  <a:cubicBezTo>
                    <a:pt x="1644618" y="323650"/>
                    <a:pt x="1638209" y="318967"/>
                    <a:pt x="1628678" y="318967"/>
                  </a:cubicBezTo>
                  <a:cubicBezTo>
                    <a:pt x="1615695" y="319131"/>
                    <a:pt x="1604521" y="323856"/>
                    <a:pt x="1595154" y="333140"/>
                  </a:cubicBezTo>
                  <a:cubicBezTo>
                    <a:pt x="1585787" y="342425"/>
                    <a:pt x="1579214" y="349779"/>
                    <a:pt x="1575434" y="355202"/>
                  </a:cubicBezTo>
                  <a:cubicBezTo>
                    <a:pt x="1568039" y="366376"/>
                    <a:pt x="1559823" y="382522"/>
                    <a:pt x="1550785" y="403638"/>
                  </a:cubicBezTo>
                  <a:lnTo>
                    <a:pt x="1546101" y="415347"/>
                  </a:lnTo>
                  <a:lnTo>
                    <a:pt x="1546101" y="507783"/>
                  </a:lnTo>
                  <a:lnTo>
                    <a:pt x="1508387" y="507783"/>
                  </a:lnTo>
                  <a:lnTo>
                    <a:pt x="1508387" y="362597"/>
                  </a:lnTo>
                  <a:cubicBezTo>
                    <a:pt x="1504772" y="369827"/>
                    <a:pt x="1501116" y="377181"/>
                    <a:pt x="1497418" y="384658"/>
                  </a:cubicBezTo>
                  <a:cubicBezTo>
                    <a:pt x="1493721" y="392135"/>
                    <a:pt x="1489900" y="399818"/>
                    <a:pt x="1485956" y="407706"/>
                  </a:cubicBezTo>
                  <a:lnTo>
                    <a:pt x="1472892" y="401050"/>
                  </a:lnTo>
                  <a:cubicBezTo>
                    <a:pt x="1479136" y="388232"/>
                    <a:pt x="1485216" y="375784"/>
                    <a:pt x="1491132" y="363706"/>
                  </a:cubicBezTo>
                  <a:cubicBezTo>
                    <a:pt x="1497048" y="351628"/>
                    <a:pt x="1502800" y="339755"/>
                    <a:pt x="1508387" y="328087"/>
                  </a:cubicBezTo>
                  <a:lnTo>
                    <a:pt x="1508387" y="173534"/>
                  </a:lnTo>
                  <a:cubicBezTo>
                    <a:pt x="1508387" y="149213"/>
                    <a:pt x="1510030" y="127193"/>
                    <a:pt x="1513317" y="107473"/>
                  </a:cubicBezTo>
                  <a:lnTo>
                    <a:pt x="1520936" y="77054"/>
                  </a:lnTo>
                  <a:lnTo>
                    <a:pt x="1519796" y="79372"/>
                  </a:lnTo>
                  <a:cubicBezTo>
                    <a:pt x="1511086" y="96298"/>
                    <a:pt x="1497858" y="106898"/>
                    <a:pt x="1480110" y="111170"/>
                  </a:cubicBezTo>
                  <a:lnTo>
                    <a:pt x="1476412" y="96873"/>
                  </a:lnTo>
                  <a:cubicBezTo>
                    <a:pt x="1490052" y="92929"/>
                    <a:pt x="1499172" y="82577"/>
                    <a:pt x="1503774" y="65815"/>
                  </a:cubicBezTo>
                  <a:cubicBezTo>
                    <a:pt x="1508375" y="49053"/>
                    <a:pt x="1504842" y="35167"/>
                    <a:pt x="1493174" y="24157"/>
                  </a:cubicBezTo>
                  <a:cubicBezTo>
                    <a:pt x="1486601" y="18241"/>
                    <a:pt x="1478549" y="15283"/>
                    <a:pt x="1469018" y="15283"/>
                  </a:cubicBezTo>
                  <a:cubicBezTo>
                    <a:pt x="1451105" y="15119"/>
                    <a:pt x="1433851" y="21281"/>
                    <a:pt x="1417253" y="33770"/>
                  </a:cubicBezTo>
                  <a:cubicBezTo>
                    <a:pt x="1390632" y="53490"/>
                    <a:pt x="1373705" y="82659"/>
                    <a:pt x="1366475" y="121277"/>
                  </a:cubicBezTo>
                  <a:cubicBezTo>
                    <a:pt x="1359244" y="159894"/>
                    <a:pt x="1353904" y="201306"/>
                    <a:pt x="1350453" y="245511"/>
                  </a:cubicBezTo>
                  <a:lnTo>
                    <a:pt x="1350453" y="246497"/>
                  </a:lnTo>
                  <a:cubicBezTo>
                    <a:pt x="1348481" y="269339"/>
                    <a:pt x="1346344" y="292304"/>
                    <a:pt x="1344044" y="315393"/>
                  </a:cubicBezTo>
                  <a:cubicBezTo>
                    <a:pt x="1341743" y="338481"/>
                    <a:pt x="1338046" y="360953"/>
                    <a:pt x="1332951" y="382809"/>
                  </a:cubicBezTo>
                  <a:cubicBezTo>
                    <a:pt x="1321120" y="432437"/>
                    <a:pt x="1301810" y="471548"/>
                    <a:pt x="1275025" y="500142"/>
                  </a:cubicBezTo>
                  <a:cubicBezTo>
                    <a:pt x="1272724" y="502771"/>
                    <a:pt x="1269520" y="504661"/>
                    <a:pt x="1265411" y="505811"/>
                  </a:cubicBezTo>
                  <a:lnTo>
                    <a:pt x="1265658" y="506551"/>
                  </a:lnTo>
                  <a:lnTo>
                    <a:pt x="1258263" y="507044"/>
                  </a:lnTo>
                  <a:cubicBezTo>
                    <a:pt x="1256126" y="507208"/>
                    <a:pt x="1253086" y="507290"/>
                    <a:pt x="1249142" y="507290"/>
                  </a:cubicBezTo>
                  <a:lnTo>
                    <a:pt x="1246924" y="507290"/>
                  </a:lnTo>
                  <a:lnTo>
                    <a:pt x="1229916" y="507290"/>
                  </a:lnTo>
                  <a:lnTo>
                    <a:pt x="1222767" y="507290"/>
                  </a:lnTo>
                  <a:lnTo>
                    <a:pt x="1222521" y="500142"/>
                  </a:lnTo>
                  <a:lnTo>
                    <a:pt x="1203787" y="36482"/>
                  </a:lnTo>
                  <a:cubicBezTo>
                    <a:pt x="1188833" y="55709"/>
                    <a:pt x="1178603" y="80728"/>
                    <a:pt x="1173098" y="111540"/>
                  </a:cubicBezTo>
                  <a:cubicBezTo>
                    <a:pt x="1167593" y="142352"/>
                    <a:pt x="1163608" y="175177"/>
                    <a:pt x="1161143" y="210015"/>
                  </a:cubicBezTo>
                  <a:lnTo>
                    <a:pt x="1159171" y="236391"/>
                  </a:lnTo>
                  <a:cubicBezTo>
                    <a:pt x="1157692" y="256110"/>
                    <a:pt x="1156090" y="275830"/>
                    <a:pt x="1154365" y="295550"/>
                  </a:cubicBezTo>
                  <a:cubicBezTo>
                    <a:pt x="1152639" y="315269"/>
                    <a:pt x="1150215" y="334085"/>
                    <a:pt x="1147093" y="351997"/>
                  </a:cubicBezTo>
                  <a:cubicBezTo>
                    <a:pt x="1139698" y="392587"/>
                    <a:pt x="1127948" y="423646"/>
                    <a:pt x="1111844" y="445173"/>
                  </a:cubicBezTo>
                  <a:cubicBezTo>
                    <a:pt x="1106585" y="452239"/>
                    <a:pt x="1100341" y="459799"/>
                    <a:pt x="1093110" y="467851"/>
                  </a:cubicBezTo>
                  <a:cubicBezTo>
                    <a:pt x="1085880" y="475903"/>
                    <a:pt x="1077745" y="483134"/>
                    <a:pt x="1068707" y="489543"/>
                  </a:cubicBezTo>
                  <a:cubicBezTo>
                    <a:pt x="1049480" y="502525"/>
                    <a:pt x="1028528" y="508441"/>
                    <a:pt x="1005850" y="507290"/>
                  </a:cubicBezTo>
                  <a:cubicBezTo>
                    <a:pt x="976106" y="505318"/>
                    <a:pt x="952936" y="493486"/>
                    <a:pt x="936338" y="471795"/>
                  </a:cubicBezTo>
                  <a:cubicBezTo>
                    <a:pt x="921877" y="453061"/>
                    <a:pt x="914564" y="429644"/>
                    <a:pt x="914400" y="401543"/>
                  </a:cubicBezTo>
                  <a:cubicBezTo>
                    <a:pt x="914400" y="376565"/>
                    <a:pt x="922617" y="354380"/>
                    <a:pt x="939050" y="334989"/>
                  </a:cubicBezTo>
                  <a:cubicBezTo>
                    <a:pt x="956633" y="314776"/>
                    <a:pt x="978243" y="304752"/>
                    <a:pt x="1003878" y="304917"/>
                  </a:cubicBezTo>
                  <a:cubicBezTo>
                    <a:pt x="1004043" y="304917"/>
                    <a:pt x="1004289" y="304917"/>
                    <a:pt x="1004618" y="304917"/>
                  </a:cubicBezTo>
                  <a:cubicBezTo>
                    <a:pt x="1004946" y="304917"/>
                    <a:pt x="1005357" y="304917"/>
                    <a:pt x="1005850" y="304917"/>
                  </a:cubicBezTo>
                  <a:cubicBezTo>
                    <a:pt x="1005850" y="304917"/>
                    <a:pt x="1005932" y="304917"/>
                    <a:pt x="1006097" y="304917"/>
                  </a:cubicBezTo>
                  <a:cubicBezTo>
                    <a:pt x="1031240" y="305738"/>
                    <a:pt x="1050877" y="317981"/>
                    <a:pt x="1065010" y="341645"/>
                  </a:cubicBezTo>
                  <a:cubicBezTo>
                    <a:pt x="1077334" y="363008"/>
                    <a:pt x="1081196" y="385192"/>
                    <a:pt x="1076595" y="408199"/>
                  </a:cubicBezTo>
                  <a:lnTo>
                    <a:pt x="1061805" y="404994"/>
                  </a:lnTo>
                  <a:cubicBezTo>
                    <a:pt x="1065913" y="386260"/>
                    <a:pt x="1062627" y="367691"/>
                    <a:pt x="1051945" y="349286"/>
                  </a:cubicBezTo>
                  <a:cubicBezTo>
                    <a:pt x="1048823" y="344027"/>
                    <a:pt x="1043523" y="337906"/>
                    <a:pt x="1036046" y="330922"/>
                  </a:cubicBezTo>
                  <a:cubicBezTo>
                    <a:pt x="1028569" y="323938"/>
                    <a:pt x="1018422" y="320199"/>
                    <a:pt x="1005604" y="319706"/>
                  </a:cubicBezTo>
                  <a:cubicBezTo>
                    <a:pt x="1005111" y="319706"/>
                    <a:pt x="1004741" y="319706"/>
                    <a:pt x="1004495" y="319706"/>
                  </a:cubicBezTo>
                  <a:cubicBezTo>
                    <a:pt x="1004248" y="319706"/>
                    <a:pt x="1004043" y="319706"/>
                    <a:pt x="1003878" y="319706"/>
                  </a:cubicBezTo>
                  <a:cubicBezTo>
                    <a:pt x="987774" y="320035"/>
                    <a:pt x="974299" y="328169"/>
                    <a:pt x="963453" y="344109"/>
                  </a:cubicBezTo>
                  <a:cubicBezTo>
                    <a:pt x="952114" y="360707"/>
                    <a:pt x="946445" y="379852"/>
                    <a:pt x="946445" y="401543"/>
                  </a:cubicBezTo>
                  <a:cubicBezTo>
                    <a:pt x="946445" y="426357"/>
                    <a:pt x="951457" y="447063"/>
                    <a:pt x="961481" y="463660"/>
                  </a:cubicBezTo>
                  <a:cubicBezTo>
                    <a:pt x="972327" y="481244"/>
                    <a:pt x="987445" y="490775"/>
                    <a:pt x="1006836" y="492254"/>
                  </a:cubicBezTo>
                  <a:cubicBezTo>
                    <a:pt x="1025899" y="493569"/>
                    <a:pt x="1043646" y="488557"/>
                    <a:pt x="1060080" y="477218"/>
                  </a:cubicBezTo>
                  <a:cubicBezTo>
                    <a:pt x="1068296" y="471466"/>
                    <a:pt x="1075773" y="464852"/>
                    <a:pt x="1082511" y="457375"/>
                  </a:cubicBezTo>
                  <a:cubicBezTo>
                    <a:pt x="1089248" y="449898"/>
                    <a:pt x="1095082" y="442872"/>
                    <a:pt x="1100012" y="436299"/>
                  </a:cubicBezTo>
                  <a:cubicBezTo>
                    <a:pt x="1116610" y="414115"/>
                    <a:pt x="1127414" y="384699"/>
                    <a:pt x="1132426" y="348053"/>
                  </a:cubicBezTo>
                  <a:cubicBezTo>
                    <a:pt x="1137438" y="311408"/>
                    <a:pt x="1141341" y="273858"/>
                    <a:pt x="1144135" y="235405"/>
                  </a:cubicBezTo>
                  <a:lnTo>
                    <a:pt x="1146107" y="209029"/>
                  </a:lnTo>
                  <a:cubicBezTo>
                    <a:pt x="1147914" y="184380"/>
                    <a:pt x="1150133" y="161949"/>
                    <a:pt x="1152762" y="141736"/>
                  </a:cubicBezTo>
                  <a:cubicBezTo>
                    <a:pt x="1155392" y="121523"/>
                    <a:pt x="1159253" y="102789"/>
                    <a:pt x="1164348" y="85535"/>
                  </a:cubicBezTo>
                  <a:cubicBezTo>
                    <a:pt x="1174043" y="51518"/>
                    <a:pt x="1188915" y="26211"/>
                    <a:pt x="1208964" y="9614"/>
                  </a:cubicBezTo>
                  <a:cubicBezTo>
                    <a:pt x="1208964" y="9614"/>
                    <a:pt x="1209005" y="9614"/>
                    <a:pt x="1209087" y="9614"/>
                  </a:cubicBezTo>
                  <a:cubicBezTo>
                    <a:pt x="1209169" y="9614"/>
                    <a:pt x="1209210" y="9531"/>
                    <a:pt x="1209210" y="9367"/>
                  </a:cubicBezTo>
                  <a:cubicBezTo>
                    <a:pt x="1209374" y="9367"/>
                    <a:pt x="1209621" y="9203"/>
                    <a:pt x="1209950" y="8874"/>
                  </a:cubicBezTo>
                  <a:cubicBezTo>
                    <a:pt x="1212908" y="6574"/>
                    <a:pt x="1216687" y="3944"/>
                    <a:pt x="1221288" y="98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5000"/>
                </a:lnSpc>
              </a:pPr>
              <a:endParaRPr lang="vi-VN" sz="4000" b="1" spc="-16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</a:endParaRPr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C0E315D4-3564-1CD0-6D5D-970D6C8B39FE}"/>
              </a:ext>
            </a:extLst>
          </p:cNvPr>
          <p:cNvSpPr/>
          <p:nvPr/>
        </p:nvSpPr>
        <p:spPr>
          <a:xfrm>
            <a:off x="14554200" y="4076700"/>
            <a:ext cx="3266775" cy="6108178"/>
          </a:xfrm>
          <a:custGeom>
            <a:avLst/>
            <a:gdLst/>
            <a:ahLst/>
            <a:cxnLst/>
            <a:rect l="l" t="t" r="r" b="b"/>
            <a:pathLst>
              <a:path w="4567428" h="8229600">
                <a:moveTo>
                  <a:pt x="0" y="0"/>
                </a:moveTo>
                <a:lnTo>
                  <a:pt x="4567428" y="0"/>
                </a:lnTo>
                <a:lnTo>
                  <a:pt x="4567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9BD80-D0D0-498E-78A9-26A6FD6AB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77BC98-9401-8F57-5EC5-45739F3BC5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903361C0-F5ED-85C0-B629-2EFD69CE49DF}"/>
              </a:ext>
            </a:extLst>
          </p:cNvPr>
          <p:cNvGrpSpPr/>
          <p:nvPr/>
        </p:nvGrpSpPr>
        <p:grpSpPr>
          <a:xfrm>
            <a:off x="542205" y="217681"/>
            <a:ext cx="17116219" cy="2335019"/>
            <a:chOff x="522230" y="377405"/>
            <a:chExt cx="17116219" cy="2335019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EFFF58F-8DD6-4576-6358-DFB464FC0661}"/>
                </a:ext>
              </a:extLst>
            </p:cNvPr>
            <p:cNvSpPr txBox="1"/>
            <p:nvPr/>
          </p:nvSpPr>
          <p:spPr>
            <a:xfrm>
              <a:off x="522230" y="377405"/>
              <a:ext cx="17116219" cy="2123658"/>
            </a:xfrm>
            <a:custGeom>
              <a:avLst/>
              <a:gdLst>
                <a:gd name="connsiteX0" fmla="*/ 0 w 17116219"/>
                <a:gd name="connsiteY0" fmla="*/ 0 h 2123658"/>
                <a:gd name="connsiteX1" fmla="*/ 1026973 w 17116219"/>
                <a:gd name="connsiteY1" fmla="*/ 0 h 2123658"/>
                <a:gd name="connsiteX2" fmla="*/ 1540460 w 17116219"/>
                <a:gd name="connsiteY2" fmla="*/ 0 h 2123658"/>
                <a:gd name="connsiteX3" fmla="*/ 2053946 w 17116219"/>
                <a:gd name="connsiteY3" fmla="*/ 0 h 2123658"/>
                <a:gd name="connsiteX4" fmla="*/ 2909757 w 17116219"/>
                <a:gd name="connsiteY4" fmla="*/ 0 h 2123658"/>
                <a:gd name="connsiteX5" fmla="*/ 3423244 w 17116219"/>
                <a:gd name="connsiteY5" fmla="*/ 0 h 2123658"/>
                <a:gd name="connsiteX6" fmla="*/ 4279055 w 17116219"/>
                <a:gd name="connsiteY6" fmla="*/ 0 h 2123658"/>
                <a:gd name="connsiteX7" fmla="*/ 4621379 w 17116219"/>
                <a:gd name="connsiteY7" fmla="*/ 0 h 2123658"/>
                <a:gd name="connsiteX8" fmla="*/ 5648352 w 17116219"/>
                <a:gd name="connsiteY8" fmla="*/ 0 h 2123658"/>
                <a:gd name="connsiteX9" fmla="*/ 6504163 w 17116219"/>
                <a:gd name="connsiteY9" fmla="*/ 0 h 2123658"/>
                <a:gd name="connsiteX10" fmla="*/ 7359974 w 17116219"/>
                <a:gd name="connsiteY10" fmla="*/ 0 h 2123658"/>
                <a:gd name="connsiteX11" fmla="*/ 8215785 w 17116219"/>
                <a:gd name="connsiteY11" fmla="*/ 0 h 2123658"/>
                <a:gd name="connsiteX12" fmla="*/ 8729272 w 17116219"/>
                <a:gd name="connsiteY12" fmla="*/ 0 h 2123658"/>
                <a:gd name="connsiteX13" fmla="*/ 9242758 w 17116219"/>
                <a:gd name="connsiteY13" fmla="*/ 0 h 2123658"/>
                <a:gd name="connsiteX14" fmla="*/ 9927407 w 17116219"/>
                <a:gd name="connsiteY14" fmla="*/ 0 h 2123658"/>
                <a:gd name="connsiteX15" fmla="*/ 10612056 w 17116219"/>
                <a:gd name="connsiteY15" fmla="*/ 0 h 2123658"/>
                <a:gd name="connsiteX16" fmla="*/ 11125542 w 17116219"/>
                <a:gd name="connsiteY16" fmla="*/ 0 h 2123658"/>
                <a:gd name="connsiteX17" fmla="*/ 11467867 w 17116219"/>
                <a:gd name="connsiteY17" fmla="*/ 0 h 2123658"/>
                <a:gd name="connsiteX18" fmla="*/ 12494840 w 17116219"/>
                <a:gd name="connsiteY18" fmla="*/ 0 h 2123658"/>
                <a:gd name="connsiteX19" fmla="*/ 13179489 w 17116219"/>
                <a:gd name="connsiteY19" fmla="*/ 0 h 2123658"/>
                <a:gd name="connsiteX20" fmla="*/ 13692975 w 17116219"/>
                <a:gd name="connsiteY20" fmla="*/ 0 h 2123658"/>
                <a:gd name="connsiteX21" fmla="*/ 14206462 w 17116219"/>
                <a:gd name="connsiteY21" fmla="*/ 0 h 2123658"/>
                <a:gd name="connsiteX22" fmla="*/ 14548786 w 17116219"/>
                <a:gd name="connsiteY22" fmla="*/ 0 h 2123658"/>
                <a:gd name="connsiteX23" fmla="*/ 15233435 w 17116219"/>
                <a:gd name="connsiteY23" fmla="*/ 0 h 2123658"/>
                <a:gd name="connsiteX24" fmla="*/ 16089246 w 17116219"/>
                <a:gd name="connsiteY24" fmla="*/ 0 h 2123658"/>
                <a:gd name="connsiteX25" fmla="*/ 17116219 w 17116219"/>
                <a:gd name="connsiteY25" fmla="*/ 0 h 2123658"/>
                <a:gd name="connsiteX26" fmla="*/ 17116219 w 17116219"/>
                <a:gd name="connsiteY26" fmla="*/ 552151 h 2123658"/>
                <a:gd name="connsiteX27" fmla="*/ 17116219 w 17116219"/>
                <a:gd name="connsiteY27" fmla="*/ 1104302 h 2123658"/>
                <a:gd name="connsiteX28" fmla="*/ 17116219 w 17116219"/>
                <a:gd name="connsiteY28" fmla="*/ 1635217 h 2123658"/>
                <a:gd name="connsiteX29" fmla="*/ 17116219 w 17116219"/>
                <a:gd name="connsiteY29" fmla="*/ 2123658 h 2123658"/>
                <a:gd name="connsiteX30" fmla="*/ 16773895 w 17116219"/>
                <a:gd name="connsiteY30" fmla="*/ 2123658 h 2123658"/>
                <a:gd name="connsiteX31" fmla="*/ 16260408 w 17116219"/>
                <a:gd name="connsiteY31" fmla="*/ 2123658 h 2123658"/>
                <a:gd name="connsiteX32" fmla="*/ 15575759 w 17116219"/>
                <a:gd name="connsiteY32" fmla="*/ 2123658 h 2123658"/>
                <a:gd name="connsiteX33" fmla="*/ 14719948 w 17116219"/>
                <a:gd name="connsiteY33" fmla="*/ 2123658 h 2123658"/>
                <a:gd name="connsiteX34" fmla="*/ 14206462 w 17116219"/>
                <a:gd name="connsiteY34" fmla="*/ 2123658 h 2123658"/>
                <a:gd name="connsiteX35" fmla="*/ 13864137 w 17116219"/>
                <a:gd name="connsiteY35" fmla="*/ 2123658 h 2123658"/>
                <a:gd name="connsiteX36" fmla="*/ 13008326 w 17116219"/>
                <a:gd name="connsiteY36" fmla="*/ 2123658 h 2123658"/>
                <a:gd name="connsiteX37" fmla="*/ 12323678 w 17116219"/>
                <a:gd name="connsiteY37" fmla="*/ 2123658 h 2123658"/>
                <a:gd name="connsiteX38" fmla="*/ 11296705 w 17116219"/>
                <a:gd name="connsiteY38" fmla="*/ 2123658 h 2123658"/>
                <a:gd name="connsiteX39" fmla="*/ 10269731 w 17116219"/>
                <a:gd name="connsiteY39" fmla="*/ 2123658 h 2123658"/>
                <a:gd name="connsiteX40" fmla="*/ 9927407 w 17116219"/>
                <a:gd name="connsiteY40" fmla="*/ 2123658 h 2123658"/>
                <a:gd name="connsiteX41" fmla="*/ 9071596 w 17116219"/>
                <a:gd name="connsiteY41" fmla="*/ 2123658 h 2123658"/>
                <a:gd name="connsiteX42" fmla="*/ 8558110 w 17116219"/>
                <a:gd name="connsiteY42" fmla="*/ 2123658 h 2123658"/>
                <a:gd name="connsiteX43" fmla="*/ 8386947 w 17116219"/>
                <a:gd name="connsiteY43" fmla="*/ 2123658 h 2123658"/>
                <a:gd name="connsiteX44" fmla="*/ 8044623 w 17116219"/>
                <a:gd name="connsiteY44" fmla="*/ 2123658 h 2123658"/>
                <a:gd name="connsiteX45" fmla="*/ 7702299 w 17116219"/>
                <a:gd name="connsiteY45" fmla="*/ 2123658 h 2123658"/>
                <a:gd name="connsiteX46" fmla="*/ 6675325 w 17116219"/>
                <a:gd name="connsiteY46" fmla="*/ 2123658 h 2123658"/>
                <a:gd name="connsiteX47" fmla="*/ 5819514 w 17116219"/>
                <a:gd name="connsiteY47" fmla="*/ 2123658 h 2123658"/>
                <a:gd name="connsiteX48" fmla="*/ 5134866 w 17116219"/>
                <a:gd name="connsiteY48" fmla="*/ 2123658 h 2123658"/>
                <a:gd name="connsiteX49" fmla="*/ 4621379 w 17116219"/>
                <a:gd name="connsiteY49" fmla="*/ 2123658 h 2123658"/>
                <a:gd name="connsiteX50" fmla="*/ 4279055 w 17116219"/>
                <a:gd name="connsiteY50" fmla="*/ 2123658 h 2123658"/>
                <a:gd name="connsiteX51" fmla="*/ 4107893 w 17116219"/>
                <a:gd name="connsiteY51" fmla="*/ 2123658 h 2123658"/>
                <a:gd name="connsiteX52" fmla="*/ 3423244 w 17116219"/>
                <a:gd name="connsiteY52" fmla="*/ 2123658 h 2123658"/>
                <a:gd name="connsiteX53" fmla="*/ 2396271 w 17116219"/>
                <a:gd name="connsiteY53" fmla="*/ 2123658 h 2123658"/>
                <a:gd name="connsiteX54" fmla="*/ 1711622 w 17116219"/>
                <a:gd name="connsiteY54" fmla="*/ 2123658 h 2123658"/>
                <a:gd name="connsiteX55" fmla="*/ 1198135 w 17116219"/>
                <a:gd name="connsiteY55" fmla="*/ 2123658 h 2123658"/>
                <a:gd name="connsiteX56" fmla="*/ 0 w 17116219"/>
                <a:gd name="connsiteY56" fmla="*/ 2123658 h 2123658"/>
                <a:gd name="connsiteX57" fmla="*/ 0 w 17116219"/>
                <a:gd name="connsiteY57" fmla="*/ 1550270 h 2123658"/>
                <a:gd name="connsiteX58" fmla="*/ 0 w 17116219"/>
                <a:gd name="connsiteY58" fmla="*/ 1083066 h 2123658"/>
                <a:gd name="connsiteX59" fmla="*/ 0 w 17116219"/>
                <a:gd name="connsiteY59" fmla="*/ 573388 h 2123658"/>
                <a:gd name="connsiteX60" fmla="*/ 0 w 17116219"/>
                <a:gd name="connsiteY60" fmla="*/ 0 h 212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7116219" h="2123658" extrusionOk="0">
                  <a:moveTo>
                    <a:pt x="0" y="0"/>
                  </a:moveTo>
                  <a:cubicBezTo>
                    <a:pt x="472438" y="3920"/>
                    <a:pt x="585759" y="-7293"/>
                    <a:pt x="1026973" y="0"/>
                  </a:cubicBezTo>
                  <a:cubicBezTo>
                    <a:pt x="1468187" y="7293"/>
                    <a:pt x="1344277" y="12939"/>
                    <a:pt x="1540460" y="0"/>
                  </a:cubicBezTo>
                  <a:cubicBezTo>
                    <a:pt x="1736643" y="-12939"/>
                    <a:pt x="1904713" y="-25302"/>
                    <a:pt x="2053946" y="0"/>
                  </a:cubicBezTo>
                  <a:cubicBezTo>
                    <a:pt x="2203179" y="25302"/>
                    <a:pt x="2639579" y="5750"/>
                    <a:pt x="2909757" y="0"/>
                  </a:cubicBezTo>
                  <a:cubicBezTo>
                    <a:pt x="3179935" y="-5750"/>
                    <a:pt x="3284935" y="7251"/>
                    <a:pt x="3423244" y="0"/>
                  </a:cubicBezTo>
                  <a:cubicBezTo>
                    <a:pt x="3561553" y="-7251"/>
                    <a:pt x="4107154" y="-33335"/>
                    <a:pt x="4279055" y="0"/>
                  </a:cubicBezTo>
                  <a:cubicBezTo>
                    <a:pt x="4450956" y="33335"/>
                    <a:pt x="4476146" y="9322"/>
                    <a:pt x="4621379" y="0"/>
                  </a:cubicBezTo>
                  <a:cubicBezTo>
                    <a:pt x="4766612" y="-9322"/>
                    <a:pt x="5143314" y="-1936"/>
                    <a:pt x="5648352" y="0"/>
                  </a:cubicBezTo>
                  <a:cubicBezTo>
                    <a:pt x="6153390" y="1936"/>
                    <a:pt x="6320473" y="-14645"/>
                    <a:pt x="6504163" y="0"/>
                  </a:cubicBezTo>
                  <a:cubicBezTo>
                    <a:pt x="6687853" y="14645"/>
                    <a:pt x="6937168" y="40763"/>
                    <a:pt x="7359974" y="0"/>
                  </a:cubicBezTo>
                  <a:cubicBezTo>
                    <a:pt x="7782780" y="-40763"/>
                    <a:pt x="7902145" y="3232"/>
                    <a:pt x="8215785" y="0"/>
                  </a:cubicBezTo>
                  <a:cubicBezTo>
                    <a:pt x="8529425" y="-3232"/>
                    <a:pt x="8494270" y="20499"/>
                    <a:pt x="8729272" y="0"/>
                  </a:cubicBezTo>
                  <a:cubicBezTo>
                    <a:pt x="8964274" y="-20499"/>
                    <a:pt x="9075984" y="-24023"/>
                    <a:pt x="9242758" y="0"/>
                  </a:cubicBezTo>
                  <a:cubicBezTo>
                    <a:pt x="9409532" y="24023"/>
                    <a:pt x="9725323" y="20278"/>
                    <a:pt x="9927407" y="0"/>
                  </a:cubicBezTo>
                  <a:cubicBezTo>
                    <a:pt x="10129491" y="-20278"/>
                    <a:pt x="10326669" y="-22559"/>
                    <a:pt x="10612056" y="0"/>
                  </a:cubicBezTo>
                  <a:cubicBezTo>
                    <a:pt x="10897443" y="22559"/>
                    <a:pt x="10875208" y="8000"/>
                    <a:pt x="11125542" y="0"/>
                  </a:cubicBezTo>
                  <a:cubicBezTo>
                    <a:pt x="11375876" y="-8000"/>
                    <a:pt x="11338780" y="-15668"/>
                    <a:pt x="11467867" y="0"/>
                  </a:cubicBezTo>
                  <a:cubicBezTo>
                    <a:pt x="11596955" y="15668"/>
                    <a:pt x="12180829" y="41602"/>
                    <a:pt x="12494840" y="0"/>
                  </a:cubicBezTo>
                  <a:cubicBezTo>
                    <a:pt x="12808851" y="-41602"/>
                    <a:pt x="12884646" y="-25532"/>
                    <a:pt x="13179489" y="0"/>
                  </a:cubicBezTo>
                  <a:cubicBezTo>
                    <a:pt x="13474332" y="25532"/>
                    <a:pt x="13584378" y="21129"/>
                    <a:pt x="13692975" y="0"/>
                  </a:cubicBezTo>
                  <a:cubicBezTo>
                    <a:pt x="13801572" y="-21129"/>
                    <a:pt x="14083738" y="-4676"/>
                    <a:pt x="14206462" y="0"/>
                  </a:cubicBezTo>
                  <a:cubicBezTo>
                    <a:pt x="14329186" y="4676"/>
                    <a:pt x="14422482" y="-3858"/>
                    <a:pt x="14548786" y="0"/>
                  </a:cubicBezTo>
                  <a:cubicBezTo>
                    <a:pt x="14675090" y="3858"/>
                    <a:pt x="14990031" y="31586"/>
                    <a:pt x="15233435" y="0"/>
                  </a:cubicBezTo>
                  <a:cubicBezTo>
                    <a:pt x="15476839" y="-31586"/>
                    <a:pt x="15701129" y="-10574"/>
                    <a:pt x="16089246" y="0"/>
                  </a:cubicBezTo>
                  <a:cubicBezTo>
                    <a:pt x="16477363" y="10574"/>
                    <a:pt x="16850961" y="39380"/>
                    <a:pt x="17116219" y="0"/>
                  </a:cubicBezTo>
                  <a:cubicBezTo>
                    <a:pt x="17129607" y="225247"/>
                    <a:pt x="17132881" y="414126"/>
                    <a:pt x="17116219" y="552151"/>
                  </a:cubicBezTo>
                  <a:cubicBezTo>
                    <a:pt x="17099557" y="690176"/>
                    <a:pt x="17113710" y="990073"/>
                    <a:pt x="17116219" y="1104302"/>
                  </a:cubicBezTo>
                  <a:cubicBezTo>
                    <a:pt x="17118728" y="1218531"/>
                    <a:pt x="17123899" y="1419960"/>
                    <a:pt x="17116219" y="1635217"/>
                  </a:cubicBezTo>
                  <a:cubicBezTo>
                    <a:pt x="17108539" y="1850474"/>
                    <a:pt x="17125237" y="2012206"/>
                    <a:pt x="17116219" y="2123658"/>
                  </a:cubicBezTo>
                  <a:cubicBezTo>
                    <a:pt x="17005496" y="2123130"/>
                    <a:pt x="16852912" y="2124983"/>
                    <a:pt x="16773895" y="2123658"/>
                  </a:cubicBezTo>
                  <a:cubicBezTo>
                    <a:pt x="16694878" y="2122333"/>
                    <a:pt x="16404571" y="2110770"/>
                    <a:pt x="16260408" y="2123658"/>
                  </a:cubicBezTo>
                  <a:cubicBezTo>
                    <a:pt x="16116245" y="2136546"/>
                    <a:pt x="15783241" y="2090309"/>
                    <a:pt x="15575759" y="2123658"/>
                  </a:cubicBezTo>
                  <a:cubicBezTo>
                    <a:pt x="15368277" y="2157007"/>
                    <a:pt x="15041240" y="2151768"/>
                    <a:pt x="14719948" y="2123658"/>
                  </a:cubicBezTo>
                  <a:cubicBezTo>
                    <a:pt x="14398656" y="2095548"/>
                    <a:pt x="14380720" y="2146420"/>
                    <a:pt x="14206462" y="2123658"/>
                  </a:cubicBezTo>
                  <a:cubicBezTo>
                    <a:pt x="14032204" y="2100896"/>
                    <a:pt x="13997903" y="2117341"/>
                    <a:pt x="13864137" y="2123658"/>
                  </a:cubicBezTo>
                  <a:cubicBezTo>
                    <a:pt x="13730372" y="2129975"/>
                    <a:pt x="13186198" y="2138084"/>
                    <a:pt x="13008326" y="2123658"/>
                  </a:cubicBezTo>
                  <a:cubicBezTo>
                    <a:pt x="12830454" y="2109232"/>
                    <a:pt x="12516654" y="2095179"/>
                    <a:pt x="12323678" y="2123658"/>
                  </a:cubicBezTo>
                  <a:cubicBezTo>
                    <a:pt x="12130702" y="2152137"/>
                    <a:pt x="11748736" y="2106271"/>
                    <a:pt x="11296705" y="2123658"/>
                  </a:cubicBezTo>
                  <a:cubicBezTo>
                    <a:pt x="10844674" y="2141045"/>
                    <a:pt x="10642893" y="2096304"/>
                    <a:pt x="10269731" y="2123658"/>
                  </a:cubicBezTo>
                  <a:cubicBezTo>
                    <a:pt x="9896569" y="2151012"/>
                    <a:pt x="10069983" y="2133333"/>
                    <a:pt x="9927407" y="2123658"/>
                  </a:cubicBezTo>
                  <a:cubicBezTo>
                    <a:pt x="9784831" y="2113983"/>
                    <a:pt x="9347685" y="2094872"/>
                    <a:pt x="9071596" y="2123658"/>
                  </a:cubicBezTo>
                  <a:cubicBezTo>
                    <a:pt x="8795507" y="2152444"/>
                    <a:pt x="8807995" y="2112649"/>
                    <a:pt x="8558110" y="2123658"/>
                  </a:cubicBezTo>
                  <a:cubicBezTo>
                    <a:pt x="8308225" y="2134667"/>
                    <a:pt x="8422429" y="2129037"/>
                    <a:pt x="8386947" y="2123658"/>
                  </a:cubicBezTo>
                  <a:cubicBezTo>
                    <a:pt x="8351465" y="2118279"/>
                    <a:pt x="8176206" y="2123801"/>
                    <a:pt x="8044623" y="2123658"/>
                  </a:cubicBezTo>
                  <a:cubicBezTo>
                    <a:pt x="7913040" y="2123515"/>
                    <a:pt x="7852871" y="2119747"/>
                    <a:pt x="7702299" y="2123658"/>
                  </a:cubicBezTo>
                  <a:cubicBezTo>
                    <a:pt x="7551727" y="2127569"/>
                    <a:pt x="6983411" y="2138961"/>
                    <a:pt x="6675325" y="2123658"/>
                  </a:cubicBezTo>
                  <a:cubicBezTo>
                    <a:pt x="6367239" y="2108355"/>
                    <a:pt x="6037191" y="2108052"/>
                    <a:pt x="5819514" y="2123658"/>
                  </a:cubicBezTo>
                  <a:cubicBezTo>
                    <a:pt x="5601837" y="2139264"/>
                    <a:pt x="5295179" y="2097107"/>
                    <a:pt x="5134866" y="2123658"/>
                  </a:cubicBezTo>
                  <a:cubicBezTo>
                    <a:pt x="4974553" y="2150209"/>
                    <a:pt x="4782935" y="2100388"/>
                    <a:pt x="4621379" y="2123658"/>
                  </a:cubicBezTo>
                  <a:cubicBezTo>
                    <a:pt x="4459823" y="2146928"/>
                    <a:pt x="4439704" y="2112995"/>
                    <a:pt x="4279055" y="2123658"/>
                  </a:cubicBezTo>
                  <a:cubicBezTo>
                    <a:pt x="4118406" y="2134321"/>
                    <a:pt x="4164566" y="2127798"/>
                    <a:pt x="4107893" y="2123658"/>
                  </a:cubicBezTo>
                  <a:cubicBezTo>
                    <a:pt x="4051220" y="2119518"/>
                    <a:pt x="3732843" y="2152527"/>
                    <a:pt x="3423244" y="2123658"/>
                  </a:cubicBezTo>
                  <a:cubicBezTo>
                    <a:pt x="3113645" y="2094789"/>
                    <a:pt x="2774324" y="2072737"/>
                    <a:pt x="2396271" y="2123658"/>
                  </a:cubicBezTo>
                  <a:cubicBezTo>
                    <a:pt x="2018218" y="2174579"/>
                    <a:pt x="1976341" y="2129462"/>
                    <a:pt x="1711622" y="2123658"/>
                  </a:cubicBezTo>
                  <a:cubicBezTo>
                    <a:pt x="1446903" y="2117854"/>
                    <a:pt x="1329584" y="2101684"/>
                    <a:pt x="1198135" y="2123658"/>
                  </a:cubicBezTo>
                  <a:cubicBezTo>
                    <a:pt x="1066686" y="2145632"/>
                    <a:pt x="297785" y="2083643"/>
                    <a:pt x="0" y="2123658"/>
                  </a:cubicBezTo>
                  <a:cubicBezTo>
                    <a:pt x="-17541" y="1978656"/>
                    <a:pt x="7686" y="1762626"/>
                    <a:pt x="0" y="1550270"/>
                  </a:cubicBezTo>
                  <a:cubicBezTo>
                    <a:pt x="-7686" y="1337914"/>
                    <a:pt x="15001" y="1273160"/>
                    <a:pt x="0" y="1083066"/>
                  </a:cubicBezTo>
                  <a:cubicBezTo>
                    <a:pt x="-15001" y="892972"/>
                    <a:pt x="10869" y="790746"/>
                    <a:pt x="0" y="573388"/>
                  </a:cubicBezTo>
                  <a:cubicBezTo>
                    <a:pt x="-10869" y="356030"/>
                    <a:pt x="-23201" y="252653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xmlns="" sd="172988297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vi-VN" sz="6600" b="1" i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4. Bình chọn những bài thơ, vè hoặc truyện ngắn đặc sắc để trình bày, biểu diễn cấp trường.</a:t>
              </a:r>
              <a:endParaRPr lang="en-US" sz="6600" b="1" i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47370C09-F799-CDD7-4430-C7B1199186D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712424"/>
              <a:ext cx="16896425" cy="0"/>
            </a:xfrm>
            <a:prstGeom prst="line">
              <a:avLst/>
            </a:prstGeom>
            <a:ln w="142875" cmpd="tri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2"/>
          <p:cNvSpPr/>
          <p:nvPr/>
        </p:nvSpPr>
        <p:spPr>
          <a:xfrm>
            <a:off x="4343400" y="3590448"/>
            <a:ext cx="8894147" cy="6696552"/>
          </a:xfrm>
          <a:custGeom>
            <a:avLst/>
            <a:gdLst/>
            <a:ahLst/>
            <a:cxnLst/>
            <a:rect l="l" t="t" r="r" b="b"/>
            <a:pathLst>
              <a:path w="10930293" h="8229600">
                <a:moveTo>
                  <a:pt x="0" y="0"/>
                </a:moveTo>
                <a:lnTo>
                  <a:pt x="10930294" y="0"/>
                </a:lnTo>
                <a:lnTo>
                  <a:pt x="109302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170</TotalTime>
  <Words>223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Wingdings</vt:lpstr>
      <vt:lpstr>Calibri</vt:lpstr>
      <vt:lpstr>HP001 4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tuần 22</dc:title>
  <dc:subject>9Slide.vn</dc:subject>
  <dc:creator>Hi There</dc:creator>
  <dc:description>9Slide.vn</dc:description>
  <cp:lastModifiedBy>admin</cp:lastModifiedBy>
  <cp:revision>25</cp:revision>
  <dcterms:created xsi:type="dcterms:W3CDTF">2006-08-16T00:00:00Z</dcterms:created>
  <dcterms:modified xsi:type="dcterms:W3CDTF">2025-10-30T10:06:46Z</dcterms:modified>
  <cp:category>9Slide.vn</cp:category>
  <dc:identifier>DAF1KjlraRU</dc:identifier>
</cp:coreProperties>
</file>