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2" y="449228"/>
            <a:ext cx="11296096" cy="5959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/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38200" y="1509506"/>
            <a:ext cx="341574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cảnh sắc quê hương trong các bức ảnh.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Những bức ảnh này thể hiện cảnh sắc quê hương ở vùng, miền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Hình ảnh cảnh sắc quê hương trong từng bức ảnh được thể hiện ở các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chi tiết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miêu tả hình ảnh yêu thích về con người, phong cảnh ở những nơi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em đến thăm quan.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553" y="832867"/>
            <a:ext cx="7689582" cy="5500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174" y="175029"/>
            <a:ext cx="7439521" cy="65079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458" y="1275815"/>
            <a:ext cx="6376342" cy="4633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97" y="257914"/>
            <a:ext cx="3996064" cy="5945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835" y="1825625"/>
            <a:ext cx="382987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cảnh sắc quê hương qua tác phẩm mĩ thuật.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Trong tranh có những hình ảnh gì? Màu sắc của từng bức tranh được thể hiện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như thế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Hãy nói về cảnh sắc quê hương ở một bức tranh mà em biết.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711" y="724341"/>
            <a:ext cx="7492281" cy="5875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139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ecs</cp:lastModifiedBy>
  <cp:revision>52</cp:revision>
  <dcterms:created xsi:type="dcterms:W3CDTF">2024-07-21T15:58:00Z</dcterms:created>
  <dcterms:modified xsi:type="dcterms:W3CDTF">2026-02-23T02:50:41Z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274517DFC6FA4F30962CDD8C5B083EC9_12</vt:lpwstr>
  </property>
  <property fmtid="{D5CDD505-2E9C-101B-9397-08002B2CF9AE}" pid="3" name="KSOProductBuildVer">
    <vt:lpwstr>1033-12.2.0.20326</vt:lpwstr>
  </property>
</Properties>
</file>