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92" r:id="rId3"/>
    <p:sldId id="285" r:id="rId4"/>
    <p:sldId id="293" r:id="rId5"/>
    <p:sldId id="294" r:id="rId6"/>
    <p:sldId id="275" r:id="rId7"/>
    <p:sldId id="276" r:id="rId8"/>
    <p:sldId id="277" r:id="rId9"/>
    <p:sldId id="291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" y="449228"/>
            <a:ext cx="11296096" cy="5959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5" y="1396655"/>
            <a:ext cx="11023910" cy="3837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0" y="1253331"/>
            <a:ext cx="11698880" cy="4351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3" y="1027904"/>
            <a:ext cx="5631142" cy="4351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4"/>
            <a:ext cx="5505911" cy="4670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" y="681036"/>
            <a:ext cx="5662663" cy="5401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151" y="550161"/>
            <a:ext cx="6106854" cy="5532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6" y="255945"/>
            <a:ext cx="10068547" cy="6374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1" y="297405"/>
            <a:ext cx="8297725" cy="6195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7" y="1328186"/>
            <a:ext cx="10917983" cy="3623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0" y="946288"/>
            <a:ext cx="11402559" cy="4965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61" y="3285289"/>
            <a:ext cx="3260582" cy="2594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361" y="393616"/>
            <a:ext cx="3570545" cy="2594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86510-9936-CCC1-EC2C-08BD82BDD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8" y="2959269"/>
            <a:ext cx="6416325" cy="3263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EE504-9462-BCE6-FB9C-51415A437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32" y="194949"/>
            <a:ext cx="6386161" cy="2668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ecs</cp:lastModifiedBy>
  <cp:revision>52</cp:revision>
  <dcterms:created xsi:type="dcterms:W3CDTF">2024-07-21T15:58:00Z</dcterms:created>
  <dcterms:modified xsi:type="dcterms:W3CDTF">2026-02-23T02:55:22Z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274517DFC6FA4F30962CDD8C5B083EC9_12</vt:lpwstr>
  </property>
  <property fmtid="{D5CDD505-2E9C-101B-9397-08002B2CF9AE}" pid="3" name="KSOProductBuildVer">
    <vt:lpwstr>1033-12.2.0.20326</vt:lpwstr>
  </property>
</Properties>
</file>