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76" r:id="rId3"/>
    <p:sldId id="295" r:id="rId4"/>
    <p:sldId id="296" r:id="rId5"/>
    <p:sldId id="277" r:id="rId6"/>
    <p:sldId id="278" r:id="rId7"/>
    <p:sldId id="286" r:id="rId8"/>
    <p:sldId id="291" r:id="rId9"/>
    <p:sldId id="297" r:id="rId10"/>
    <p:sldId id="279" r:id="rId11"/>
    <p:sldId id="281" r:id="rId12"/>
    <p:sldId id="298" r:id="rId13"/>
    <p:sldId id="302" r:id="rId14"/>
    <p:sldId id="299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" y="449228"/>
            <a:ext cx="11296096" cy="5959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844988"/>
            <a:ext cx="9988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-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Sản phẩm mĩ thuật 3D của học sinh thể hiện về chủ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Cảnh sắc quê hương.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74" y="1690688"/>
            <a:ext cx="9138097" cy="49088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94" y="1078499"/>
            <a:ext cx="11484411" cy="47010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6" y="1315899"/>
            <a:ext cx="11508747" cy="45018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808516"/>
            <a:ext cx="11034431" cy="52691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7668" y="102790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4657" y="766295"/>
            <a:ext cx="618876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tạo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một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đồ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dùng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nhân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từ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vật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liệu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sẵn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có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4507"/>
            <a:ext cx="10808673" cy="45524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2" y="2005384"/>
            <a:ext cx="11595496" cy="30952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30" y="404745"/>
            <a:ext cx="8752124" cy="6089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7" y="1328186"/>
            <a:ext cx="10917983" cy="36236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616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1116366"/>
            <a:ext cx="1114176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2D thể hiện về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-BoldItalicMT"/>
              </a:rPr>
              <a:t>Cảnh sắc quê hương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16" y="1704975"/>
            <a:ext cx="11426010" cy="4616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3" y="1124053"/>
            <a:ext cx="11310614" cy="4609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0" y="946288"/>
            <a:ext cx="11402559" cy="4965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541"/>
            <a:ext cx="3879782" cy="6324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732"/>
            <a:ext cx="4629150" cy="381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3878" y="4352886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Cảm hứng trong thực hành, sáng tạo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 mĩ thuật về đề tài quê hương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được thể hiện bằng tình yêu đối với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cảnh sắc thiên nhiên, con người nơi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mình sinh sống. Đó là những hình ảnh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thể hiện sự yên bình của cánh đồng,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những hàng cây xanh rợp bóng, khung cảnh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về biển đảo hay cuộc sống hằng ngày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của người dân,…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616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060" y="1116366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-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Sản phẩm mĩ thuật dạng 2D của học sinh thể hiện về chủ 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Cảnh sắc quê hương.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21" y="1958975"/>
            <a:ext cx="2924175" cy="4352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18" y="1825625"/>
            <a:ext cx="5315364" cy="43880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92" y="1052823"/>
            <a:ext cx="5248717" cy="4458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83" y="1052823"/>
            <a:ext cx="5248717" cy="45176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26" y="681037"/>
            <a:ext cx="11011083" cy="49908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326" y="4996070"/>
            <a:ext cx="366091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65885" y="5035827"/>
            <a:ext cx="366091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Arial-BoldItalicMT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ecs</cp:lastModifiedBy>
  <cp:revision>52</cp:revision>
  <dcterms:created xsi:type="dcterms:W3CDTF">2024-07-21T15:58:00Z</dcterms:created>
  <dcterms:modified xsi:type="dcterms:W3CDTF">2026-02-23T02:57:09Z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274517DFC6FA4F30962CDD8C5B083EC9_12</vt:lpwstr>
  </property>
  <property fmtid="{D5CDD505-2E9C-101B-9397-08002B2CF9AE}" pid="3" name="KSOProductBuildVer">
    <vt:lpwstr>1033-12.2.0.20326</vt:lpwstr>
  </property>
</Properties>
</file>