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63" r:id="rId3"/>
    <p:sldId id="275" r:id="rId4"/>
    <p:sldId id="277" r:id="rId5"/>
    <p:sldId id="290" r:id="rId6"/>
    <p:sldId id="276" r:id="rId7"/>
    <p:sldId id="278" r:id="rId8"/>
    <p:sldId id="279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0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D1C38-DE9F-42F3-876B-88DF46B322F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781DB-1A93-4F8D-AAC0-79F6B371D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1781DB-1A93-4F8D-AAC0-79F6B371D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672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455E-C519-43B6-A2B0-D7F061352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AF34-398B-4D7E-AF73-BDA9E97A5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94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455E-C519-43B6-A2B0-D7F061352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AF34-398B-4D7E-AF73-BDA9E97A5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659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455E-C519-43B6-A2B0-D7F061352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AF34-398B-4D7E-AF73-BDA9E97A5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82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362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02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75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65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51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48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6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455E-C519-43B6-A2B0-D7F061352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AF34-398B-4D7E-AF73-BDA9E97A5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277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10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48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2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455E-C519-43B6-A2B0-D7F061352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AF34-398B-4D7E-AF73-BDA9E97A5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5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455E-C519-43B6-A2B0-D7F061352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AF34-398B-4D7E-AF73-BDA9E97A5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455E-C519-43B6-A2B0-D7F061352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AF34-398B-4D7E-AF73-BDA9E97A5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1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455E-C519-43B6-A2B0-D7F061352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AF34-398B-4D7E-AF73-BDA9E97A5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1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455E-C519-43B6-A2B0-D7F061352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AF34-398B-4D7E-AF73-BDA9E97A5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455E-C519-43B6-A2B0-D7F061352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AF34-398B-4D7E-AF73-BDA9E97A5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2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455E-C519-43B6-A2B0-D7F061352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AF34-398B-4D7E-AF73-BDA9E97A5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0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C455E-C519-43B6-A2B0-D7F061352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FAF34-398B-4D7E-AF73-BDA9E97A5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6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44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T7ClV4rZkuQ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4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752600"/>
            <a:ext cx="8839200" cy="2514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vi-VN" sz="6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65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6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MĨ THUẬT</a:t>
            </a:r>
          </a:p>
          <a:p>
            <a:pPr>
              <a:spcBef>
                <a:spcPts val="0"/>
              </a:spcBef>
              <a:defRPr/>
            </a:pPr>
            <a:r>
              <a:rPr lang="vi-VN" sz="6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65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6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53000" y="4267200"/>
            <a:ext cx="472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800" b="1" i="1" dirty="0">
                <a:solidFill>
                  <a:srgbClr val="002060"/>
                </a:solidFill>
                <a:latin typeface="Times New Roman" pitchFamily="18" charset="0"/>
              </a:rPr>
              <a:t>      </a:t>
            </a:r>
            <a:endParaRPr lang="en-US" sz="28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AF01E10-A329-92CC-D7F1-0ADEA5BCEF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69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27000" r="-3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918" y="1377373"/>
            <a:ext cx="7508148" cy="2852255"/>
          </a:xfrm>
        </p:spPr>
        <p:txBody>
          <a:bodyPr>
            <a:normAutofit fontScale="90000"/>
          </a:bodyPr>
          <a:lstStyle/>
          <a:p>
            <a:r>
              <a:rPr lang="vi-VN" dirty="0"/>
              <a:t>  </a:t>
            </a:r>
            <a:br>
              <a:rPr lang="vi-VN" dirty="0"/>
            </a:br>
            <a:r>
              <a:rPr lang="vi-VN" b="1" dirty="0"/>
              <a:t>Chủ đề 9: </a:t>
            </a:r>
            <a:br>
              <a:rPr lang="vi-VN" dirty="0"/>
            </a:br>
            <a:r>
              <a:rPr lang="vi-VN" dirty="0"/>
              <a:t> </a:t>
            </a:r>
            <a:r>
              <a:rPr lang="vi-VN" sz="6700" b="1" dirty="0">
                <a:solidFill>
                  <a:srgbClr val="FF0000"/>
                </a:solidFill>
              </a:rPr>
              <a:t>THẦY CÔ CỦA EM</a:t>
            </a:r>
            <a:br>
              <a:rPr lang="vi-VN" dirty="0"/>
            </a:br>
            <a:r>
              <a:rPr lang="vi-VN" b="1" dirty="0"/>
              <a:t>                 </a:t>
            </a:r>
            <a:r>
              <a:rPr lang="en-US" b="1" dirty="0"/>
              <a:t>                     </a:t>
            </a:r>
            <a:br>
              <a:rPr lang="en-US" b="1" dirty="0"/>
            </a:br>
            <a:r>
              <a:rPr lang="en-US" b="1" dirty="0"/>
              <a:t>                                                  (</a:t>
            </a:r>
            <a:r>
              <a:rPr lang="en-US" b="1" dirty="0" err="1"/>
              <a:t>Tiết</a:t>
            </a:r>
            <a:r>
              <a:rPr lang="en-US" b="1" dirty="0"/>
              <a:t> 2)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197926" y="802772"/>
            <a:ext cx="2531444" cy="897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FF0000"/>
                </a:solidFill>
                <a:latin typeface="Fira Sans" panose="020B0503050000020004" pitchFamily="34" charset="0"/>
              </a:rPr>
              <a:t>Tuần</a:t>
            </a:r>
            <a:r>
              <a:rPr lang="en-US" sz="4000" b="1" dirty="0">
                <a:solidFill>
                  <a:srgbClr val="FF0000"/>
                </a:solidFill>
                <a:latin typeface="Fira Sans" panose="020B0503050000020004" pitchFamily="34" charset="0"/>
              </a:rPr>
              <a:t> 27</a:t>
            </a:r>
          </a:p>
        </p:txBody>
      </p:sp>
    </p:spTree>
    <p:extLst>
      <p:ext uri="{BB962C8B-B14F-4D97-AF65-F5344CB8AC3E}">
        <p14:creationId xmlns:p14="http://schemas.microsoft.com/office/powerpoint/2010/main" val="31856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0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838200" y="78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0000"/>
                </a:solidFill>
                <a:latin typeface="Fira Sans" panose="020B0503050000020004" pitchFamily="34" charset="0"/>
              </a:rPr>
              <a:t>KHỞI ĐỘNG</a:t>
            </a:r>
          </a:p>
        </p:txBody>
      </p:sp>
      <p:pic>
        <p:nvPicPr>
          <p:cNvPr id="2" name="Thuong-Lam-Thay-Co-Oi-Be-Nhu-Quy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06472" y="972127"/>
            <a:ext cx="2567709" cy="256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3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7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6000" r="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7ClV4rZkuQ"/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1163783" y="443346"/>
            <a:ext cx="9870594" cy="55522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5693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93565" cy="1511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212" y="831273"/>
            <a:ext cx="8547773" cy="1016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024121"/>
              </p:ext>
            </p:extLst>
          </p:nvPr>
        </p:nvGraphicFramePr>
        <p:xfrm>
          <a:off x="517981" y="2015538"/>
          <a:ext cx="11526237" cy="3982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6237">
                  <a:extLst>
                    <a:ext uri="{9D8B030D-6E8A-4147-A177-3AD203B41FA5}">
                      <a16:colId xmlns:a16="http://schemas.microsoft.com/office/drawing/2014/main" val="1706533504"/>
                    </a:ext>
                  </a:extLst>
                </a:gridCol>
              </a:tblGrid>
              <a:tr h="3982416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</a:rPr>
                        <a:t>Câu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</a:rPr>
                        <a:t>hỏi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</a:rPr>
                        <a:t>thảo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</a:rPr>
                        <a:t>luận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</a:rPr>
                        <a:t>gợi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</a:rPr>
                        <a:t> ý: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</a:rPr>
                        <a:t>Em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</a:rPr>
                        <a:t>sẽ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</a:rPr>
                        <a:t>dùng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thức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nào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để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thực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hiện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SPMT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về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chủ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đề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i="1" baseline="0" dirty="0" err="1">
                          <a:solidFill>
                            <a:schemeClr val="tx1"/>
                          </a:solidFill>
                        </a:rPr>
                        <a:t>Thầy</a:t>
                      </a:r>
                      <a:r>
                        <a:rPr lang="en-US" sz="3200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i="1" baseline="0" dirty="0" err="1">
                          <a:solidFill>
                            <a:schemeClr val="tx1"/>
                          </a:solidFill>
                        </a:rPr>
                        <a:t>cô</a:t>
                      </a:r>
                      <a:r>
                        <a:rPr lang="en-US" sz="3200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i="1" baseline="0" dirty="0" err="1">
                          <a:solidFill>
                            <a:schemeClr val="tx1"/>
                          </a:solidFill>
                        </a:rPr>
                        <a:t>của</a:t>
                      </a:r>
                      <a:r>
                        <a:rPr lang="en-US" sz="3200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i="1" baseline="0" dirty="0" err="1">
                          <a:solidFill>
                            <a:schemeClr val="tx1"/>
                          </a:solidFill>
                        </a:rPr>
                        <a:t>em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</a:rPr>
                        <a:t>Em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</a:rPr>
                        <a:t>sẽ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</a:rPr>
                        <a:t>thể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hiện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bằng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và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màu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nào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Em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sử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dụng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màu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đậm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màu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nhạt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để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thể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hiện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không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</a:rPr>
                        <a:t>Em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thể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hiện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chân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dung hay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hoạt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động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thường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ngày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của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thầy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cô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403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921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855" y="267855"/>
            <a:ext cx="4407790" cy="646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442" y="996057"/>
            <a:ext cx="3384418" cy="48580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558" y="996057"/>
            <a:ext cx="3543848" cy="47232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8780" y="914087"/>
            <a:ext cx="7421939" cy="56881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8780" y="827774"/>
            <a:ext cx="8315426" cy="57744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8780" y="827774"/>
            <a:ext cx="8315426" cy="588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3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97647" y="2487758"/>
            <a:ext cx="7508148" cy="489528"/>
          </a:xfrm>
        </p:spPr>
        <p:txBody>
          <a:bodyPr>
            <a:normAutofit fontScale="90000"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Củng cố- dặn dò:</a:t>
            </a: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vi-VN" dirty="0"/>
            </a:br>
            <a:br>
              <a:rPr lang="vi-VN" dirty="0"/>
            </a:br>
            <a:r>
              <a:rPr lang="vi-VN" dirty="0"/>
              <a:t>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76846" y="1690254"/>
            <a:ext cx="7508148" cy="2852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 </a:t>
            </a:r>
            <a:b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76846" y="2487758"/>
            <a:ext cx="7286475" cy="2395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Hoàn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thành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sản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phẩm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chụp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gởi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vào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zalo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nhóm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-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Chuẩn bị đồ dùng học tập cho tiết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3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62877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D93BE796-72F4-403A-9DB4-B3CD437B7365}"/>
  <p:tag name="ISPRING_PROJECT_VERSION" val="9.3"/>
  <p:tag name="ISPRING_PROJECT_FOLDER_UPDATED" val="1"/>
  <p:tag name="ISPRING_PRESENTATION_COURSE_TITLE" val="Presentation1"/>
  <p:tag name="ISPRING_SCREEN_RECS_UPDATED" val="D:\giao an P.P\Lớp 2\MT2-CĐ 9- Nguyên\"/>
  <p:tag name="ISPRING_RESOURCE_FOLDER" val="D:\giao an P.P\Lớp 2\MT2-CĐ 9- Nguyên\"/>
  <p:tag name="ISPRING_PRESENTATION_PATH" val="D:\giao an P.P\Lớp 2\MT2-CĐ 9- Nguyên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HAS_SCREEN_REC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315</TotalTime>
  <Words>134</Words>
  <Application>Microsoft Office PowerPoint</Application>
  <PresentationFormat>Widescreen</PresentationFormat>
  <Paragraphs>16</Paragraphs>
  <Slides>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Fira Sans</vt:lpstr>
      <vt:lpstr>Times New Roman</vt:lpstr>
      <vt:lpstr>1_Office Theme</vt:lpstr>
      <vt:lpstr>Office Theme</vt:lpstr>
      <vt:lpstr>PowerPoint Presentation</vt:lpstr>
      <vt:lpstr>   Chủ đề 9:   THẦY CÔ CỦA EM                                                                                          (Tiết 2)</vt:lpstr>
      <vt:lpstr>KHỞI ĐỘNG</vt:lpstr>
      <vt:lpstr>PowerPoint Presentation</vt:lpstr>
      <vt:lpstr>PowerPoint Presentation</vt:lpstr>
      <vt:lpstr>PowerPoint Presentation</vt:lpstr>
      <vt:lpstr>Củng cố- dặn dò:   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33</cp:revision>
  <dcterms:created xsi:type="dcterms:W3CDTF">2021-10-20T09:52:11Z</dcterms:created>
  <dcterms:modified xsi:type="dcterms:W3CDTF">2026-02-24T13:55:22Z</dcterms:modified>
</cp:coreProperties>
</file>