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436" r:id="rId4"/>
    <p:sldId id="440" r:id="rId5"/>
    <p:sldId id="448" r:id="rId6"/>
    <p:sldId id="438" r:id="rId7"/>
    <p:sldId id="442" r:id="rId8"/>
    <p:sldId id="4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62"/>
      </p:cViewPr>
      <p:guideLst>
        <p:guide orient="horz" pos="26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AE51-5D47-4933-ADF3-13704277DAC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A4D2-3780-447D-B44F-687D1748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F3A58-DEE7-44FE-8E3F-71F98875EC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22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9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06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1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2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15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6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321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1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9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7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223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40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4"/>
            <a:ext cx="6858000" cy="218700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教育PPT</a:t>
            </a:r>
            <a:r>
              <a:rPr lang="zh-CN" altLang="en-US">
                <a:solidFill>
                  <a:srgbClr val="000000">
                    <a:tint val="75000"/>
                  </a:srgbClr>
                </a:solidFill>
              </a:rPr>
              <a:t>定制 </a:t>
            </a:r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微信qq:2305864678</a:t>
            </a:r>
          </a:p>
        </p:txBody>
      </p:sp>
    </p:spTree>
    <p:extLst>
      <p:ext uri="{BB962C8B-B14F-4D97-AF65-F5344CB8AC3E}">
        <p14:creationId xmlns:p14="http://schemas.microsoft.com/office/powerpoint/2010/main" val="1606249631"/>
      </p:ext>
    </p:extLst>
  </p:cSld>
  <p:clrMapOvr>
    <a:masterClrMapping/>
  </p:clrMapOvr>
  <p:transition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15218"/>
      </p:ext>
    </p:extLst>
  </p:cSld>
  <p:clrMapOvr>
    <a:masterClrMapping/>
  </p:clrMapOvr>
  <p:transition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9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4601"/>
      </p:ext>
    </p:extLst>
  </p:cSld>
  <p:clrMapOvr>
    <a:masterClrMapping/>
  </p:clrMapOvr>
  <p:transition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2928"/>
      </p:ext>
    </p:extLst>
  </p:cSld>
  <p:clrMapOvr>
    <a:masterClrMapping/>
  </p:clrMapOvr>
  <p:transition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10"/>
            <a:ext cx="3868340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744961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615610"/>
            <a:ext cx="3887391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7121"/>
      </p:ext>
    </p:extLst>
  </p:cSld>
  <p:clrMapOvr>
    <a:masterClrMapping/>
  </p:clrMapOvr>
  <p:transition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20"/>
            <a:ext cx="7886700" cy="1325563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32324"/>
      </p:ext>
    </p:extLst>
  </p:cSld>
  <p:clrMapOvr>
    <a:masterClrMapping/>
  </p:clrMapOvr>
  <p:transition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05967"/>
      </p:ext>
    </p:extLst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2" y="766354"/>
            <a:ext cx="4363031" cy="50944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1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2764"/>
      </p:ext>
    </p:extLst>
  </p:cSld>
  <p:clrMapOvr>
    <a:masterClrMapping/>
  </p:clrMapOvr>
  <p:transition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4" y="365126"/>
            <a:ext cx="1146987" cy="581183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665996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006"/>
      </p:ext>
    </p:extLst>
  </p:cSld>
  <p:clrMapOvr>
    <a:masterClrMapping/>
  </p:clrMapOvr>
  <p:transition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1958569"/>
      </p:ext>
    </p:extLst>
  </p:cSld>
  <p:clrMapOvr>
    <a:masterClrMapping/>
  </p:clrMapOvr>
  <p:transition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779862"/>
      </p:ext>
    </p:extLst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2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7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18" y="1304365"/>
            <a:ext cx="8095378" cy="134470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br>
              <a:rPr lang="vi-VN" sz="3600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10" y="2162840"/>
            <a:ext cx="8387593" cy="24590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</a:p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21424" y="3393403"/>
            <a:ext cx="5822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5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61" y="454220"/>
            <a:ext cx="483870" cy="5860111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23460" y="500932"/>
            <a:ext cx="527685" cy="5868063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16200000">
            <a:off x="4325653" y="-4311730"/>
            <a:ext cx="527685" cy="9151145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rot="16200000">
            <a:off x="4322264" y="2000357"/>
            <a:ext cx="527685" cy="9130077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19D99-CA3E-4DD7-8603-664764BBFD4C}"/>
              </a:ext>
            </a:extLst>
          </p:cNvPr>
          <p:cNvSpPr/>
          <p:nvPr/>
        </p:nvSpPr>
        <p:spPr>
          <a:xfrm>
            <a:off x="1850161" y="929314"/>
            <a:ext cx="530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tập</a:t>
            </a:r>
            <a:endParaRPr lang="vi-VN" sz="3600" b="1" dirty="0">
              <a:solidFill>
                <a:srgbClr val="1F497D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F2CBD61-5B89-4B74-8078-8B7A08AD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20" y="1341628"/>
            <a:ext cx="6560002" cy="435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E:\GIAO AN\SGV lop 2\sgv chân trời sáng tạo lớp 2\hình minh họa giáo án\18\image_1920.png">
            <a:extLst>
              <a:ext uri="{FF2B5EF4-FFF2-40B4-BE49-F238E27FC236}">
                <a16:creationId xmlns:a16="http://schemas.microsoft.com/office/drawing/2014/main" id="{CA75D0FB-D449-4F40-9A37-7A92992B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2572">
            <a:off x="3567951" y="3962236"/>
            <a:ext cx="1885950" cy="181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791E7B8C-FB07-421C-AC12-9029263F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72" y="3537154"/>
            <a:ext cx="3053953" cy="28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id="{C8F1688C-E57A-45A6-ADDA-BF620202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2930">
            <a:off x="3958080" y="2270726"/>
            <a:ext cx="1978205" cy="197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GIAO AN\SGV lop 2\sgv chân trời sáng tạo lớp 2\hình minh họa giáo án\9\keo_dan_giay_g-014_1dca550e9a904d68a6bce897244a7ee1_master.png">
            <a:extLst>
              <a:ext uri="{FF2B5EF4-FFF2-40B4-BE49-F238E27FC236}">
                <a16:creationId xmlns:a16="http://schemas.microsoft.com/office/drawing/2014/main" id="{730EF23B-9356-4564-BA91-CC53005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98" y="2633395"/>
            <a:ext cx="1334209" cy="13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968" y="27863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564" y="2536515"/>
            <a:ext cx="5895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t="-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ÀI 6 -Học hát BA NGỌN NẾN LUNG LINH ( có lời 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849" y="535709"/>
            <a:ext cx="8246455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918" y="2124925"/>
            <a:ext cx="6716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THÂN CỦA EM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2918" y="1632482"/>
            <a:ext cx="24433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89137"/>
              </p:ext>
            </p:extLst>
          </p:nvPr>
        </p:nvGraphicFramePr>
        <p:xfrm>
          <a:off x="304331" y="2080369"/>
          <a:ext cx="8535337" cy="332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337">
                  <a:extLst>
                    <a:ext uri="{9D8B030D-6E8A-4147-A177-3AD203B41FA5}">
                      <a16:colId xmlns:a16="http://schemas.microsoft.com/office/drawing/2014/main" val="1857910648"/>
                    </a:ext>
                  </a:extLst>
                </a:gridCol>
              </a:tblGrid>
              <a:tr h="508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Câu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hỏi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thảo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luận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gợi</a:t>
                      </a:r>
                      <a:r>
                        <a:rPr lang="en-US" sz="3200" b="1" baseline="0" dirty="0"/>
                        <a:t> ý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85171"/>
                  </a:ext>
                </a:extLst>
              </a:tr>
              <a:tr h="608476">
                <a:tc>
                  <a:txBody>
                    <a:bodyPr/>
                    <a:lstStyle/>
                    <a:p>
                      <a:r>
                        <a:rPr lang="en-US" sz="3200" baseline="0" dirty="0" err="1"/>
                        <a:t>Em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thấy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hình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vẽ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nào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trong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những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bức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tranh</a:t>
                      </a:r>
                      <a:r>
                        <a:rPr lang="en-US" sz="3200" baseline="0" dirty="0"/>
                        <a:t>?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8733"/>
                  </a:ext>
                </a:extLst>
              </a:tr>
              <a:tr h="935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Màu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sắc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nào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được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sử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dụng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trong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những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bức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tranh</a:t>
                      </a:r>
                      <a:r>
                        <a:rPr lang="en-US" sz="3200" baseline="0" dirty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734703"/>
                  </a:ext>
                </a:extLst>
              </a:tr>
              <a:tr h="935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sẽ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dùng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hình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vẽ</a:t>
                      </a:r>
                      <a:r>
                        <a:rPr lang="en-US" sz="3200" baseline="0" dirty="0"/>
                        <a:t>, </a:t>
                      </a:r>
                      <a:r>
                        <a:rPr lang="en-US" sz="3200" baseline="0" dirty="0" err="1"/>
                        <a:t>màu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sắc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nào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để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thể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hiện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về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người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thân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của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em</a:t>
                      </a:r>
                      <a:r>
                        <a:rPr lang="en-US" sz="3200" baseline="0" dirty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9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634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034522-FD14-4B8B-A22A-BC9CB78E4C96}:27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85</Words>
  <Application>Microsoft Office PowerPoint</Application>
  <PresentationFormat>On-screen Show (4:3)</PresentationFormat>
  <Paragraphs>19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Times New Roman</vt:lpstr>
      <vt:lpstr>字魂36号-正文宋楷</vt:lpstr>
      <vt:lpstr>Office Theme</vt:lpstr>
      <vt:lpstr>1_Office Theme</vt:lpstr>
      <vt:lpstr>1_Office 主题​​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190</cp:revision>
  <dcterms:created xsi:type="dcterms:W3CDTF">2021-01-29T04:19:07Z</dcterms:created>
  <dcterms:modified xsi:type="dcterms:W3CDTF">2026-03-05T13:52:38Z</dcterms:modified>
</cp:coreProperties>
</file>