
<file path=[Content_Types].xml><?xml version="1.0" encoding="utf-8"?>
<Types xmlns="http://schemas.openxmlformats.org/package/2006/content-types">
  <Default Extension="fntdata" ContentType="application/x-fontdata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376" r:id="rId3"/>
    <p:sldId id="261" r:id="rId4"/>
    <p:sldId id="370" r:id="rId5"/>
    <p:sldId id="271" r:id="rId6"/>
    <p:sldId id="272" r:id="rId7"/>
    <p:sldId id="374" r:id="rId8"/>
    <p:sldId id="371" r:id="rId9"/>
    <p:sldId id="372" r:id="rId10"/>
    <p:sldId id="373" r:id="rId11"/>
    <p:sldId id="375" r:id="rId12"/>
    <p:sldId id="274" r:id="rId13"/>
    <p:sldId id="378" r:id="rId14"/>
    <p:sldId id="379" r:id="rId15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Patrick Hand" panose="00000500000000000000" pitchFamily="2" charset="0"/>
      <p:regular r:id="rId21"/>
    </p:embeddedFont>
    <p:embeddedFont>
      <p:font typeface="Patrick Hand SC" panose="00000500000000000000" pitchFamily="2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290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31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33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acae539fd4_4_6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acae539fd4_4_6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358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02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4d75da4c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4d75da4c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412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6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Unit 11: My home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330726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1 - period 1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34" y="272162"/>
            <a:ext cx="7072522" cy="45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89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20" y="332655"/>
            <a:ext cx="8494101" cy="4274389"/>
          </a:xfrm>
          <a:prstGeom prst="rect">
            <a:avLst/>
          </a:prstGeom>
        </p:spPr>
      </p:pic>
      <p:pic>
        <p:nvPicPr>
          <p:cNvPr id="4" name="Trac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31507" y="3326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C5061E8-7C73-AED2-1859-7EB880BCBD67}"/>
              </a:ext>
            </a:extLst>
          </p:cNvPr>
          <p:cNvSpPr/>
          <p:nvPr/>
        </p:nvSpPr>
        <p:spPr>
          <a:xfrm>
            <a:off x="452650" y="313664"/>
            <a:ext cx="3075248" cy="1290918"/>
          </a:xfrm>
          <a:prstGeom prst="wedgeRoundRectCallout">
            <a:avLst>
              <a:gd name="adj1" fmla="val -55571"/>
              <a:gd name="adj2" fmla="val 805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Where do you live?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904" y="959123"/>
            <a:ext cx="5082173" cy="3278648"/>
          </a:xfrm>
          <a:prstGeom prst="rect">
            <a:avLst/>
          </a:prstGeom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1B82172-753A-AFFE-905A-B8738EDA51E4}"/>
              </a:ext>
            </a:extLst>
          </p:cNvPr>
          <p:cNvSpPr/>
          <p:nvPr/>
        </p:nvSpPr>
        <p:spPr>
          <a:xfrm>
            <a:off x="159693" y="2321668"/>
            <a:ext cx="3368205" cy="1749280"/>
          </a:xfrm>
          <a:prstGeom prst="wedgeRoundRectCallout">
            <a:avLst>
              <a:gd name="adj1" fmla="val 61293"/>
              <a:gd name="adj2" fmla="val 494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I live </a:t>
            </a:r>
            <a:r>
              <a:rPr lang="en-US" sz="4000" b="1" u="sng" dirty="0">
                <a:solidFill>
                  <a:schemeClr val="accent4"/>
                </a:solidFill>
                <a:latin typeface="Comic Sans MS" panose="030F0702030302020204" pitchFamily="66" charset="0"/>
              </a:rPr>
              <a:t>in Tran Hung Dao Street.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4031139" y="199259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76744" y="1020287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573138" y="2555793"/>
            <a:ext cx="653155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Let’s talk.</a:t>
            </a:r>
            <a:endParaRPr sz="120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27362" y="122459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602"/>
          <a:stretch/>
        </p:blipFill>
        <p:spPr>
          <a:xfrm>
            <a:off x="0" y="0"/>
            <a:ext cx="914780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617953" y="260969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0" dirty="0"/>
              <a:t>Warm-up</a:t>
            </a:r>
            <a:endParaRPr sz="120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41539" y="190214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96259" y="889237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734093" y="257835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/>
              <a:t>Look, listen and repeat.</a:t>
            </a:r>
            <a:endParaRPr sz="8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46877" y="109354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173759" y="4715347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61" y="992629"/>
            <a:ext cx="8698835" cy="3345318"/>
          </a:xfrm>
          <a:prstGeom prst="rect">
            <a:avLst/>
          </a:prstGeom>
        </p:spPr>
      </p:pic>
      <p:pic>
        <p:nvPicPr>
          <p:cNvPr id="3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9106" y="970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4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91158" y="1764090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945878" y="751187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58095" y="2441543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/>
              <a:t>Listen, point and say.</a:t>
            </a:r>
            <a:endParaRPr sz="88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96496" y="955490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9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vocabulary</a:t>
            </a:r>
            <a:endParaRPr dirty="0"/>
          </a:p>
        </p:txBody>
      </p:sp>
      <p:grpSp>
        <p:nvGrpSpPr>
          <p:cNvPr id="849" name="Google Shape;849;p49"/>
          <p:cNvGrpSpPr/>
          <p:nvPr/>
        </p:nvGrpSpPr>
        <p:grpSpPr>
          <a:xfrm rot="-6123802">
            <a:off x="1392175" y="680345"/>
            <a:ext cx="1068247" cy="1196196"/>
            <a:chOff x="1835200" y="3337050"/>
            <a:chExt cx="279350" cy="312825"/>
          </a:xfrm>
        </p:grpSpPr>
        <p:sp>
          <p:nvSpPr>
            <p:cNvPr id="850" name="Google Shape;850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9"/>
          <p:cNvGrpSpPr/>
          <p:nvPr/>
        </p:nvGrpSpPr>
        <p:grpSpPr>
          <a:xfrm rot="2964127">
            <a:off x="6602422" y="2833085"/>
            <a:ext cx="1068254" cy="1196197"/>
            <a:chOff x="1835200" y="3337050"/>
            <a:chExt cx="279350" cy="312825"/>
          </a:xfrm>
        </p:grpSpPr>
        <p:sp>
          <p:nvSpPr>
            <p:cNvPr id="854" name="Google Shape;854;p49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49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 rot="5202478" flipH="1">
            <a:off x="874843" y="3058553"/>
            <a:ext cx="895215" cy="1524038"/>
            <a:chOff x="1474325" y="858525"/>
            <a:chExt cx="808300" cy="1469525"/>
          </a:xfrm>
        </p:grpSpPr>
        <p:sp>
          <p:nvSpPr>
            <p:cNvPr id="858" name="Google Shape;858;p49"/>
            <p:cNvSpPr/>
            <p:nvPr/>
          </p:nvSpPr>
          <p:spPr>
            <a:xfrm flipH="1">
              <a:off x="1835475" y="881650"/>
              <a:ext cx="292975" cy="224175"/>
            </a:xfrm>
            <a:custGeom>
              <a:avLst/>
              <a:gdLst/>
              <a:ahLst/>
              <a:cxnLst/>
              <a:rect l="l" t="t" r="r" b="b"/>
              <a:pathLst>
                <a:path w="11719" h="8967" extrusionOk="0">
                  <a:moveTo>
                    <a:pt x="7758" y="8967"/>
                  </a:moveTo>
                  <a:cubicBezTo>
                    <a:pt x="7663" y="8825"/>
                    <a:pt x="7544" y="8682"/>
                    <a:pt x="7449" y="8540"/>
                  </a:cubicBezTo>
                  <a:cubicBezTo>
                    <a:pt x="6429" y="7354"/>
                    <a:pt x="5124" y="6452"/>
                    <a:pt x="3654" y="5931"/>
                  </a:cubicBezTo>
                  <a:cubicBezTo>
                    <a:pt x="3037" y="5693"/>
                    <a:pt x="2373" y="5646"/>
                    <a:pt x="1756" y="5812"/>
                  </a:cubicBezTo>
                  <a:lnTo>
                    <a:pt x="1424" y="5670"/>
                  </a:lnTo>
                  <a:cubicBezTo>
                    <a:pt x="1116" y="5504"/>
                    <a:pt x="855" y="5219"/>
                    <a:pt x="736" y="4887"/>
                  </a:cubicBezTo>
                  <a:cubicBezTo>
                    <a:pt x="475" y="4365"/>
                    <a:pt x="285" y="3796"/>
                    <a:pt x="143" y="3226"/>
                  </a:cubicBezTo>
                  <a:cubicBezTo>
                    <a:pt x="25" y="2823"/>
                    <a:pt x="1" y="2420"/>
                    <a:pt x="25" y="1993"/>
                  </a:cubicBezTo>
                  <a:cubicBezTo>
                    <a:pt x="96" y="1163"/>
                    <a:pt x="641" y="475"/>
                    <a:pt x="1448" y="238"/>
                  </a:cubicBezTo>
                  <a:cubicBezTo>
                    <a:pt x="1780" y="143"/>
                    <a:pt x="2136" y="72"/>
                    <a:pt x="2491" y="0"/>
                  </a:cubicBezTo>
                  <a:cubicBezTo>
                    <a:pt x="2563" y="0"/>
                    <a:pt x="2634" y="0"/>
                    <a:pt x="2729" y="0"/>
                  </a:cubicBezTo>
                  <a:cubicBezTo>
                    <a:pt x="3559" y="214"/>
                    <a:pt x="4342" y="522"/>
                    <a:pt x="4745" y="1400"/>
                  </a:cubicBezTo>
                  <a:cubicBezTo>
                    <a:pt x="5077" y="2159"/>
                    <a:pt x="5314" y="2965"/>
                    <a:pt x="5433" y="3796"/>
                  </a:cubicBezTo>
                  <a:cubicBezTo>
                    <a:pt x="5480" y="4080"/>
                    <a:pt x="5457" y="4365"/>
                    <a:pt x="5362" y="4626"/>
                  </a:cubicBezTo>
                  <a:cubicBezTo>
                    <a:pt x="5314" y="4839"/>
                    <a:pt x="5267" y="5053"/>
                    <a:pt x="5291" y="5243"/>
                  </a:cubicBezTo>
                  <a:cubicBezTo>
                    <a:pt x="5291" y="5409"/>
                    <a:pt x="5338" y="5551"/>
                    <a:pt x="5409" y="5670"/>
                  </a:cubicBezTo>
                  <a:cubicBezTo>
                    <a:pt x="5480" y="5836"/>
                    <a:pt x="5670" y="5931"/>
                    <a:pt x="5836" y="5883"/>
                  </a:cubicBezTo>
                  <a:cubicBezTo>
                    <a:pt x="6050" y="5883"/>
                    <a:pt x="6216" y="5765"/>
                    <a:pt x="6263" y="5575"/>
                  </a:cubicBezTo>
                  <a:cubicBezTo>
                    <a:pt x="6334" y="5361"/>
                    <a:pt x="6382" y="5124"/>
                    <a:pt x="6405" y="4887"/>
                  </a:cubicBezTo>
                  <a:cubicBezTo>
                    <a:pt x="6405" y="4626"/>
                    <a:pt x="6548" y="4389"/>
                    <a:pt x="6761" y="4223"/>
                  </a:cubicBezTo>
                  <a:cubicBezTo>
                    <a:pt x="6832" y="4152"/>
                    <a:pt x="6927" y="4104"/>
                    <a:pt x="6998" y="4057"/>
                  </a:cubicBezTo>
                  <a:cubicBezTo>
                    <a:pt x="8208" y="3392"/>
                    <a:pt x="9442" y="3321"/>
                    <a:pt x="10675" y="3985"/>
                  </a:cubicBezTo>
                  <a:cubicBezTo>
                    <a:pt x="11244" y="4294"/>
                    <a:pt x="11600" y="4839"/>
                    <a:pt x="11671" y="5456"/>
                  </a:cubicBezTo>
                  <a:cubicBezTo>
                    <a:pt x="11719" y="5812"/>
                    <a:pt x="11648" y="6192"/>
                    <a:pt x="11482" y="6500"/>
                  </a:cubicBezTo>
                  <a:cubicBezTo>
                    <a:pt x="11268" y="6856"/>
                    <a:pt x="10984" y="7188"/>
                    <a:pt x="10675" y="7449"/>
                  </a:cubicBezTo>
                  <a:cubicBezTo>
                    <a:pt x="10153" y="7899"/>
                    <a:pt x="9537" y="8279"/>
                    <a:pt x="8896" y="8540"/>
                  </a:cubicBezTo>
                  <a:cubicBezTo>
                    <a:pt x="8540" y="8730"/>
                    <a:pt x="8161" y="8896"/>
                    <a:pt x="7758" y="8967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 flipH="1">
              <a:off x="1975425" y="1054800"/>
              <a:ext cx="218850" cy="182675"/>
            </a:xfrm>
            <a:custGeom>
              <a:avLst/>
              <a:gdLst/>
              <a:ahLst/>
              <a:cxnLst/>
              <a:rect l="l" t="t" r="r" b="b"/>
              <a:pathLst>
                <a:path w="8754" h="7307" extrusionOk="0">
                  <a:moveTo>
                    <a:pt x="4223" y="1"/>
                  </a:moveTo>
                  <a:cubicBezTo>
                    <a:pt x="4626" y="1045"/>
                    <a:pt x="5457" y="1709"/>
                    <a:pt x="6263" y="2397"/>
                  </a:cubicBezTo>
                  <a:cubicBezTo>
                    <a:pt x="6548" y="2658"/>
                    <a:pt x="6856" y="2871"/>
                    <a:pt x="7141" y="3108"/>
                  </a:cubicBezTo>
                  <a:cubicBezTo>
                    <a:pt x="7520" y="3417"/>
                    <a:pt x="7947" y="3678"/>
                    <a:pt x="8422" y="3844"/>
                  </a:cubicBezTo>
                  <a:cubicBezTo>
                    <a:pt x="8493" y="3867"/>
                    <a:pt x="8564" y="3915"/>
                    <a:pt x="8611" y="3962"/>
                  </a:cubicBezTo>
                  <a:cubicBezTo>
                    <a:pt x="8754" y="4484"/>
                    <a:pt x="8683" y="5053"/>
                    <a:pt x="8398" y="5552"/>
                  </a:cubicBezTo>
                  <a:cubicBezTo>
                    <a:pt x="8279" y="5765"/>
                    <a:pt x="8161" y="5979"/>
                    <a:pt x="8018" y="6168"/>
                  </a:cubicBezTo>
                  <a:cubicBezTo>
                    <a:pt x="7473" y="6927"/>
                    <a:pt x="6714" y="7188"/>
                    <a:pt x="5836" y="7236"/>
                  </a:cubicBezTo>
                  <a:cubicBezTo>
                    <a:pt x="5480" y="7307"/>
                    <a:pt x="5148" y="7093"/>
                    <a:pt x="5030" y="6761"/>
                  </a:cubicBezTo>
                  <a:cubicBezTo>
                    <a:pt x="4579" y="5789"/>
                    <a:pt x="4389" y="4721"/>
                    <a:pt x="4508" y="3654"/>
                  </a:cubicBezTo>
                  <a:cubicBezTo>
                    <a:pt x="4531" y="3322"/>
                    <a:pt x="4650" y="2990"/>
                    <a:pt x="4816" y="2705"/>
                  </a:cubicBezTo>
                  <a:cubicBezTo>
                    <a:pt x="4911" y="2539"/>
                    <a:pt x="5006" y="2373"/>
                    <a:pt x="5077" y="2207"/>
                  </a:cubicBezTo>
                  <a:cubicBezTo>
                    <a:pt x="5124" y="1946"/>
                    <a:pt x="4982" y="1685"/>
                    <a:pt x="4745" y="1614"/>
                  </a:cubicBezTo>
                  <a:cubicBezTo>
                    <a:pt x="4555" y="1495"/>
                    <a:pt x="4318" y="1566"/>
                    <a:pt x="4199" y="1732"/>
                  </a:cubicBezTo>
                  <a:cubicBezTo>
                    <a:pt x="4057" y="1922"/>
                    <a:pt x="3938" y="2112"/>
                    <a:pt x="3844" y="2326"/>
                  </a:cubicBezTo>
                  <a:cubicBezTo>
                    <a:pt x="3535" y="3013"/>
                    <a:pt x="2895" y="3512"/>
                    <a:pt x="2159" y="3654"/>
                  </a:cubicBezTo>
                  <a:cubicBezTo>
                    <a:pt x="1732" y="3772"/>
                    <a:pt x="1258" y="3820"/>
                    <a:pt x="807" y="3772"/>
                  </a:cubicBezTo>
                  <a:cubicBezTo>
                    <a:pt x="665" y="3749"/>
                    <a:pt x="546" y="3725"/>
                    <a:pt x="428" y="3701"/>
                  </a:cubicBezTo>
                  <a:cubicBezTo>
                    <a:pt x="262" y="3654"/>
                    <a:pt x="143" y="3559"/>
                    <a:pt x="96" y="3393"/>
                  </a:cubicBezTo>
                  <a:cubicBezTo>
                    <a:pt x="1" y="3132"/>
                    <a:pt x="1" y="2847"/>
                    <a:pt x="72" y="2563"/>
                  </a:cubicBezTo>
                  <a:cubicBezTo>
                    <a:pt x="214" y="1946"/>
                    <a:pt x="641" y="1424"/>
                    <a:pt x="1211" y="1163"/>
                  </a:cubicBezTo>
                  <a:cubicBezTo>
                    <a:pt x="1685" y="950"/>
                    <a:pt x="2159" y="784"/>
                    <a:pt x="2658" y="618"/>
                  </a:cubicBezTo>
                  <a:cubicBezTo>
                    <a:pt x="2942" y="523"/>
                    <a:pt x="3251" y="475"/>
                    <a:pt x="3535" y="380"/>
                  </a:cubicBezTo>
                  <a:cubicBezTo>
                    <a:pt x="3796" y="333"/>
                    <a:pt x="4033" y="214"/>
                    <a:pt x="4223" y="1"/>
                  </a:cubicBezTo>
                  <a:close/>
                </a:path>
              </a:pathLst>
            </a:custGeom>
            <a:solidFill>
              <a:srgbClr val="FF0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 flipH="1">
              <a:off x="1952300" y="1043550"/>
              <a:ext cx="119225" cy="86600"/>
            </a:xfrm>
            <a:custGeom>
              <a:avLst/>
              <a:gdLst/>
              <a:ahLst/>
              <a:cxnLst/>
              <a:rect l="l" t="t" r="r" b="b"/>
              <a:pathLst>
                <a:path w="4769" h="3464" extrusionOk="0">
                  <a:moveTo>
                    <a:pt x="1" y="0"/>
                  </a:moveTo>
                  <a:cubicBezTo>
                    <a:pt x="428" y="24"/>
                    <a:pt x="855" y="119"/>
                    <a:pt x="1234" y="285"/>
                  </a:cubicBezTo>
                  <a:cubicBezTo>
                    <a:pt x="2421" y="759"/>
                    <a:pt x="3464" y="1518"/>
                    <a:pt x="4318" y="2491"/>
                  </a:cubicBezTo>
                  <a:cubicBezTo>
                    <a:pt x="4413" y="2609"/>
                    <a:pt x="4508" y="2752"/>
                    <a:pt x="4603" y="2894"/>
                  </a:cubicBezTo>
                  <a:cubicBezTo>
                    <a:pt x="4769" y="3108"/>
                    <a:pt x="4627" y="3416"/>
                    <a:pt x="4342" y="3440"/>
                  </a:cubicBezTo>
                  <a:cubicBezTo>
                    <a:pt x="4128" y="3463"/>
                    <a:pt x="3891" y="3416"/>
                    <a:pt x="3678" y="3321"/>
                  </a:cubicBezTo>
                  <a:cubicBezTo>
                    <a:pt x="3346" y="3131"/>
                    <a:pt x="2990" y="2918"/>
                    <a:pt x="2681" y="2681"/>
                  </a:cubicBezTo>
                  <a:cubicBezTo>
                    <a:pt x="2041" y="2182"/>
                    <a:pt x="1424" y="1661"/>
                    <a:pt x="808" y="1115"/>
                  </a:cubicBezTo>
                  <a:cubicBezTo>
                    <a:pt x="475" y="783"/>
                    <a:pt x="191" y="427"/>
                    <a:pt x="1" y="0"/>
                  </a:cubicBezTo>
                  <a:close/>
                </a:path>
              </a:pathLst>
            </a:custGeom>
            <a:solidFill>
              <a:srgbClr val="FF83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1" name="Google Shape;861;p49"/>
            <p:cNvGrpSpPr/>
            <p:nvPr/>
          </p:nvGrpSpPr>
          <p:grpSpPr>
            <a:xfrm>
              <a:off x="1474325" y="858525"/>
              <a:ext cx="808300" cy="1469525"/>
              <a:chOff x="1474325" y="858525"/>
              <a:chExt cx="808300" cy="1469525"/>
            </a:xfrm>
          </p:grpSpPr>
          <p:sp>
            <p:nvSpPr>
              <p:cNvPr id="862" name="Google Shape;862;p49"/>
              <p:cNvSpPr/>
              <p:nvPr/>
            </p:nvSpPr>
            <p:spPr>
              <a:xfrm flipH="1">
                <a:off x="1809975" y="858525"/>
                <a:ext cx="472650" cy="402675"/>
              </a:xfrm>
              <a:custGeom>
                <a:avLst/>
                <a:gdLst/>
                <a:ahLst/>
                <a:cxnLst/>
                <a:rect l="l" t="t" r="r" b="b"/>
                <a:pathLst>
                  <a:path w="18906" h="16107" extrusionOk="0">
                    <a:moveTo>
                      <a:pt x="4911" y="5812"/>
                    </a:moveTo>
                    <a:cubicBezTo>
                      <a:pt x="4816" y="5670"/>
                      <a:pt x="4768" y="5575"/>
                      <a:pt x="4697" y="5503"/>
                    </a:cubicBezTo>
                    <a:cubicBezTo>
                      <a:pt x="4009" y="4602"/>
                      <a:pt x="3487" y="3582"/>
                      <a:pt x="3108" y="2515"/>
                    </a:cubicBezTo>
                    <a:cubicBezTo>
                      <a:pt x="3013" y="2230"/>
                      <a:pt x="2918" y="1945"/>
                      <a:pt x="2847" y="1637"/>
                    </a:cubicBezTo>
                    <a:cubicBezTo>
                      <a:pt x="2799" y="1471"/>
                      <a:pt x="2728" y="1329"/>
                      <a:pt x="2633" y="1186"/>
                    </a:cubicBezTo>
                    <a:cubicBezTo>
                      <a:pt x="2491" y="1068"/>
                      <a:pt x="2539" y="830"/>
                      <a:pt x="2705" y="759"/>
                    </a:cubicBezTo>
                    <a:cubicBezTo>
                      <a:pt x="2847" y="641"/>
                      <a:pt x="3060" y="664"/>
                      <a:pt x="3155" y="830"/>
                    </a:cubicBezTo>
                    <a:cubicBezTo>
                      <a:pt x="3226" y="925"/>
                      <a:pt x="3298" y="1044"/>
                      <a:pt x="3345" y="1163"/>
                    </a:cubicBezTo>
                    <a:cubicBezTo>
                      <a:pt x="3772" y="2064"/>
                      <a:pt x="4199" y="2942"/>
                      <a:pt x="4626" y="3843"/>
                    </a:cubicBezTo>
                    <a:cubicBezTo>
                      <a:pt x="4863" y="4317"/>
                      <a:pt x="5148" y="4768"/>
                      <a:pt x="5527" y="5148"/>
                    </a:cubicBezTo>
                    <a:cubicBezTo>
                      <a:pt x="5575" y="5195"/>
                      <a:pt x="5622" y="5243"/>
                      <a:pt x="5741" y="5337"/>
                    </a:cubicBezTo>
                    <a:cubicBezTo>
                      <a:pt x="5622" y="4958"/>
                      <a:pt x="5551" y="4650"/>
                      <a:pt x="5456" y="4341"/>
                    </a:cubicBezTo>
                    <a:cubicBezTo>
                      <a:pt x="5290" y="3772"/>
                      <a:pt x="5266" y="3155"/>
                      <a:pt x="5385" y="2562"/>
                    </a:cubicBezTo>
                    <a:cubicBezTo>
                      <a:pt x="5551" y="1590"/>
                      <a:pt x="6192" y="783"/>
                      <a:pt x="7093" y="427"/>
                    </a:cubicBezTo>
                    <a:cubicBezTo>
                      <a:pt x="7591" y="214"/>
                      <a:pt x="8113" y="71"/>
                      <a:pt x="8635" y="48"/>
                    </a:cubicBezTo>
                    <a:cubicBezTo>
                      <a:pt x="9014" y="0"/>
                      <a:pt x="9394" y="71"/>
                      <a:pt x="9750" y="214"/>
                    </a:cubicBezTo>
                    <a:cubicBezTo>
                      <a:pt x="10082" y="356"/>
                      <a:pt x="10390" y="522"/>
                      <a:pt x="10698" y="712"/>
                    </a:cubicBezTo>
                    <a:cubicBezTo>
                      <a:pt x="11054" y="949"/>
                      <a:pt x="11339" y="1257"/>
                      <a:pt x="11552" y="1613"/>
                    </a:cubicBezTo>
                    <a:cubicBezTo>
                      <a:pt x="11908" y="2254"/>
                      <a:pt x="12193" y="2942"/>
                      <a:pt x="12359" y="3677"/>
                    </a:cubicBezTo>
                    <a:cubicBezTo>
                      <a:pt x="12406" y="3843"/>
                      <a:pt x="12454" y="3985"/>
                      <a:pt x="12501" y="4199"/>
                    </a:cubicBezTo>
                    <a:lnTo>
                      <a:pt x="12833" y="4033"/>
                    </a:lnTo>
                    <a:cubicBezTo>
                      <a:pt x="13830" y="3582"/>
                      <a:pt x="14850" y="3321"/>
                      <a:pt x="15964" y="3558"/>
                    </a:cubicBezTo>
                    <a:cubicBezTo>
                      <a:pt x="16676" y="3724"/>
                      <a:pt x="17340" y="4033"/>
                      <a:pt x="17910" y="4460"/>
                    </a:cubicBezTo>
                    <a:cubicBezTo>
                      <a:pt x="18076" y="4626"/>
                      <a:pt x="18218" y="4816"/>
                      <a:pt x="18313" y="5005"/>
                    </a:cubicBezTo>
                    <a:cubicBezTo>
                      <a:pt x="18740" y="5598"/>
                      <a:pt x="18906" y="6357"/>
                      <a:pt x="18764" y="7069"/>
                    </a:cubicBezTo>
                    <a:cubicBezTo>
                      <a:pt x="18692" y="7472"/>
                      <a:pt x="18550" y="7876"/>
                      <a:pt x="18313" y="8208"/>
                    </a:cubicBezTo>
                    <a:cubicBezTo>
                      <a:pt x="17720" y="9038"/>
                      <a:pt x="16913" y="9678"/>
                      <a:pt x="16012" y="10082"/>
                    </a:cubicBezTo>
                    <a:cubicBezTo>
                      <a:pt x="15466" y="10343"/>
                      <a:pt x="14897" y="10556"/>
                      <a:pt x="14328" y="10770"/>
                    </a:cubicBezTo>
                    <a:cubicBezTo>
                      <a:pt x="14185" y="11386"/>
                      <a:pt x="14185" y="11386"/>
                      <a:pt x="13545" y="11600"/>
                    </a:cubicBezTo>
                    <a:cubicBezTo>
                      <a:pt x="13450" y="11623"/>
                      <a:pt x="13355" y="11671"/>
                      <a:pt x="13213" y="11718"/>
                    </a:cubicBezTo>
                    <a:lnTo>
                      <a:pt x="13213" y="12003"/>
                    </a:lnTo>
                    <a:cubicBezTo>
                      <a:pt x="13260" y="12738"/>
                      <a:pt x="13071" y="13450"/>
                      <a:pt x="12691" y="14067"/>
                    </a:cubicBezTo>
                    <a:cubicBezTo>
                      <a:pt x="12644" y="14162"/>
                      <a:pt x="12572" y="14256"/>
                      <a:pt x="12501" y="14351"/>
                    </a:cubicBezTo>
                    <a:cubicBezTo>
                      <a:pt x="11885" y="15419"/>
                      <a:pt x="10888" y="15917"/>
                      <a:pt x="9702" y="16083"/>
                    </a:cubicBezTo>
                    <a:cubicBezTo>
                      <a:pt x="9465" y="16107"/>
                      <a:pt x="9204" y="16107"/>
                      <a:pt x="8967" y="16059"/>
                    </a:cubicBezTo>
                    <a:cubicBezTo>
                      <a:pt x="8374" y="15988"/>
                      <a:pt x="7852" y="15585"/>
                      <a:pt x="7638" y="15039"/>
                    </a:cubicBezTo>
                    <a:cubicBezTo>
                      <a:pt x="7306" y="14304"/>
                      <a:pt x="7093" y="13521"/>
                      <a:pt x="7022" y="12738"/>
                    </a:cubicBezTo>
                    <a:cubicBezTo>
                      <a:pt x="7022" y="12525"/>
                      <a:pt x="6998" y="12311"/>
                      <a:pt x="6927" y="12098"/>
                    </a:cubicBezTo>
                    <a:cubicBezTo>
                      <a:pt x="6429" y="12335"/>
                      <a:pt x="5883" y="12501"/>
                      <a:pt x="5338" y="12572"/>
                    </a:cubicBezTo>
                    <a:cubicBezTo>
                      <a:pt x="4816" y="12667"/>
                      <a:pt x="4270" y="12643"/>
                      <a:pt x="3748" y="12501"/>
                    </a:cubicBezTo>
                    <a:cubicBezTo>
                      <a:pt x="3179" y="12406"/>
                      <a:pt x="2728" y="11932"/>
                      <a:pt x="2633" y="11363"/>
                    </a:cubicBezTo>
                    <a:cubicBezTo>
                      <a:pt x="2420" y="10532"/>
                      <a:pt x="2657" y="9631"/>
                      <a:pt x="3226" y="8990"/>
                    </a:cubicBezTo>
                    <a:cubicBezTo>
                      <a:pt x="3725" y="8397"/>
                      <a:pt x="4389" y="7994"/>
                      <a:pt x="5148" y="7804"/>
                    </a:cubicBezTo>
                    <a:cubicBezTo>
                      <a:pt x="5551" y="7710"/>
                      <a:pt x="5954" y="7591"/>
                      <a:pt x="6358" y="7472"/>
                    </a:cubicBezTo>
                    <a:cubicBezTo>
                      <a:pt x="6547" y="7449"/>
                      <a:pt x="6737" y="7377"/>
                      <a:pt x="6903" y="7283"/>
                    </a:cubicBezTo>
                    <a:cubicBezTo>
                      <a:pt x="6571" y="7022"/>
                      <a:pt x="6192" y="6856"/>
                      <a:pt x="5788" y="6784"/>
                    </a:cubicBezTo>
                    <a:cubicBezTo>
                      <a:pt x="4579" y="6642"/>
                      <a:pt x="3369" y="6618"/>
                      <a:pt x="2159" y="6713"/>
                    </a:cubicBezTo>
                    <a:cubicBezTo>
                      <a:pt x="1827" y="6737"/>
                      <a:pt x="1471" y="6784"/>
                      <a:pt x="1139" y="6808"/>
                    </a:cubicBezTo>
                    <a:cubicBezTo>
                      <a:pt x="902" y="6784"/>
                      <a:pt x="641" y="6879"/>
                      <a:pt x="475" y="7045"/>
                    </a:cubicBezTo>
                    <a:cubicBezTo>
                      <a:pt x="380" y="7117"/>
                      <a:pt x="238" y="7117"/>
                      <a:pt x="166" y="7045"/>
                    </a:cubicBezTo>
                    <a:cubicBezTo>
                      <a:pt x="72" y="6974"/>
                      <a:pt x="24" y="6856"/>
                      <a:pt x="24" y="6737"/>
                    </a:cubicBezTo>
                    <a:cubicBezTo>
                      <a:pt x="0" y="6523"/>
                      <a:pt x="119" y="6334"/>
                      <a:pt x="309" y="6239"/>
                    </a:cubicBezTo>
                    <a:cubicBezTo>
                      <a:pt x="593" y="6120"/>
                      <a:pt x="854" y="6002"/>
                      <a:pt x="1163" y="5930"/>
                    </a:cubicBezTo>
                    <a:cubicBezTo>
                      <a:pt x="2230" y="5741"/>
                      <a:pt x="3345" y="5693"/>
                      <a:pt x="4436" y="5764"/>
                    </a:cubicBezTo>
                    <a:cubicBezTo>
                      <a:pt x="4579" y="5812"/>
                      <a:pt x="4697" y="5812"/>
                      <a:pt x="4911" y="5812"/>
                    </a:cubicBezTo>
                    <a:close/>
                    <a:moveTo>
                      <a:pt x="13925" y="9892"/>
                    </a:moveTo>
                    <a:cubicBezTo>
                      <a:pt x="14328" y="9797"/>
                      <a:pt x="14684" y="9655"/>
                      <a:pt x="15039" y="9465"/>
                    </a:cubicBezTo>
                    <a:cubicBezTo>
                      <a:pt x="15680" y="9180"/>
                      <a:pt x="16297" y="8824"/>
                      <a:pt x="16818" y="8374"/>
                    </a:cubicBezTo>
                    <a:cubicBezTo>
                      <a:pt x="17151" y="8113"/>
                      <a:pt x="17411" y="7781"/>
                      <a:pt x="17649" y="7425"/>
                    </a:cubicBezTo>
                    <a:cubicBezTo>
                      <a:pt x="17815" y="7117"/>
                      <a:pt x="17886" y="6737"/>
                      <a:pt x="17838" y="6381"/>
                    </a:cubicBezTo>
                    <a:cubicBezTo>
                      <a:pt x="17767" y="5764"/>
                      <a:pt x="17411" y="5219"/>
                      <a:pt x="16866" y="4934"/>
                    </a:cubicBezTo>
                    <a:cubicBezTo>
                      <a:pt x="15632" y="4246"/>
                      <a:pt x="14399" y="4341"/>
                      <a:pt x="13165" y="5005"/>
                    </a:cubicBezTo>
                    <a:cubicBezTo>
                      <a:pt x="13094" y="5029"/>
                      <a:pt x="13023" y="5100"/>
                      <a:pt x="12952" y="5148"/>
                    </a:cubicBezTo>
                    <a:cubicBezTo>
                      <a:pt x="12715" y="5314"/>
                      <a:pt x="12596" y="5551"/>
                      <a:pt x="12572" y="5836"/>
                    </a:cubicBezTo>
                    <a:cubicBezTo>
                      <a:pt x="12549" y="6049"/>
                      <a:pt x="12501" y="6286"/>
                      <a:pt x="12454" y="6500"/>
                    </a:cubicBezTo>
                    <a:cubicBezTo>
                      <a:pt x="12383" y="6690"/>
                      <a:pt x="12217" y="6808"/>
                      <a:pt x="12027" y="6808"/>
                    </a:cubicBezTo>
                    <a:cubicBezTo>
                      <a:pt x="11837" y="6856"/>
                      <a:pt x="11671" y="6761"/>
                      <a:pt x="11576" y="6618"/>
                    </a:cubicBezTo>
                    <a:cubicBezTo>
                      <a:pt x="11505" y="6476"/>
                      <a:pt x="11458" y="6334"/>
                      <a:pt x="11458" y="6191"/>
                    </a:cubicBezTo>
                    <a:cubicBezTo>
                      <a:pt x="11458" y="5978"/>
                      <a:pt x="11481" y="5764"/>
                      <a:pt x="11552" y="5575"/>
                    </a:cubicBezTo>
                    <a:cubicBezTo>
                      <a:pt x="11647" y="5290"/>
                      <a:pt x="11671" y="5005"/>
                      <a:pt x="11624" y="4721"/>
                    </a:cubicBezTo>
                    <a:cubicBezTo>
                      <a:pt x="11481" y="3914"/>
                      <a:pt x="11244" y="3108"/>
                      <a:pt x="10912" y="2325"/>
                    </a:cubicBezTo>
                    <a:cubicBezTo>
                      <a:pt x="10532" y="1471"/>
                      <a:pt x="9726" y="1139"/>
                      <a:pt x="8896" y="949"/>
                    </a:cubicBezTo>
                    <a:cubicBezTo>
                      <a:pt x="8825" y="925"/>
                      <a:pt x="8753" y="925"/>
                      <a:pt x="8658" y="949"/>
                    </a:cubicBezTo>
                    <a:cubicBezTo>
                      <a:pt x="8303" y="997"/>
                      <a:pt x="7947" y="1068"/>
                      <a:pt x="7615" y="1186"/>
                    </a:cubicBezTo>
                    <a:cubicBezTo>
                      <a:pt x="6832" y="1400"/>
                      <a:pt x="6263" y="2111"/>
                      <a:pt x="6215" y="2918"/>
                    </a:cubicBezTo>
                    <a:cubicBezTo>
                      <a:pt x="6168" y="3345"/>
                      <a:pt x="6192" y="3772"/>
                      <a:pt x="6310" y="4175"/>
                    </a:cubicBezTo>
                    <a:cubicBezTo>
                      <a:pt x="6452" y="4721"/>
                      <a:pt x="6666" y="5290"/>
                      <a:pt x="6903" y="5812"/>
                    </a:cubicBezTo>
                    <a:cubicBezTo>
                      <a:pt x="7022" y="6168"/>
                      <a:pt x="7283" y="6429"/>
                      <a:pt x="7615" y="6595"/>
                    </a:cubicBezTo>
                    <a:lnTo>
                      <a:pt x="7923" y="6761"/>
                    </a:lnTo>
                    <a:cubicBezTo>
                      <a:pt x="8564" y="6571"/>
                      <a:pt x="9228" y="6618"/>
                      <a:pt x="9821" y="6856"/>
                    </a:cubicBezTo>
                    <a:cubicBezTo>
                      <a:pt x="11291" y="7377"/>
                      <a:pt x="12596" y="8279"/>
                      <a:pt x="13616" y="9489"/>
                    </a:cubicBezTo>
                    <a:cubicBezTo>
                      <a:pt x="13735" y="9607"/>
                      <a:pt x="13830" y="9750"/>
                      <a:pt x="13925" y="9892"/>
                    </a:cubicBezTo>
                    <a:close/>
                    <a:moveTo>
                      <a:pt x="7757" y="7852"/>
                    </a:moveTo>
                    <a:cubicBezTo>
                      <a:pt x="7567" y="8042"/>
                      <a:pt x="7330" y="8184"/>
                      <a:pt x="7069" y="8231"/>
                    </a:cubicBezTo>
                    <a:cubicBezTo>
                      <a:pt x="6761" y="8303"/>
                      <a:pt x="6476" y="8350"/>
                      <a:pt x="6168" y="8445"/>
                    </a:cubicBezTo>
                    <a:cubicBezTo>
                      <a:pt x="5693" y="8611"/>
                      <a:pt x="5219" y="8777"/>
                      <a:pt x="4745" y="8990"/>
                    </a:cubicBezTo>
                    <a:cubicBezTo>
                      <a:pt x="4175" y="9275"/>
                      <a:pt x="3748" y="9773"/>
                      <a:pt x="3582" y="10390"/>
                    </a:cubicBezTo>
                    <a:cubicBezTo>
                      <a:pt x="3511" y="10675"/>
                      <a:pt x="3535" y="10959"/>
                      <a:pt x="3630" y="11244"/>
                    </a:cubicBezTo>
                    <a:cubicBezTo>
                      <a:pt x="3677" y="11386"/>
                      <a:pt x="3796" y="11505"/>
                      <a:pt x="3938" y="11529"/>
                    </a:cubicBezTo>
                    <a:cubicBezTo>
                      <a:pt x="4057" y="11576"/>
                      <a:pt x="4199" y="11600"/>
                      <a:pt x="4318" y="11600"/>
                    </a:cubicBezTo>
                    <a:cubicBezTo>
                      <a:pt x="4792" y="11647"/>
                      <a:pt x="5243" y="11600"/>
                      <a:pt x="5670" y="11481"/>
                    </a:cubicBezTo>
                    <a:cubicBezTo>
                      <a:pt x="6429" y="11339"/>
                      <a:pt x="7045" y="10841"/>
                      <a:pt x="7354" y="10177"/>
                    </a:cubicBezTo>
                    <a:cubicBezTo>
                      <a:pt x="7449" y="9963"/>
                      <a:pt x="7567" y="9750"/>
                      <a:pt x="7710" y="9583"/>
                    </a:cubicBezTo>
                    <a:cubicBezTo>
                      <a:pt x="7828" y="9394"/>
                      <a:pt x="8065" y="9346"/>
                      <a:pt x="8279" y="9441"/>
                    </a:cubicBezTo>
                    <a:cubicBezTo>
                      <a:pt x="8516" y="9536"/>
                      <a:pt x="8635" y="9773"/>
                      <a:pt x="8587" y="10034"/>
                    </a:cubicBezTo>
                    <a:cubicBezTo>
                      <a:pt x="8540" y="10200"/>
                      <a:pt x="8445" y="10366"/>
                      <a:pt x="8350" y="10532"/>
                    </a:cubicBezTo>
                    <a:cubicBezTo>
                      <a:pt x="8160" y="10817"/>
                      <a:pt x="8065" y="11149"/>
                      <a:pt x="8018" y="11505"/>
                    </a:cubicBezTo>
                    <a:cubicBezTo>
                      <a:pt x="7923" y="12549"/>
                      <a:pt x="8113" y="13616"/>
                      <a:pt x="8540" y="14589"/>
                    </a:cubicBezTo>
                    <a:cubicBezTo>
                      <a:pt x="8658" y="14944"/>
                      <a:pt x="9014" y="15134"/>
                      <a:pt x="9370" y="15087"/>
                    </a:cubicBezTo>
                    <a:cubicBezTo>
                      <a:pt x="10224" y="15016"/>
                      <a:pt x="11007" y="14755"/>
                      <a:pt x="11529" y="14019"/>
                    </a:cubicBezTo>
                    <a:cubicBezTo>
                      <a:pt x="11671" y="13806"/>
                      <a:pt x="11813" y="13592"/>
                      <a:pt x="11908" y="13379"/>
                    </a:cubicBezTo>
                    <a:cubicBezTo>
                      <a:pt x="12193" y="12904"/>
                      <a:pt x="12288" y="12335"/>
                      <a:pt x="12145" y="11790"/>
                    </a:cubicBezTo>
                    <a:cubicBezTo>
                      <a:pt x="12074" y="11742"/>
                      <a:pt x="12027" y="11695"/>
                      <a:pt x="11956" y="11671"/>
                    </a:cubicBezTo>
                    <a:cubicBezTo>
                      <a:pt x="11481" y="11505"/>
                      <a:pt x="11054" y="11268"/>
                      <a:pt x="10675" y="10936"/>
                    </a:cubicBezTo>
                    <a:cubicBezTo>
                      <a:pt x="10366" y="10698"/>
                      <a:pt x="10082" y="10485"/>
                      <a:pt x="9773" y="10224"/>
                    </a:cubicBezTo>
                    <a:cubicBezTo>
                      <a:pt x="8991" y="9560"/>
                      <a:pt x="8160" y="8896"/>
                      <a:pt x="7757" y="7852"/>
                    </a:cubicBezTo>
                    <a:close/>
                    <a:moveTo>
                      <a:pt x="8421" y="7401"/>
                    </a:moveTo>
                    <a:cubicBezTo>
                      <a:pt x="8635" y="7804"/>
                      <a:pt x="8919" y="8184"/>
                      <a:pt x="9275" y="8492"/>
                    </a:cubicBezTo>
                    <a:cubicBezTo>
                      <a:pt x="9868" y="9038"/>
                      <a:pt x="10485" y="9583"/>
                      <a:pt x="11125" y="10082"/>
                    </a:cubicBezTo>
                    <a:cubicBezTo>
                      <a:pt x="11434" y="10319"/>
                      <a:pt x="11766" y="10532"/>
                      <a:pt x="12122" y="10722"/>
                    </a:cubicBezTo>
                    <a:cubicBezTo>
                      <a:pt x="12335" y="10817"/>
                      <a:pt x="12549" y="10864"/>
                      <a:pt x="12786" y="10841"/>
                    </a:cubicBezTo>
                    <a:cubicBezTo>
                      <a:pt x="13071" y="10817"/>
                      <a:pt x="13213" y="10509"/>
                      <a:pt x="13047" y="10295"/>
                    </a:cubicBezTo>
                    <a:cubicBezTo>
                      <a:pt x="12952" y="10153"/>
                      <a:pt x="12857" y="10010"/>
                      <a:pt x="12738" y="9892"/>
                    </a:cubicBezTo>
                    <a:cubicBezTo>
                      <a:pt x="11908" y="8919"/>
                      <a:pt x="10865" y="8160"/>
                      <a:pt x="9678" y="7686"/>
                    </a:cubicBezTo>
                    <a:cubicBezTo>
                      <a:pt x="9299" y="7520"/>
                      <a:pt x="8872" y="7425"/>
                      <a:pt x="8445" y="7401"/>
                    </a:cubicBezTo>
                    <a:close/>
                  </a:path>
                </a:pathLst>
              </a:custGeom>
              <a:solidFill>
                <a:srgbClr val="4F24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63" name="Google Shape;863;p49"/>
              <p:cNvGrpSpPr/>
              <p:nvPr/>
            </p:nvGrpSpPr>
            <p:grpSpPr>
              <a:xfrm>
                <a:off x="1474325" y="1168675"/>
                <a:ext cx="407425" cy="1159375"/>
                <a:chOff x="1474325" y="1168675"/>
                <a:chExt cx="407425" cy="1159375"/>
              </a:xfrm>
            </p:grpSpPr>
            <p:sp>
              <p:nvSpPr>
                <p:cNvPr id="864" name="Google Shape;864;p49"/>
                <p:cNvSpPr/>
                <p:nvPr/>
              </p:nvSpPr>
              <p:spPr>
                <a:xfrm flipH="1">
                  <a:off x="1751250" y="1216700"/>
                  <a:ext cx="55175" cy="5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7" h="2089" extrusionOk="0">
                      <a:moveTo>
                        <a:pt x="1661" y="190"/>
                      </a:moveTo>
                      <a:cubicBezTo>
                        <a:pt x="2206" y="499"/>
                        <a:pt x="2183" y="949"/>
                        <a:pt x="1850" y="1543"/>
                      </a:cubicBezTo>
                      <a:cubicBezTo>
                        <a:pt x="1589" y="1922"/>
                        <a:pt x="1068" y="2088"/>
                        <a:pt x="641" y="1875"/>
                      </a:cubicBezTo>
                      <a:cubicBezTo>
                        <a:pt x="237" y="1685"/>
                        <a:pt x="0" y="1234"/>
                        <a:pt x="95" y="807"/>
                      </a:cubicBezTo>
                      <a:cubicBezTo>
                        <a:pt x="166" y="333"/>
                        <a:pt x="593" y="1"/>
                        <a:pt x="1068" y="24"/>
                      </a:cubicBezTo>
                      <a:cubicBezTo>
                        <a:pt x="1281" y="48"/>
                        <a:pt x="1471" y="119"/>
                        <a:pt x="1661" y="19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5" name="Google Shape;865;p49"/>
                <p:cNvSpPr/>
                <p:nvPr/>
              </p:nvSpPr>
              <p:spPr>
                <a:xfrm flipH="1">
                  <a:off x="1594700" y="1504900"/>
                  <a:ext cx="51025" cy="5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041" extrusionOk="0">
                      <a:moveTo>
                        <a:pt x="1495" y="262"/>
                      </a:moveTo>
                      <a:cubicBezTo>
                        <a:pt x="1922" y="523"/>
                        <a:pt x="2041" y="1092"/>
                        <a:pt x="1780" y="1495"/>
                      </a:cubicBezTo>
                      <a:cubicBezTo>
                        <a:pt x="1495" y="1922"/>
                        <a:pt x="949" y="2041"/>
                        <a:pt x="522" y="1756"/>
                      </a:cubicBezTo>
                      <a:cubicBezTo>
                        <a:pt x="119" y="1495"/>
                        <a:pt x="1" y="926"/>
                        <a:pt x="261" y="523"/>
                      </a:cubicBezTo>
                      <a:cubicBezTo>
                        <a:pt x="522" y="120"/>
                        <a:pt x="1092" y="1"/>
                        <a:pt x="1495" y="262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6" name="Google Shape;866;p49"/>
                <p:cNvSpPr/>
                <p:nvPr/>
              </p:nvSpPr>
              <p:spPr>
                <a:xfrm flipH="1">
                  <a:off x="1592925" y="1618775"/>
                  <a:ext cx="74150" cy="68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6" h="2729" extrusionOk="0">
                      <a:moveTo>
                        <a:pt x="1922" y="570"/>
                      </a:moveTo>
                      <a:cubicBezTo>
                        <a:pt x="2966" y="1139"/>
                        <a:pt x="2088" y="2728"/>
                        <a:pt x="1044" y="2159"/>
                      </a:cubicBezTo>
                      <a:cubicBezTo>
                        <a:pt x="1" y="1566"/>
                        <a:pt x="855" y="0"/>
                        <a:pt x="1922" y="570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7" name="Google Shape;867;p49"/>
                <p:cNvSpPr/>
                <p:nvPr/>
              </p:nvSpPr>
              <p:spPr>
                <a:xfrm flipH="1">
                  <a:off x="1800475" y="1719000"/>
                  <a:ext cx="58725" cy="6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9" h="2444" extrusionOk="0">
                      <a:moveTo>
                        <a:pt x="1755" y="237"/>
                      </a:moveTo>
                      <a:cubicBezTo>
                        <a:pt x="2182" y="475"/>
                        <a:pt x="2348" y="996"/>
                        <a:pt x="2087" y="1423"/>
                      </a:cubicBezTo>
                      <a:cubicBezTo>
                        <a:pt x="1518" y="2443"/>
                        <a:pt x="0" y="1566"/>
                        <a:pt x="569" y="570"/>
                      </a:cubicBezTo>
                      <a:cubicBezTo>
                        <a:pt x="807" y="143"/>
                        <a:pt x="1352" y="0"/>
                        <a:pt x="1755" y="23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8" name="Google Shape;868;p49"/>
                <p:cNvSpPr/>
                <p:nvPr/>
              </p:nvSpPr>
              <p:spPr>
                <a:xfrm flipH="1">
                  <a:off x="1585800" y="2272875"/>
                  <a:ext cx="51025" cy="5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2207" extrusionOk="0">
                      <a:moveTo>
                        <a:pt x="1779" y="1566"/>
                      </a:moveTo>
                      <a:cubicBezTo>
                        <a:pt x="1400" y="2207"/>
                        <a:pt x="404" y="2088"/>
                        <a:pt x="214" y="1353"/>
                      </a:cubicBezTo>
                      <a:cubicBezTo>
                        <a:pt x="0" y="594"/>
                        <a:pt x="807" y="0"/>
                        <a:pt x="1471" y="380"/>
                      </a:cubicBezTo>
                      <a:cubicBezTo>
                        <a:pt x="1898" y="594"/>
                        <a:pt x="2040" y="1139"/>
                        <a:pt x="1779" y="15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9" name="Google Shape;869;p49"/>
                <p:cNvSpPr/>
                <p:nvPr/>
              </p:nvSpPr>
              <p:spPr>
                <a:xfrm flipH="1">
                  <a:off x="1474325" y="2036250"/>
                  <a:ext cx="43900" cy="4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1970" extrusionOk="0">
                      <a:moveTo>
                        <a:pt x="451" y="1804"/>
                      </a:moveTo>
                      <a:cubicBezTo>
                        <a:pt x="167" y="1614"/>
                        <a:pt x="1" y="1258"/>
                        <a:pt x="72" y="926"/>
                      </a:cubicBezTo>
                      <a:cubicBezTo>
                        <a:pt x="238" y="96"/>
                        <a:pt x="1353" y="1"/>
                        <a:pt x="1661" y="784"/>
                      </a:cubicBezTo>
                      <a:cubicBezTo>
                        <a:pt x="1708" y="950"/>
                        <a:pt x="1732" y="1116"/>
                        <a:pt x="1732" y="1282"/>
                      </a:cubicBezTo>
                      <a:cubicBezTo>
                        <a:pt x="1756" y="1638"/>
                        <a:pt x="1471" y="1922"/>
                        <a:pt x="1115" y="1946"/>
                      </a:cubicBezTo>
                      <a:cubicBezTo>
                        <a:pt x="878" y="1970"/>
                        <a:pt x="665" y="1899"/>
                        <a:pt x="451" y="180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0" name="Google Shape;870;p49"/>
                <p:cNvSpPr/>
                <p:nvPr/>
              </p:nvSpPr>
              <p:spPr>
                <a:xfrm flipH="1">
                  <a:off x="1735250" y="1797875"/>
                  <a:ext cx="58125" cy="5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2230" extrusionOk="0">
                      <a:moveTo>
                        <a:pt x="546" y="1684"/>
                      </a:moveTo>
                      <a:cubicBezTo>
                        <a:pt x="142" y="1471"/>
                        <a:pt x="0" y="949"/>
                        <a:pt x="261" y="546"/>
                      </a:cubicBezTo>
                      <a:cubicBezTo>
                        <a:pt x="451" y="142"/>
                        <a:pt x="973" y="0"/>
                        <a:pt x="1376" y="261"/>
                      </a:cubicBezTo>
                      <a:cubicBezTo>
                        <a:pt x="2325" y="807"/>
                        <a:pt x="1471" y="2230"/>
                        <a:pt x="546" y="168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1" name="Google Shape;871;p49"/>
                <p:cNvSpPr/>
                <p:nvPr/>
              </p:nvSpPr>
              <p:spPr>
                <a:xfrm flipH="1">
                  <a:off x="1723975" y="1648425"/>
                  <a:ext cx="46275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1" h="1448" extrusionOk="0">
                      <a:moveTo>
                        <a:pt x="1305" y="95"/>
                      </a:moveTo>
                      <a:cubicBezTo>
                        <a:pt x="1850" y="427"/>
                        <a:pt x="1779" y="1068"/>
                        <a:pt x="1423" y="1258"/>
                      </a:cubicBezTo>
                      <a:cubicBezTo>
                        <a:pt x="1115" y="1424"/>
                        <a:pt x="759" y="1447"/>
                        <a:pt x="427" y="1329"/>
                      </a:cubicBezTo>
                      <a:cubicBezTo>
                        <a:pt x="142" y="1186"/>
                        <a:pt x="0" y="902"/>
                        <a:pt x="48" y="593"/>
                      </a:cubicBezTo>
                      <a:cubicBezTo>
                        <a:pt x="95" y="285"/>
                        <a:pt x="332" y="48"/>
                        <a:pt x="641" y="0"/>
                      </a:cubicBezTo>
                      <a:cubicBezTo>
                        <a:pt x="854" y="24"/>
                        <a:pt x="1068" y="48"/>
                        <a:pt x="1305" y="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2" name="Google Shape;872;p49"/>
                <p:cNvSpPr/>
                <p:nvPr/>
              </p:nvSpPr>
              <p:spPr>
                <a:xfrm flipH="1">
                  <a:off x="1504550" y="2170275"/>
                  <a:ext cx="41550" cy="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" h="1685" extrusionOk="0">
                      <a:moveTo>
                        <a:pt x="1448" y="1234"/>
                      </a:moveTo>
                      <a:cubicBezTo>
                        <a:pt x="1234" y="1590"/>
                        <a:pt x="783" y="1685"/>
                        <a:pt x="451" y="1471"/>
                      </a:cubicBezTo>
                      <a:cubicBezTo>
                        <a:pt x="119" y="1258"/>
                        <a:pt x="1" y="831"/>
                        <a:pt x="190" y="475"/>
                      </a:cubicBezTo>
                      <a:cubicBezTo>
                        <a:pt x="404" y="119"/>
                        <a:pt x="878" y="1"/>
                        <a:pt x="1234" y="238"/>
                      </a:cubicBezTo>
                      <a:cubicBezTo>
                        <a:pt x="1566" y="451"/>
                        <a:pt x="1661" y="902"/>
                        <a:pt x="1448" y="1234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3" name="Google Shape;873;p49"/>
                <p:cNvSpPr/>
                <p:nvPr/>
              </p:nvSpPr>
              <p:spPr>
                <a:xfrm flipH="1">
                  <a:off x="1657550" y="1759325"/>
                  <a:ext cx="51025" cy="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" h="1922" extrusionOk="0">
                      <a:moveTo>
                        <a:pt x="807" y="1708"/>
                      </a:moveTo>
                      <a:cubicBezTo>
                        <a:pt x="0" y="1210"/>
                        <a:pt x="735" y="0"/>
                        <a:pt x="1542" y="475"/>
                      </a:cubicBezTo>
                      <a:cubicBezTo>
                        <a:pt x="1922" y="664"/>
                        <a:pt x="2040" y="1139"/>
                        <a:pt x="1803" y="1495"/>
                      </a:cubicBezTo>
                      <a:cubicBezTo>
                        <a:pt x="1589" y="1827"/>
                        <a:pt x="1139" y="1922"/>
                        <a:pt x="807" y="1708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4" name="Google Shape;874;p49"/>
                <p:cNvSpPr/>
                <p:nvPr/>
              </p:nvSpPr>
              <p:spPr>
                <a:xfrm flipH="1">
                  <a:off x="1554375" y="1686975"/>
                  <a:ext cx="54575" cy="5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3" h="2349" extrusionOk="0">
                      <a:moveTo>
                        <a:pt x="498" y="783"/>
                      </a:moveTo>
                      <a:cubicBezTo>
                        <a:pt x="973" y="0"/>
                        <a:pt x="2183" y="688"/>
                        <a:pt x="1732" y="1518"/>
                      </a:cubicBezTo>
                      <a:cubicBezTo>
                        <a:pt x="1257" y="2349"/>
                        <a:pt x="0" y="1613"/>
                        <a:pt x="498" y="78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5" name="Google Shape;875;p49"/>
                <p:cNvSpPr/>
                <p:nvPr/>
              </p:nvSpPr>
              <p:spPr>
                <a:xfrm flipH="1">
                  <a:off x="1511075" y="1793725"/>
                  <a:ext cx="37975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9" h="1590" extrusionOk="0">
                      <a:moveTo>
                        <a:pt x="474" y="1376"/>
                      </a:moveTo>
                      <a:cubicBezTo>
                        <a:pt x="166" y="1234"/>
                        <a:pt x="0" y="854"/>
                        <a:pt x="142" y="522"/>
                      </a:cubicBezTo>
                      <a:cubicBezTo>
                        <a:pt x="261" y="190"/>
                        <a:pt x="617" y="0"/>
                        <a:pt x="949" y="71"/>
                      </a:cubicBezTo>
                      <a:cubicBezTo>
                        <a:pt x="1305" y="166"/>
                        <a:pt x="1518" y="498"/>
                        <a:pt x="1494" y="830"/>
                      </a:cubicBezTo>
                      <a:cubicBezTo>
                        <a:pt x="1471" y="925"/>
                        <a:pt x="1447" y="996"/>
                        <a:pt x="1423" y="1067"/>
                      </a:cubicBezTo>
                      <a:cubicBezTo>
                        <a:pt x="1352" y="1400"/>
                        <a:pt x="996" y="1589"/>
                        <a:pt x="688" y="1471"/>
                      </a:cubicBezTo>
                      <a:cubicBezTo>
                        <a:pt x="593" y="1447"/>
                        <a:pt x="522" y="1400"/>
                        <a:pt x="474" y="137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6" name="Google Shape;876;p49"/>
                <p:cNvSpPr/>
                <p:nvPr/>
              </p:nvSpPr>
              <p:spPr>
                <a:xfrm flipH="1">
                  <a:off x="1620200" y="1401125"/>
                  <a:ext cx="40350" cy="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828" extrusionOk="0">
                      <a:moveTo>
                        <a:pt x="404" y="1495"/>
                      </a:moveTo>
                      <a:cubicBezTo>
                        <a:pt x="95" y="1282"/>
                        <a:pt x="1" y="879"/>
                        <a:pt x="167" y="546"/>
                      </a:cubicBezTo>
                      <a:cubicBezTo>
                        <a:pt x="475" y="1"/>
                        <a:pt x="1305" y="119"/>
                        <a:pt x="1471" y="736"/>
                      </a:cubicBezTo>
                      <a:cubicBezTo>
                        <a:pt x="1614" y="1353"/>
                        <a:pt x="949" y="1827"/>
                        <a:pt x="404" y="1495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7" name="Google Shape;877;p49"/>
                <p:cNvSpPr/>
                <p:nvPr/>
              </p:nvSpPr>
              <p:spPr>
                <a:xfrm flipH="1">
                  <a:off x="1663500" y="1304475"/>
                  <a:ext cx="40350" cy="39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4" h="1590" extrusionOk="0">
                      <a:moveTo>
                        <a:pt x="1424" y="1163"/>
                      </a:moveTo>
                      <a:cubicBezTo>
                        <a:pt x="1234" y="1471"/>
                        <a:pt x="807" y="1590"/>
                        <a:pt x="499" y="1424"/>
                      </a:cubicBezTo>
                      <a:cubicBezTo>
                        <a:pt x="143" y="1234"/>
                        <a:pt x="1" y="783"/>
                        <a:pt x="214" y="451"/>
                      </a:cubicBezTo>
                      <a:cubicBezTo>
                        <a:pt x="380" y="119"/>
                        <a:pt x="807" y="0"/>
                        <a:pt x="1139" y="190"/>
                      </a:cubicBezTo>
                      <a:cubicBezTo>
                        <a:pt x="1495" y="356"/>
                        <a:pt x="1614" y="807"/>
                        <a:pt x="1424" y="1163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8" name="Google Shape;878;p49"/>
                <p:cNvSpPr/>
                <p:nvPr/>
              </p:nvSpPr>
              <p:spPr>
                <a:xfrm flipH="1">
                  <a:off x="1842575" y="1168675"/>
                  <a:ext cx="39175" cy="3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7" h="1566" extrusionOk="0">
                      <a:moveTo>
                        <a:pt x="1092" y="166"/>
                      </a:moveTo>
                      <a:cubicBezTo>
                        <a:pt x="1448" y="356"/>
                        <a:pt x="1566" y="759"/>
                        <a:pt x="1400" y="1115"/>
                      </a:cubicBezTo>
                      <a:cubicBezTo>
                        <a:pt x="1210" y="1447"/>
                        <a:pt x="807" y="1566"/>
                        <a:pt x="475" y="1400"/>
                      </a:cubicBezTo>
                      <a:cubicBezTo>
                        <a:pt x="119" y="1234"/>
                        <a:pt x="1" y="807"/>
                        <a:pt x="167" y="475"/>
                      </a:cubicBezTo>
                      <a:cubicBezTo>
                        <a:pt x="333" y="119"/>
                        <a:pt x="760" y="0"/>
                        <a:pt x="1092" y="166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49"/>
                <p:cNvSpPr/>
                <p:nvPr/>
              </p:nvSpPr>
              <p:spPr>
                <a:xfrm flipH="1">
                  <a:off x="1483200" y="1905200"/>
                  <a:ext cx="33850" cy="4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614" extrusionOk="0">
                      <a:moveTo>
                        <a:pt x="1140" y="1187"/>
                      </a:moveTo>
                      <a:cubicBezTo>
                        <a:pt x="997" y="1471"/>
                        <a:pt x="689" y="1614"/>
                        <a:pt x="404" y="1519"/>
                      </a:cubicBezTo>
                      <a:cubicBezTo>
                        <a:pt x="167" y="1448"/>
                        <a:pt x="1" y="1210"/>
                        <a:pt x="1" y="973"/>
                      </a:cubicBezTo>
                      <a:cubicBezTo>
                        <a:pt x="1" y="807"/>
                        <a:pt x="48" y="617"/>
                        <a:pt x="96" y="475"/>
                      </a:cubicBezTo>
                      <a:cubicBezTo>
                        <a:pt x="191" y="167"/>
                        <a:pt x="499" y="1"/>
                        <a:pt x="807" y="72"/>
                      </a:cubicBezTo>
                      <a:cubicBezTo>
                        <a:pt x="1140" y="167"/>
                        <a:pt x="1353" y="475"/>
                        <a:pt x="1282" y="807"/>
                      </a:cubicBezTo>
                      <a:cubicBezTo>
                        <a:pt x="1258" y="949"/>
                        <a:pt x="1211" y="1068"/>
                        <a:pt x="1140" y="1187"/>
                      </a:cubicBezTo>
                      <a:close/>
                    </a:path>
                  </a:pathLst>
                </a:custGeom>
                <a:solidFill>
                  <a:srgbClr val="4F24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880" name="Google Shape;880;p49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881" name="Google Shape;881;p49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9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9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9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6924413" y="378025"/>
            <a:ext cx="608900" cy="407500"/>
            <a:chOff x="4137713" y="525925"/>
            <a:chExt cx="608900" cy="407500"/>
          </a:xfrm>
        </p:grpSpPr>
        <p:sp>
          <p:nvSpPr>
            <p:cNvPr id="892" name="Google Shape;892;p49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9"/>
          <p:cNvGrpSpPr/>
          <p:nvPr/>
        </p:nvGrpSpPr>
        <p:grpSpPr>
          <a:xfrm>
            <a:off x="7364688" y="849725"/>
            <a:ext cx="475525" cy="287725"/>
            <a:chOff x="622013" y="907250"/>
            <a:chExt cx="475525" cy="287725"/>
          </a:xfrm>
        </p:grpSpPr>
        <p:sp>
          <p:nvSpPr>
            <p:cNvPr id="895" name="Google Shape;895;p49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18" y="362001"/>
            <a:ext cx="6829847" cy="440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519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34" y="361786"/>
            <a:ext cx="6426754" cy="42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32" y="473079"/>
            <a:ext cx="7368299" cy="409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57157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44</Words>
  <Application>Microsoft Office PowerPoint</Application>
  <PresentationFormat>On-screen Show (16:9)</PresentationFormat>
  <Paragraphs>13</Paragraphs>
  <Slides>14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Comic Sans MS</vt:lpstr>
      <vt:lpstr>Patrick Hand</vt:lpstr>
      <vt:lpstr>Arial</vt:lpstr>
      <vt:lpstr>Patrick Hand SC</vt:lpstr>
      <vt:lpstr>English Language Grammar Rules by Slidesgo</vt:lpstr>
      <vt:lpstr>Unit 11: My home</vt:lpstr>
      <vt:lpstr>Warm-up</vt:lpstr>
      <vt:lpstr>Look, listen and repeat.</vt:lpstr>
      <vt:lpstr>PowerPoint Presentation</vt:lpstr>
      <vt:lpstr>Listen, point and say.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talk.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Admin</cp:lastModifiedBy>
  <cp:revision>39</cp:revision>
  <dcterms:modified xsi:type="dcterms:W3CDTF">2026-03-13T09:35:22Z</dcterms:modified>
</cp:coreProperties>
</file>