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59" r:id="rId3"/>
    <p:sldId id="377" r:id="rId4"/>
    <p:sldId id="261" r:id="rId5"/>
    <p:sldId id="454" r:id="rId6"/>
    <p:sldId id="370" r:id="rId7"/>
    <p:sldId id="455" r:id="rId8"/>
    <p:sldId id="457" r:id="rId9"/>
    <p:sldId id="271" r:id="rId10"/>
    <p:sldId id="372" r:id="rId11"/>
    <p:sldId id="456" r:id="rId12"/>
    <p:sldId id="378" r:id="rId13"/>
    <p:sldId id="379" r:id="rId1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Patrick Hand" panose="00000500000000000000" pitchFamily="2" charset="0"/>
      <p:regular r:id="rId20"/>
    </p:embeddedFont>
    <p:embeddedFont>
      <p:font typeface="Patrick Hand SC" panose="000005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15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33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34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2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2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59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7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883411" y="3273138"/>
            <a:ext cx="34400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1 - period 2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85861" y="0"/>
            <a:ext cx="6548298" cy="5143500"/>
            <a:chOff x="1498059" y="29312"/>
            <a:chExt cx="6063575" cy="4789304"/>
          </a:xfrm>
        </p:grpSpPr>
        <p:grpSp>
          <p:nvGrpSpPr>
            <p:cNvPr id="4" name="Group 3"/>
            <p:cNvGrpSpPr/>
            <p:nvPr/>
          </p:nvGrpSpPr>
          <p:grpSpPr>
            <a:xfrm>
              <a:off x="1498059" y="726332"/>
              <a:ext cx="6063575" cy="4092284"/>
              <a:chOff x="907914" y="259906"/>
              <a:chExt cx="7272315" cy="492187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14" y="259906"/>
                <a:ext cx="7272315" cy="248299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14" y="2742896"/>
                <a:ext cx="7272315" cy="243888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8059" y="29312"/>
              <a:ext cx="6063575" cy="697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06381" y="0"/>
            <a:ext cx="6548298" cy="5143500"/>
            <a:chOff x="1498059" y="29312"/>
            <a:chExt cx="6063575" cy="4789304"/>
          </a:xfrm>
        </p:grpSpPr>
        <p:grpSp>
          <p:nvGrpSpPr>
            <p:cNvPr id="17" name="Group 16"/>
            <p:cNvGrpSpPr/>
            <p:nvPr/>
          </p:nvGrpSpPr>
          <p:grpSpPr>
            <a:xfrm>
              <a:off x="1498059" y="726332"/>
              <a:ext cx="6063575" cy="4092284"/>
              <a:chOff x="907914" y="259906"/>
              <a:chExt cx="7272315" cy="49218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14" y="259906"/>
                <a:ext cx="7272315" cy="248299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14" y="2742896"/>
                <a:ext cx="7272315" cy="2438886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8059" y="29312"/>
              <a:ext cx="6063575" cy="6970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501223-BCC7-DACE-37A0-6E9B33548193}"/>
              </a:ext>
            </a:extLst>
          </p:cNvPr>
          <p:cNvSpPr txBox="1"/>
          <p:nvPr/>
        </p:nvSpPr>
        <p:spPr>
          <a:xfrm>
            <a:off x="2688503" y="2504059"/>
            <a:ext cx="82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678FB-BF16-CBB7-E21C-46FB8BAD6CC4}"/>
              </a:ext>
            </a:extLst>
          </p:cNvPr>
          <p:cNvSpPr txBox="1"/>
          <p:nvPr/>
        </p:nvSpPr>
        <p:spPr>
          <a:xfrm>
            <a:off x="6006642" y="2504059"/>
            <a:ext cx="289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 </a:t>
            </a:r>
            <a:r>
              <a:rPr lang="en-US" sz="2400" b="1" dirty="0" err="1">
                <a:solidFill>
                  <a:srgbClr val="FF0000"/>
                </a:solidFill>
              </a:rPr>
              <a:t>Phu</a:t>
            </a:r>
            <a:r>
              <a:rPr lang="en-US" sz="2400" b="1" dirty="0">
                <a:solidFill>
                  <a:srgbClr val="FF0000"/>
                </a:solidFill>
              </a:rPr>
              <a:t> 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27BEC-6B29-FA53-1396-3B3A1C3C707E}"/>
              </a:ext>
            </a:extLst>
          </p:cNvPr>
          <p:cNvSpPr txBox="1"/>
          <p:nvPr/>
        </p:nvSpPr>
        <p:spPr>
          <a:xfrm>
            <a:off x="1651636" y="4423463"/>
            <a:ext cx="135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49115-5B5C-25D2-BB5E-E6D3DD1F2958}"/>
              </a:ext>
            </a:extLst>
          </p:cNvPr>
          <p:cNvSpPr txBox="1"/>
          <p:nvPr/>
        </p:nvSpPr>
        <p:spPr>
          <a:xfrm>
            <a:off x="2390791" y="4746804"/>
            <a:ext cx="253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 Thai Ha Street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381BB-C01A-2696-B1E7-FEFFDDE9897F}"/>
              </a:ext>
            </a:extLst>
          </p:cNvPr>
          <p:cNvSpPr txBox="1"/>
          <p:nvPr/>
        </p:nvSpPr>
        <p:spPr>
          <a:xfrm>
            <a:off x="6794051" y="4423462"/>
            <a:ext cx="82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38A60-1C87-A037-8C00-DE68EB31FC5E}"/>
              </a:ext>
            </a:extLst>
          </p:cNvPr>
          <p:cNvSpPr txBox="1"/>
          <p:nvPr/>
        </p:nvSpPr>
        <p:spPr>
          <a:xfrm>
            <a:off x="5817764" y="4763070"/>
            <a:ext cx="289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 London Road</a:t>
            </a:r>
          </a:p>
        </p:txBody>
      </p:sp>
    </p:spTree>
    <p:extLst>
      <p:ext uri="{BB962C8B-B14F-4D97-AF65-F5344CB8AC3E}">
        <p14:creationId xmlns:p14="http://schemas.microsoft.com/office/powerpoint/2010/main" val="3305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581000" y="2736686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play.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75"/>
          <a:stretch/>
        </p:blipFill>
        <p:spPr>
          <a:xfrm>
            <a:off x="259405" y="755211"/>
            <a:ext cx="8450094" cy="35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1879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476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476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1879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346525" y="1248430"/>
            <a:ext cx="2279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049300" y="1174053"/>
            <a:ext cx="30083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 or cross.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119207" y="2314291"/>
            <a:ext cx="25522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complete and read.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91336" y="2852448"/>
            <a:ext cx="25373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play.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095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095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667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667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457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457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7059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090724" y="3830241"/>
            <a:ext cx="2279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&amp; wrap-up 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3896704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686916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1E24D-B367-6CF1-3930-9990F5EA2A55}"/>
              </a:ext>
            </a:extLst>
          </p:cNvPr>
          <p:cNvSpPr txBox="1"/>
          <p:nvPr/>
        </p:nvSpPr>
        <p:spPr>
          <a:xfrm>
            <a:off x="1981943" y="1095168"/>
            <a:ext cx="4717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SLAP THE BOARD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48" y="1679943"/>
            <a:ext cx="6531907" cy="3157053"/>
          </a:xfrm>
          <a:prstGeom prst="rect">
            <a:avLst/>
          </a:prstGeom>
        </p:spPr>
      </p:pic>
      <p:sp>
        <p:nvSpPr>
          <p:cNvPr id="4" name="Google Shape;395;p38">
            <a:extLst>
              <a:ext uri="{FF2B5EF4-FFF2-40B4-BE49-F238E27FC236}">
                <a16:creationId xmlns:a16="http://schemas.microsoft.com/office/drawing/2014/main" id="{CA9AF58F-C3B0-F5D0-29AA-C7A3476F2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5401" y="306504"/>
            <a:ext cx="5941200" cy="416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5" name="Google Shape;397;p38">
            <a:extLst>
              <a:ext uri="{FF2B5EF4-FFF2-40B4-BE49-F238E27FC236}">
                <a16:creationId xmlns:a16="http://schemas.microsoft.com/office/drawing/2014/main" id="{709A778B-E428-35A0-3B6F-0EEAF33A5F8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17630" y="23555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16903" y="190214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71623" y="889237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81825" y="2567756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 and tick or cross.</a:t>
            </a:r>
            <a:endParaRPr sz="8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22241" y="109354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3" y="906569"/>
            <a:ext cx="7942280" cy="34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4" y="791182"/>
            <a:ext cx="8243611" cy="35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06" y="1264596"/>
            <a:ext cx="8690078" cy="2368137"/>
          </a:xfrm>
          <a:prstGeom prst="rect">
            <a:avLst/>
          </a:prstGeom>
        </p:spPr>
      </p:pic>
      <p:pic>
        <p:nvPicPr>
          <p:cNvPr id="5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2446" y="1264596"/>
            <a:ext cx="602727" cy="6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06" y="1264596"/>
            <a:ext cx="8690078" cy="2368137"/>
          </a:xfrm>
          <a:prstGeom prst="rect">
            <a:avLst/>
          </a:prstGeom>
        </p:spPr>
      </p:pic>
      <p:pic>
        <p:nvPicPr>
          <p:cNvPr id="1028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06AAE9A6-6242-1ACD-213F-2E9DAC7A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32" y="3243692"/>
            <a:ext cx="464087" cy="3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RED CROSS Free PNG transparent image and clipart">
            <a:extLst>
              <a:ext uri="{FF2B5EF4-FFF2-40B4-BE49-F238E27FC236}">
                <a16:creationId xmlns:a16="http://schemas.microsoft.com/office/drawing/2014/main" id="{77562A1E-81C9-D893-7DBE-91BC9719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83" y="3319887"/>
            <a:ext cx="271029" cy="2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ownload RED CROSS Free PNG transparent image and clipart">
            <a:extLst>
              <a:ext uri="{FF2B5EF4-FFF2-40B4-BE49-F238E27FC236}">
                <a16:creationId xmlns:a16="http://schemas.microsoft.com/office/drawing/2014/main" id="{06F4C039-2C25-DC95-8AB3-43495136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35" y="3332857"/>
            <a:ext cx="271029" cy="2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67C0B404-52CC-B9AE-AA55-06348E3B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13" y="3271084"/>
            <a:ext cx="431411" cy="3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7186" y="1264596"/>
            <a:ext cx="659061" cy="6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892525" y="192889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47245" y="91598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566551" y="252770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Look, complete and read.</a:t>
            </a:r>
            <a:endParaRPr sz="8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897863" y="112029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74</Words>
  <Application>Microsoft Office PowerPoint</Application>
  <PresentationFormat>On-screen Show (16:9)</PresentationFormat>
  <Paragraphs>28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Comic Sans MS</vt:lpstr>
      <vt:lpstr>Patrick Hand SC</vt:lpstr>
      <vt:lpstr>Arial</vt:lpstr>
      <vt:lpstr>Patrick Hand</vt:lpstr>
      <vt:lpstr>English Language Grammar Rules by Slidesgo</vt:lpstr>
      <vt:lpstr>Unit 11: My home</vt:lpstr>
      <vt:lpstr>Table of Contents</vt:lpstr>
      <vt:lpstr>Warm-up</vt:lpstr>
      <vt:lpstr>Listen and tick or cross.</vt:lpstr>
      <vt:lpstr>PowerPoint Presentation</vt:lpstr>
      <vt:lpstr>PowerPoint Presentation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Let’s play.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59</cp:revision>
  <dcterms:modified xsi:type="dcterms:W3CDTF">2026-03-13T09:41:12Z</dcterms:modified>
</cp:coreProperties>
</file>