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6"/>
  </p:notesMasterIdLst>
  <p:sldIdLst>
    <p:sldId id="387" r:id="rId2"/>
    <p:sldId id="259" r:id="rId3"/>
    <p:sldId id="350" r:id="rId4"/>
    <p:sldId id="355" r:id="rId5"/>
    <p:sldId id="300" r:id="rId6"/>
    <p:sldId id="349" r:id="rId7"/>
    <p:sldId id="301" r:id="rId8"/>
    <p:sldId id="348" r:id="rId9"/>
    <p:sldId id="302" r:id="rId10"/>
    <p:sldId id="388" r:id="rId11"/>
    <p:sldId id="347" r:id="rId12"/>
    <p:sldId id="351" r:id="rId13"/>
    <p:sldId id="366" r:id="rId14"/>
    <p:sldId id="272" r:id="rId15"/>
  </p:sldIdLst>
  <p:sldSz cx="9144000" cy="5143500" type="screen16x9"/>
  <p:notesSz cx="6858000" cy="9144000"/>
  <p:embeddedFontLst>
    <p:embeddedFont>
      <p:font typeface="Comfortaa Medium" panose="020B0604020202020204" charset="0"/>
      <p:regular r:id="rId17"/>
      <p:bold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Passion One" panose="020B0604020202020204" charset="0"/>
      <p:regular r:id="rId23"/>
      <p:bold r:id="rId24"/>
    </p:embeddedFont>
    <p:embeddedFont>
      <p:font typeface="Sport Day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507"/>
    <a:srgbClr val="69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828A6A-9E7F-4331-A763-A981901CD901}">
  <a:tblStyle styleId="{12828A6A-9E7F-4331-A763-A981901CD9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9" autoAdjust="0"/>
    <p:restoredTop sz="87007" autoAdjust="0"/>
  </p:normalViewPr>
  <p:slideViewPr>
    <p:cSldViewPr snapToGrid="0">
      <p:cViewPr varScale="1">
        <p:scale>
          <a:sx n="83" d="100"/>
          <a:sy n="83" d="100"/>
        </p:scale>
        <p:origin x="12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08227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0" hangingPunct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Teacher says “Simon says…” for the pupils to do the actions. When the teacher doesn’t start the sentence with “Simon says”, pupils do nothing. </a:t>
            </a:r>
          </a:p>
          <a:p>
            <a:pPr eaLnBrk="0" hangingPunct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Who can make it until the end is the winner.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2840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650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2320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eaLnBrk="0" hangingPunct="0">
              <a:spcBef>
                <a:spcPts val="300"/>
              </a:spcBef>
              <a:spcAft>
                <a:spcPts val="0"/>
              </a:spcAft>
              <a:buNone/>
              <a:tabLst>
                <a:tab pos="138557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10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eaLnBrk="0" hangingPunct="0">
              <a:spcBef>
                <a:spcPts val="300"/>
              </a:spcBef>
              <a:spcAft>
                <a:spcPts val="0"/>
              </a:spcAft>
              <a:buNone/>
              <a:tabLst>
                <a:tab pos="138557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5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9615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eaLnBrk="0" hangingPunct="0">
              <a:spcBef>
                <a:spcPts val="30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584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9598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052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633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994725" y="1785000"/>
            <a:ext cx="3864900" cy="17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6502175" y="658800"/>
            <a:ext cx="1303800" cy="11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510275" y="3436975"/>
            <a:ext cx="3349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-911900" y="-396775"/>
            <a:ext cx="3250244" cy="2337108"/>
          </a:xfrm>
          <a:custGeom>
            <a:avLst/>
            <a:gdLst/>
            <a:ahLst/>
            <a:cxnLst/>
            <a:rect l="l" t="t" r="r" b="b"/>
            <a:pathLst>
              <a:path w="43393" h="31202" extrusionOk="0">
                <a:moveTo>
                  <a:pt x="16911" y="1"/>
                </a:moveTo>
                <a:cubicBezTo>
                  <a:pt x="16898" y="1"/>
                  <a:pt x="16885" y="1"/>
                  <a:pt x="16872" y="1"/>
                </a:cubicBezTo>
                <a:cubicBezTo>
                  <a:pt x="16269" y="14"/>
                  <a:pt x="15719" y="296"/>
                  <a:pt x="15197" y="617"/>
                </a:cubicBezTo>
                <a:cubicBezTo>
                  <a:pt x="12168" y="2440"/>
                  <a:pt x="9917" y="5308"/>
                  <a:pt x="7759" y="8109"/>
                </a:cubicBezTo>
                <a:cubicBezTo>
                  <a:pt x="7116" y="7465"/>
                  <a:pt x="7009" y="6313"/>
                  <a:pt x="6607" y="5509"/>
                </a:cubicBezTo>
                <a:cubicBezTo>
                  <a:pt x="6205" y="4705"/>
                  <a:pt x="5642" y="3901"/>
                  <a:pt x="4798" y="3633"/>
                </a:cubicBezTo>
                <a:cubicBezTo>
                  <a:pt x="4697" y="3602"/>
                  <a:pt x="4591" y="3579"/>
                  <a:pt x="4489" y="3579"/>
                </a:cubicBezTo>
                <a:cubicBezTo>
                  <a:pt x="4415" y="3579"/>
                  <a:pt x="4343" y="3591"/>
                  <a:pt x="4275" y="3619"/>
                </a:cubicBezTo>
                <a:cubicBezTo>
                  <a:pt x="3900" y="3753"/>
                  <a:pt x="3860" y="4236"/>
                  <a:pt x="3833" y="4624"/>
                </a:cubicBezTo>
                <a:cubicBezTo>
                  <a:pt x="3833" y="7532"/>
                  <a:pt x="5843" y="10266"/>
                  <a:pt x="5213" y="13094"/>
                </a:cubicBezTo>
                <a:cubicBezTo>
                  <a:pt x="4557" y="15948"/>
                  <a:pt x="1555" y="17516"/>
                  <a:pt x="322" y="20156"/>
                </a:cubicBezTo>
                <a:cubicBezTo>
                  <a:pt x="148" y="20504"/>
                  <a:pt x="0" y="20960"/>
                  <a:pt x="268" y="21241"/>
                </a:cubicBezTo>
                <a:cubicBezTo>
                  <a:pt x="389" y="21375"/>
                  <a:pt x="576" y="21416"/>
                  <a:pt x="737" y="21442"/>
                </a:cubicBezTo>
                <a:cubicBezTo>
                  <a:pt x="838" y="21458"/>
                  <a:pt x="939" y="21465"/>
                  <a:pt x="1040" y="21465"/>
                </a:cubicBezTo>
                <a:cubicBezTo>
                  <a:pt x="1816" y="21465"/>
                  <a:pt x="2561" y="21030"/>
                  <a:pt x="3190" y="20531"/>
                </a:cubicBezTo>
                <a:cubicBezTo>
                  <a:pt x="3886" y="19982"/>
                  <a:pt x="4503" y="18990"/>
                  <a:pt x="5347" y="18695"/>
                </a:cubicBezTo>
                <a:cubicBezTo>
                  <a:pt x="6098" y="22166"/>
                  <a:pt x="6875" y="25691"/>
                  <a:pt x="8831" y="28666"/>
                </a:cubicBezTo>
                <a:cubicBezTo>
                  <a:pt x="9166" y="29161"/>
                  <a:pt x="9555" y="29671"/>
                  <a:pt x="10091" y="29925"/>
                </a:cubicBezTo>
                <a:cubicBezTo>
                  <a:pt x="10323" y="30069"/>
                  <a:pt x="10608" y="30149"/>
                  <a:pt x="10888" y="30149"/>
                </a:cubicBezTo>
                <a:cubicBezTo>
                  <a:pt x="11206" y="30149"/>
                  <a:pt x="11518" y="30046"/>
                  <a:pt x="11739" y="29818"/>
                </a:cubicBezTo>
                <a:cubicBezTo>
                  <a:pt x="11967" y="29604"/>
                  <a:pt x="12074" y="29309"/>
                  <a:pt x="12182" y="29027"/>
                </a:cubicBezTo>
                <a:cubicBezTo>
                  <a:pt x="12771" y="27299"/>
                  <a:pt x="12838" y="25396"/>
                  <a:pt x="12369" y="23613"/>
                </a:cubicBezTo>
                <a:lnTo>
                  <a:pt x="12369" y="23613"/>
                </a:lnTo>
                <a:cubicBezTo>
                  <a:pt x="13656" y="25490"/>
                  <a:pt x="15076" y="27272"/>
                  <a:pt x="16658" y="28907"/>
                </a:cubicBezTo>
                <a:cubicBezTo>
                  <a:pt x="17663" y="29965"/>
                  <a:pt x="18828" y="31024"/>
                  <a:pt x="20289" y="31185"/>
                </a:cubicBezTo>
                <a:cubicBezTo>
                  <a:pt x="20375" y="31196"/>
                  <a:pt x="20463" y="31202"/>
                  <a:pt x="20551" y="31202"/>
                </a:cubicBezTo>
                <a:cubicBezTo>
                  <a:pt x="20903" y="31202"/>
                  <a:pt x="21259" y="31107"/>
                  <a:pt x="21495" y="30850"/>
                </a:cubicBezTo>
                <a:cubicBezTo>
                  <a:pt x="21736" y="30568"/>
                  <a:pt x="21790" y="30166"/>
                  <a:pt x="21830" y="29791"/>
                </a:cubicBezTo>
                <a:cubicBezTo>
                  <a:pt x="21924" y="28170"/>
                  <a:pt x="21830" y="26428"/>
                  <a:pt x="21388" y="24860"/>
                </a:cubicBezTo>
                <a:lnTo>
                  <a:pt x="21388" y="24860"/>
                </a:lnTo>
                <a:cubicBezTo>
                  <a:pt x="22902" y="26133"/>
                  <a:pt x="24524" y="27272"/>
                  <a:pt x="26226" y="28237"/>
                </a:cubicBezTo>
                <a:cubicBezTo>
                  <a:pt x="27502" y="28972"/>
                  <a:pt x="28903" y="29620"/>
                  <a:pt x="30380" y="29620"/>
                </a:cubicBezTo>
                <a:cubicBezTo>
                  <a:pt x="30438" y="29620"/>
                  <a:pt x="30496" y="29619"/>
                  <a:pt x="30554" y="29617"/>
                </a:cubicBezTo>
                <a:cubicBezTo>
                  <a:pt x="30742" y="29617"/>
                  <a:pt x="30903" y="29577"/>
                  <a:pt x="31077" y="29510"/>
                </a:cubicBezTo>
                <a:cubicBezTo>
                  <a:pt x="32082" y="29161"/>
                  <a:pt x="32028" y="28197"/>
                  <a:pt x="31867" y="27392"/>
                </a:cubicBezTo>
                <a:cubicBezTo>
                  <a:pt x="31546" y="25811"/>
                  <a:pt x="30956" y="24190"/>
                  <a:pt x="30125" y="22836"/>
                </a:cubicBezTo>
                <a:lnTo>
                  <a:pt x="30125" y="22836"/>
                </a:lnTo>
                <a:cubicBezTo>
                  <a:pt x="32162" y="23278"/>
                  <a:pt x="34226" y="23747"/>
                  <a:pt x="36317" y="23841"/>
                </a:cubicBezTo>
                <a:cubicBezTo>
                  <a:pt x="36518" y="23849"/>
                  <a:pt x="36721" y="23853"/>
                  <a:pt x="36923" y="23853"/>
                </a:cubicBezTo>
                <a:cubicBezTo>
                  <a:pt x="38819" y="23853"/>
                  <a:pt x="40730" y="23502"/>
                  <a:pt x="42401" y="22582"/>
                </a:cubicBezTo>
                <a:cubicBezTo>
                  <a:pt x="42789" y="22367"/>
                  <a:pt x="43191" y="22206"/>
                  <a:pt x="43285" y="21777"/>
                </a:cubicBezTo>
                <a:cubicBezTo>
                  <a:pt x="43392" y="21335"/>
                  <a:pt x="43084" y="21040"/>
                  <a:pt x="42829" y="20665"/>
                </a:cubicBezTo>
                <a:cubicBezTo>
                  <a:pt x="41623" y="18963"/>
                  <a:pt x="39814" y="17744"/>
                  <a:pt x="37898" y="16900"/>
                </a:cubicBezTo>
                <a:cubicBezTo>
                  <a:pt x="35968" y="16069"/>
                  <a:pt x="33918" y="15600"/>
                  <a:pt x="31881" y="15131"/>
                </a:cubicBezTo>
                <a:cubicBezTo>
                  <a:pt x="33221" y="14260"/>
                  <a:pt x="34454" y="13027"/>
                  <a:pt x="35419" y="11754"/>
                </a:cubicBezTo>
                <a:cubicBezTo>
                  <a:pt x="35901" y="11110"/>
                  <a:pt x="36370" y="10266"/>
                  <a:pt x="35620" y="9502"/>
                </a:cubicBezTo>
                <a:cubicBezTo>
                  <a:pt x="35499" y="9382"/>
                  <a:pt x="35352" y="9261"/>
                  <a:pt x="35178" y="9181"/>
                </a:cubicBezTo>
                <a:cubicBezTo>
                  <a:pt x="34194" y="8660"/>
                  <a:pt x="33093" y="8507"/>
                  <a:pt x="31984" y="8507"/>
                </a:cubicBezTo>
                <a:cubicBezTo>
                  <a:pt x="31551" y="8507"/>
                  <a:pt x="31117" y="8530"/>
                  <a:pt x="30688" y="8564"/>
                </a:cubicBezTo>
                <a:cubicBezTo>
                  <a:pt x="28732" y="8698"/>
                  <a:pt x="26775" y="9006"/>
                  <a:pt x="24859" y="9516"/>
                </a:cubicBezTo>
                <a:cubicBezTo>
                  <a:pt x="25931" y="8296"/>
                  <a:pt x="26789" y="6755"/>
                  <a:pt x="27392" y="5241"/>
                </a:cubicBezTo>
                <a:cubicBezTo>
                  <a:pt x="27539" y="4892"/>
                  <a:pt x="27660" y="4504"/>
                  <a:pt x="27552" y="4142"/>
                </a:cubicBezTo>
                <a:cubicBezTo>
                  <a:pt x="27418" y="3713"/>
                  <a:pt x="27016" y="3445"/>
                  <a:pt x="26601" y="3311"/>
                </a:cubicBezTo>
                <a:cubicBezTo>
                  <a:pt x="26193" y="3167"/>
                  <a:pt x="25771" y="3107"/>
                  <a:pt x="25343" y="3107"/>
                </a:cubicBezTo>
                <a:cubicBezTo>
                  <a:pt x="24338" y="3107"/>
                  <a:pt x="23302" y="3440"/>
                  <a:pt x="22353" y="3807"/>
                </a:cubicBezTo>
                <a:cubicBezTo>
                  <a:pt x="20222" y="4611"/>
                  <a:pt x="18158" y="5576"/>
                  <a:pt x="16202" y="6715"/>
                </a:cubicBezTo>
                <a:lnTo>
                  <a:pt x="16202" y="6715"/>
                </a:lnTo>
                <a:cubicBezTo>
                  <a:pt x="17395" y="5321"/>
                  <a:pt x="18158" y="3579"/>
                  <a:pt x="18373" y="1757"/>
                </a:cubicBezTo>
                <a:cubicBezTo>
                  <a:pt x="18413" y="1462"/>
                  <a:pt x="18426" y="1140"/>
                  <a:pt x="18333" y="859"/>
                </a:cubicBezTo>
                <a:cubicBezTo>
                  <a:pt x="18136" y="295"/>
                  <a:pt x="17503" y="1"/>
                  <a:pt x="1691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8049240" y="496700"/>
            <a:ext cx="488889" cy="550159"/>
          </a:xfrm>
          <a:custGeom>
            <a:avLst/>
            <a:gdLst/>
            <a:ahLst/>
            <a:cxnLst/>
            <a:rect l="l" t="t" r="r" b="b"/>
            <a:pathLst>
              <a:path w="6527" h="7345" extrusionOk="0">
                <a:moveTo>
                  <a:pt x="3337" y="0"/>
                </a:moveTo>
                <a:cubicBezTo>
                  <a:pt x="3203" y="0"/>
                  <a:pt x="3082" y="121"/>
                  <a:pt x="3082" y="255"/>
                </a:cubicBezTo>
                <a:cubicBezTo>
                  <a:pt x="3082" y="1046"/>
                  <a:pt x="3082" y="2078"/>
                  <a:pt x="3056" y="3176"/>
                </a:cubicBezTo>
                <a:lnTo>
                  <a:pt x="1421" y="1448"/>
                </a:lnTo>
                <a:cubicBezTo>
                  <a:pt x="1380" y="1394"/>
                  <a:pt x="1313" y="1354"/>
                  <a:pt x="1246" y="1354"/>
                </a:cubicBezTo>
                <a:cubicBezTo>
                  <a:pt x="1179" y="1354"/>
                  <a:pt x="1126" y="1381"/>
                  <a:pt x="1072" y="1421"/>
                </a:cubicBezTo>
                <a:cubicBezTo>
                  <a:pt x="978" y="1528"/>
                  <a:pt x="978" y="1675"/>
                  <a:pt x="1059" y="1783"/>
                </a:cubicBezTo>
                <a:lnTo>
                  <a:pt x="2734" y="3565"/>
                </a:lnTo>
                <a:cubicBezTo>
                  <a:pt x="1890" y="3605"/>
                  <a:pt x="1072" y="3632"/>
                  <a:pt x="241" y="3686"/>
                </a:cubicBezTo>
                <a:cubicBezTo>
                  <a:pt x="107" y="3686"/>
                  <a:pt x="0" y="3806"/>
                  <a:pt x="0" y="3954"/>
                </a:cubicBezTo>
                <a:cubicBezTo>
                  <a:pt x="0" y="4088"/>
                  <a:pt x="121" y="4195"/>
                  <a:pt x="268" y="4195"/>
                </a:cubicBezTo>
                <a:cubicBezTo>
                  <a:pt x="1045" y="4155"/>
                  <a:pt x="1809" y="4101"/>
                  <a:pt x="2587" y="4088"/>
                </a:cubicBezTo>
                <a:lnTo>
                  <a:pt x="2587" y="4088"/>
                </a:lnTo>
                <a:cubicBezTo>
                  <a:pt x="2493" y="4195"/>
                  <a:pt x="2412" y="4275"/>
                  <a:pt x="2332" y="4369"/>
                </a:cubicBezTo>
                <a:cubicBezTo>
                  <a:pt x="1943" y="4811"/>
                  <a:pt x="1541" y="5267"/>
                  <a:pt x="1112" y="5669"/>
                </a:cubicBezTo>
                <a:cubicBezTo>
                  <a:pt x="1005" y="5763"/>
                  <a:pt x="1005" y="5910"/>
                  <a:pt x="1112" y="6017"/>
                </a:cubicBezTo>
                <a:cubicBezTo>
                  <a:pt x="1159" y="6064"/>
                  <a:pt x="1220" y="6088"/>
                  <a:pt x="1282" y="6088"/>
                </a:cubicBezTo>
                <a:cubicBezTo>
                  <a:pt x="1344" y="6088"/>
                  <a:pt x="1407" y="6064"/>
                  <a:pt x="1461" y="6017"/>
                </a:cubicBezTo>
                <a:cubicBezTo>
                  <a:pt x="1903" y="5602"/>
                  <a:pt x="2292" y="5146"/>
                  <a:pt x="2694" y="4691"/>
                </a:cubicBezTo>
                <a:cubicBezTo>
                  <a:pt x="2801" y="4570"/>
                  <a:pt x="2922" y="4463"/>
                  <a:pt x="3015" y="4329"/>
                </a:cubicBezTo>
                <a:lnTo>
                  <a:pt x="3015" y="4329"/>
                </a:lnTo>
                <a:cubicBezTo>
                  <a:pt x="2989" y="5307"/>
                  <a:pt x="2962" y="6299"/>
                  <a:pt x="2935" y="7089"/>
                </a:cubicBezTo>
                <a:cubicBezTo>
                  <a:pt x="2935" y="7223"/>
                  <a:pt x="3029" y="7344"/>
                  <a:pt x="3163" y="7344"/>
                </a:cubicBezTo>
                <a:cubicBezTo>
                  <a:pt x="3297" y="7344"/>
                  <a:pt x="3417" y="7237"/>
                  <a:pt x="3417" y="7103"/>
                </a:cubicBezTo>
                <a:cubicBezTo>
                  <a:pt x="3458" y="6339"/>
                  <a:pt x="3484" y="5374"/>
                  <a:pt x="3498" y="4396"/>
                </a:cubicBezTo>
                <a:lnTo>
                  <a:pt x="5012" y="6004"/>
                </a:lnTo>
                <a:cubicBezTo>
                  <a:pt x="5061" y="6053"/>
                  <a:pt x="5128" y="6076"/>
                  <a:pt x="5194" y="6076"/>
                </a:cubicBezTo>
                <a:cubicBezTo>
                  <a:pt x="5255" y="6076"/>
                  <a:pt x="5315" y="6056"/>
                  <a:pt x="5361" y="6017"/>
                </a:cubicBezTo>
                <a:cubicBezTo>
                  <a:pt x="5468" y="5910"/>
                  <a:pt x="5468" y="5763"/>
                  <a:pt x="5374" y="5669"/>
                </a:cubicBezTo>
                <a:lnTo>
                  <a:pt x="3833" y="4021"/>
                </a:lnTo>
                <a:cubicBezTo>
                  <a:pt x="4637" y="3994"/>
                  <a:pt x="5468" y="3967"/>
                  <a:pt x="6272" y="3954"/>
                </a:cubicBezTo>
                <a:cubicBezTo>
                  <a:pt x="6406" y="3954"/>
                  <a:pt x="6513" y="3833"/>
                  <a:pt x="6500" y="3699"/>
                </a:cubicBezTo>
                <a:cubicBezTo>
                  <a:pt x="6526" y="3592"/>
                  <a:pt x="6406" y="3485"/>
                  <a:pt x="6272" y="3485"/>
                </a:cubicBezTo>
                <a:cubicBezTo>
                  <a:pt x="5428" y="3498"/>
                  <a:pt x="4610" y="3538"/>
                  <a:pt x="3793" y="3552"/>
                </a:cubicBezTo>
                <a:lnTo>
                  <a:pt x="3980" y="3364"/>
                </a:lnTo>
                <a:cubicBezTo>
                  <a:pt x="4195" y="3163"/>
                  <a:pt x="4422" y="2908"/>
                  <a:pt x="4690" y="2654"/>
                </a:cubicBezTo>
                <a:cubicBezTo>
                  <a:pt x="4958" y="2359"/>
                  <a:pt x="5253" y="2078"/>
                  <a:pt x="5495" y="1823"/>
                </a:cubicBezTo>
                <a:cubicBezTo>
                  <a:pt x="5602" y="1729"/>
                  <a:pt x="5602" y="1582"/>
                  <a:pt x="5495" y="1474"/>
                </a:cubicBezTo>
                <a:cubicBezTo>
                  <a:pt x="5454" y="1421"/>
                  <a:pt x="5374" y="1394"/>
                  <a:pt x="5307" y="1394"/>
                </a:cubicBezTo>
                <a:cubicBezTo>
                  <a:pt x="5253" y="1394"/>
                  <a:pt x="5200" y="1407"/>
                  <a:pt x="5146" y="1461"/>
                </a:cubicBezTo>
                <a:cubicBezTo>
                  <a:pt x="4878" y="1716"/>
                  <a:pt x="4597" y="2011"/>
                  <a:pt x="4329" y="2279"/>
                </a:cubicBezTo>
                <a:cubicBezTo>
                  <a:pt x="4074" y="2547"/>
                  <a:pt x="3819" y="2788"/>
                  <a:pt x="3618" y="2989"/>
                </a:cubicBezTo>
                <a:lnTo>
                  <a:pt x="3551" y="3056"/>
                </a:lnTo>
                <a:cubicBezTo>
                  <a:pt x="3578" y="2011"/>
                  <a:pt x="3592" y="1005"/>
                  <a:pt x="3592" y="255"/>
                </a:cubicBezTo>
                <a:cubicBezTo>
                  <a:pt x="3592" y="121"/>
                  <a:pt x="3471" y="0"/>
                  <a:pt x="33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-3929992">
            <a:off x="8182286" y="3971456"/>
            <a:ext cx="1308954" cy="1846617"/>
          </a:xfrm>
          <a:custGeom>
            <a:avLst/>
            <a:gdLst/>
            <a:ahLst/>
            <a:cxnLst/>
            <a:rect l="l" t="t" r="r" b="b"/>
            <a:pathLst>
              <a:path w="17475" h="24653" extrusionOk="0">
                <a:moveTo>
                  <a:pt x="9726" y="1"/>
                </a:moveTo>
                <a:cubicBezTo>
                  <a:pt x="9305" y="1"/>
                  <a:pt x="8865" y="206"/>
                  <a:pt x="8563" y="516"/>
                </a:cubicBezTo>
                <a:cubicBezTo>
                  <a:pt x="8094" y="998"/>
                  <a:pt x="7880" y="1668"/>
                  <a:pt x="7706" y="2325"/>
                </a:cubicBezTo>
                <a:cubicBezTo>
                  <a:pt x="7156" y="4362"/>
                  <a:pt x="6821" y="6466"/>
                  <a:pt x="6647" y="8570"/>
                </a:cubicBezTo>
                <a:cubicBezTo>
                  <a:pt x="6004" y="6667"/>
                  <a:pt x="5186" y="4817"/>
                  <a:pt x="4208" y="3062"/>
                </a:cubicBezTo>
                <a:cubicBezTo>
                  <a:pt x="4020" y="2740"/>
                  <a:pt x="3833" y="2405"/>
                  <a:pt x="3538" y="2191"/>
                </a:cubicBezTo>
                <a:cubicBezTo>
                  <a:pt x="3300" y="2027"/>
                  <a:pt x="3020" y="1953"/>
                  <a:pt x="2734" y="1953"/>
                </a:cubicBezTo>
                <a:cubicBezTo>
                  <a:pt x="2297" y="1953"/>
                  <a:pt x="1847" y="2127"/>
                  <a:pt x="1514" y="2419"/>
                </a:cubicBezTo>
                <a:cubicBezTo>
                  <a:pt x="951" y="2901"/>
                  <a:pt x="683" y="3625"/>
                  <a:pt x="523" y="4348"/>
                </a:cubicBezTo>
                <a:cubicBezTo>
                  <a:pt x="0" y="6734"/>
                  <a:pt x="576" y="9200"/>
                  <a:pt x="1394" y="11505"/>
                </a:cubicBezTo>
                <a:cubicBezTo>
                  <a:pt x="2318" y="14064"/>
                  <a:pt x="3538" y="16490"/>
                  <a:pt x="4824" y="18875"/>
                </a:cubicBezTo>
                <a:cubicBezTo>
                  <a:pt x="5682" y="20430"/>
                  <a:pt x="6968" y="24182"/>
                  <a:pt x="8912" y="24597"/>
                </a:cubicBezTo>
                <a:cubicBezTo>
                  <a:pt x="9079" y="24635"/>
                  <a:pt x="9240" y="24652"/>
                  <a:pt x="9396" y="24652"/>
                </a:cubicBezTo>
                <a:cubicBezTo>
                  <a:pt x="11352" y="24652"/>
                  <a:pt x="12439" y="21858"/>
                  <a:pt x="13146" y="20443"/>
                </a:cubicBezTo>
                <a:cubicBezTo>
                  <a:pt x="14312" y="18151"/>
                  <a:pt x="15344" y="15793"/>
                  <a:pt x="16121" y="13340"/>
                </a:cubicBezTo>
                <a:cubicBezTo>
                  <a:pt x="16979" y="10633"/>
                  <a:pt x="17475" y="7819"/>
                  <a:pt x="17421" y="4965"/>
                </a:cubicBezTo>
                <a:cubicBezTo>
                  <a:pt x="17408" y="4295"/>
                  <a:pt x="17220" y="3451"/>
                  <a:pt x="16550" y="3317"/>
                </a:cubicBezTo>
                <a:cubicBezTo>
                  <a:pt x="16497" y="3306"/>
                  <a:pt x="16444" y="3301"/>
                  <a:pt x="16391" y="3301"/>
                </a:cubicBezTo>
                <a:cubicBezTo>
                  <a:pt x="16110" y="3301"/>
                  <a:pt x="15836" y="3440"/>
                  <a:pt x="15599" y="3598"/>
                </a:cubicBezTo>
                <a:cubicBezTo>
                  <a:pt x="13763" y="4764"/>
                  <a:pt x="12784" y="6895"/>
                  <a:pt x="11913" y="8905"/>
                </a:cubicBezTo>
                <a:cubicBezTo>
                  <a:pt x="12262" y="6305"/>
                  <a:pt x="11967" y="3625"/>
                  <a:pt x="11016" y="1186"/>
                </a:cubicBezTo>
                <a:cubicBezTo>
                  <a:pt x="10882" y="811"/>
                  <a:pt x="10707" y="449"/>
                  <a:pt x="10386" y="208"/>
                </a:cubicBezTo>
                <a:cubicBezTo>
                  <a:pt x="10189" y="64"/>
                  <a:pt x="9961" y="1"/>
                  <a:pt x="97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 hasCustomPrompt="1"/>
          </p:nvPr>
        </p:nvSpPr>
        <p:spPr>
          <a:xfrm>
            <a:off x="4059175" y="1459475"/>
            <a:ext cx="4371600" cy="15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6" name="Google Shape;76;p11"/>
          <p:cNvSpPr txBox="1">
            <a:spLocks noGrp="1"/>
          </p:cNvSpPr>
          <p:nvPr>
            <p:ph type="subTitle" idx="1"/>
          </p:nvPr>
        </p:nvSpPr>
        <p:spPr>
          <a:xfrm>
            <a:off x="4569475" y="2970625"/>
            <a:ext cx="38613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7" name="Google Shape;77;p11"/>
          <p:cNvSpPr/>
          <p:nvPr/>
        </p:nvSpPr>
        <p:spPr>
          <a:xfrm rot="-1397377">
            <a:off x="-765589" y="1064773"/>
            <a:ext cx="2690931" cy="1837490"/>
          </a:xfrm>
          <a:custGeom>
            <a:avLst/>
            <a:gdLst/>
            <a:ahLst/>
            <a:cxnLst/>
            <a:rect l="l" t="t" r="r" b="b"/>
            <a:pathLst>
              <a:path w="47882" h="32696" extrusionOk="0">
                <a:moveTo>
                  <a:pt x="38861" y="0"/>
                </a:moveTo>
                <a:cubicBezTo>
                  <a:pt x="38625" y="0"/>
                  <a:pt x="38334" y="184"/>
                  <a:pt x="38152" y="375"/>
                </a:cubicBezTo>
                <a:cubicBezTo>
                  <a:pt x="36196" y="2505"/>
                  <a:pt x="35124" y="5789"/>
                  <a:pt x="34186" y="8630"/>
                </a:cubicBezTo>
                <a:cubicBezTo>
                  <a:pt x="31224" y="9862"/>
                  <a:pt x="28316" y="11243"/>
                  <a:pt x="25502" y="12797"/>
                </a:cubicBezTo>
                <a:cubicBezTo>
                  <a:pt x="26467" y="9326"/>
                  <a:pt x="27405" y="5842"/>
                  <a:pt x="27820" y="2278"/>
                </a:cubicBezTo>
                <a:cubicBezTo>
                  <a:pt x="27847" y="1983"/>
                  <a:pt x="27887" y="1701"/>
                  <a:pt x="27780" y="1447"/>
                </a:cubicBezTo>
                <a:cubicBezTo>
                  <a:pt x="27697" y="1208"/>
                  <a:pt x="27475" y="1023"/>
                  <a:pt x="27238" y="1023"/>
                </a:cubicBezTo>
                <a:cubicBezTo>
                  <a:pt x="27209" y="1023"/>
                  <a:pt x="27180" y="1025"/>
                  <a:pt x="27150" y="1031"/>
                </a:cubicBezTo>
                <a:cubicBezTo>
                  <a:pt x="26949" y="1071"/>
                  <a:pt x="26802" y="1246"/>
                  <a:pt x="26668" y="1420"/>
                </a:cubicBezTo>
                <a:cubicBezTo>
                  <a:pt x="23720" y="5199"/>
                  <a:pt x="22661" y="10425"/>
                  <a:pt x="21616" y="15035"/>
                </a:cubicBezTo>
                <a:cubicBezTo>
                  <a:pt x="19606" y="16228"/>
                  <a:pt x="17649" y="17501"/>
                  <a:pt x="15706" y="18787"/>
                </a:cubicBezTo>
                <a:cubicBezTo>
                  <a:pt x="16684" y="14888"/>
                  <a:pt x="17100" y="10854"/>
                  <a:pt x="16925" y="6834"/>
                </a:cubicBezTo>
                <a:cubicBezTo>
                  <a:pt x="16912" y="6351"/>
                  <a:pt x="16845" y="5856"/>
                  <a:pt x="16389" y="5641"/>
                </a:cubicBezTo>
                <a:cubicBezTo>
                  <a:pt x="14808" y="7531"/>
                  <a:pt x="14755" y="9742"/>
                  <a:pt x="14366" y="12127"/>
                </a:cubicBezTo>
                <a:cubicBezTo>
                  <a:pt x="13910" y="14955"/>
                  <a:pt x="13441" y="17796"/>
                  <a:pt x="12999" y="20637"/>
                </a:cubicBezTo>
                <a:cubicBezTo>
                  <a:pt x="12423" y="21039"/>
                  <a:pt x="11833" y="21441"/>
                  <a:pt x="11270" y="21856"/>
                </a:cubicBezTo>
                <a:cubicBezTo>
                  <a:pt x="10386" y="22486"/>
                  <a:pt x="9515" y="23129"/>
                  <a:pt x="8644" y="23799"/>
                </a:cubicBezTo>
                <a:cubicBezTo>
                  <a:pt x="9555" y="19980"/>
                  <a:pt x="10399" y="16147"/>
                  <a:pt x="10734" y="12234"/>
                </a:cubicBezTo>
                <a:cubicBezTo>
                  <a:pt x="10761" y="11899"/>
                  <a:pt x="10788" y="11551"/>
                  <a:pt x="10654" y="11256"/>
                </a:cubicBezTo>
                <a:cubicBezTo>
                  <a:pt x="10534" y="10982"/>
                  <a:pt x="10256" y="10750"/>
                  <a:pt x="9969" y="10750"/>
                </a:cubicBezTo>
                <a:cubicBezTo>
                  <a:pt x="9934" y="10750"/>
                  <a:pt x="9898" y="10753"/>
                  <a:pt x="9863" y="10760"/>
                </a:cubicBezTo>
                <a:cubicBezTo>
                  <a:pt x="9609" y="10814"/>
                  <a:pt x="9448" y="11028"/>
                  <a:pt x="9287" y="11229"/>
                </a:cubicBezTo>
                <a:cubicBezTo>
                  <a:pt x="5870" y="15920"/>
                  <a:pt x="4824" y="22285"/>
                  <a:pt x="3726" y="27887"/>
                </a:cubicBezTo>
                <a:cubicBezTo>
                  <a:pt x="3712" y="27954"/>
                  <a:pt x="3712" y="28021"/>
                  <a:pt x="3699" y="28088"/>
                </a:cubicBezTo>
                <a:cubicBezTo>
                  <a:pt x="3511" y="28275"/>
                  <a:pt x="3350" y="28436"/>
                  <a:pt x="3176" y="28624"/>
                </a:cubicBezTo>
                <a:cubicBezTo>
                  <a:pt x="2694" y="29120"/>
                  <a:pt x="0" y="31760"/>
                  <a:pt x="375" y="32430"/>
                </a:cubicBezTo>
                <a:cubicBezTo>
                  <a:pt x="484" y="32616"/>
                  <a:pt x="634" y="32695"/>
                  <a:pt x="812" y="32695"/>
                </a:cubicBezTo>
                <a:cubicBezTo>
                  <a:pt x="1733" y="32695"/>
                  <a:pt x="3382" y="30573"/>
                  <a:pt x="3685" y="30259"/>
                </a:cubicBezTo>
                <a:cubicBezTo>
                  <a:pt x="4034" y="29910"/>
                  <a:pt x="4396" y="29562"/>
                  <a:pt x="4757" y="29213"/>
                </a:cubicBezTo>
                <a:cubicBezTo>
                  <a:pt x="5485" y="29453"/>
                  <a:pt x="6267" y="29521"/>
                  <a:pt x="7050" y="29521"/>
                </a:cubicBezTo>
                <a:cubicBezTo>
                  <a:pt x="7364" y="29521"/>
                  <a:pt x="7677" y="29510"/>
                  <a:pt x="7987" y="29495"/>
                </a:cubicBezTo>
                <a:cubicBezTo>
                  <a:pt x="13267" y="29307"/>
                  <a:pt x="18467" y="28409"/>
                  <a:pt x="23680" y="27498"/>
                </a:cubicBezTo>
                <a:cubicBezTo>
                  <a:pt x="24028" y="27431"/>
                  <a:pt x="24497" y="27270"/>
                  <a:pt x="24470" y="26895"/>
                </a:cubicBezTo>
                <a:cubicBezTo>
                  <a:pt x="23197" y="26279"/>
                  <a:pt x="21777" y="26078"/>
                  <a:pt x="20369" y="25930"/>
                </a:cubicBezTo>
                <a:cubicBezTo>
                  <a:pt x="16990" y="25541"/>
                  <a:pt x="13600" y="25362"/>
                  <a:pt x="10199" y="25362"/>
                </a:cubicBezTo>
                <a:cubicBezTo>
                  <a:pt x="9850" y="25362"/>
                  <a:pt x="9502" y="25364"/>
                  <a:pt x="9153" y="25367"/>
                </a:cubicBezTo>
                <a:cubicBezTo>
                  <a:pt x="10547" y="24282"/>
                  <a:pt x="11994" y="23263"/>
                  <a:pt x="13468" y="22298"/>
                </a:cubicBezTo>
                <a:cubicBezTo>
                  <a:pt x="13669" y="22392"/>
                  <a:pt x="13897" y="22419"/>
                  <a:pt x="14098" y="22459"/>
                </a:cubicBezTo>
                <a:cubicBezTo>
                  <a:pt x="15107" y="22573"/>
                  <a:pt x="16116" y="22599"/>
                  <a:pt x="17131" y="22599"/>
                </a:cubicBezTo>
                <a:cubicBezTo>
                  <a:pt x="17437" y="22599"/>
                  <a:pt x="17744" y="22596"/>
                  <a:pt x="18051" y="22593"/>
                </a:cubicBezTo>
                <a:cubicBezTo>
                  <a:pt x="19297" y="22593"/>
                  <a:pt x="20530" y="22580"/>
                  <a:pt x="21777" y="22580"/>
                </a:cubicBezTo>
                <a:cubicBezTo>
                  <a:pt x="24497" y="22553"/>
                  <a:pt x="27244" y="22540"/>
                  <a:pt x="29924" y="22111"/>
                </a:cubicBezTo>
                <a:cubicBezTo>
                  <a:pt x="30179" y="21374"/>
                  <a:pt x="29281" y="20798"/>
                  <a:pt x="28544" y="20543"/>
                </a:cubicBezTo>
                <a:cubicBezTo>
                  <a:pt x="26360" y="19806"/>
                  <a:pt x="24135" y="19149"/>
                  <a:pt x="21844" y="19002"/>
                </a:cubicBezTo>
                <a:cubicBezTo>
                  <a:pt x="21527" y="18981"/>
                  <a:pt x="21212" y="18971"/>
                  <a:pt x="20898" y="18971"/>
                </a:cubicBezTo>
                <a:cubicBezTo>
                  <a:pt x="20188" y="18971"/>
                  <a:pt x="19485" y="19024"/>
                  <a:pt x="18788" y="19136"/>
                </a:cubicBezTo>
                <a:cubicBezTo>
                  <a:pt x="20450" y="18238"/>
                  <a:pt x="22125" y="17367"/>
                  <a:pt x="23827" y="16509"/>
                </a:cubicBezTo>
                <a:cubicBezTo>
                  <a:pt x="24229" y="16550"/>
                  <a:pt x="24658" y="16550"/>
                  <a:pt x="25060" y="16550"/>
                </a:cubicBezTo>
                <a:cubicBezTo>
                  <a:pt x="29442" y="16523"/>
                  <a:pt x="33797" y="15906"/>
                  <a:pt x="38139" y="15303"/>
                </a:cubicBezTo>
                <a:cubicBezTo>
                  <a:pt x="38434" y="15250"/>
                  <a:pt x="38822" y="15116"/>
                  <a:pt x="38809" y="14821"/>
                </a:cubicBezTo>
                <a:cubicBezTo>
                  <a:pt x="37764" y="14258"/>
                  <a:pt x="36585" y="14070"/>
                  <a:pt x="35419" y="13896"/>
                </a:cubicBezTo>
                <a:cubicBezTo>
                  <a:pt x="33757" y="13668"/>
                  <a:pt x="32109" y="13481"/>
                  <a:pt x="30434" y="13347"/>
                </a:cubicBezTo>
                <a:cubicBezTo>
                  <a:pt x="32189" y="12516"/>
                  <a:pt x="33945" y="11725"/>
                  <a:pt x="35687" y="10894"/>
                </a:cubicBezTo>
                <a:cubicBezTo>
                  <a:pt x="39323" y="11463"/>
                  <a:pt x="43004" y="11758"/>
                  <a:pt x="46668" y="11758"/>
                </a:cubicBezTo>
                <a:cubicBezTo>
                  <a:pt x="46974" y="11758"/>
                  <a:pt x="47281" y="11756"/>
                  <a:pt x="47587" y="11752"/>
                </a:cubicBezTo>
                <a:cubicBezTo>
                  <a:pt x="47881" y="11323"/>
                  <a:pt x="47439" y="10868"/>
                  <a:pt x="46997" y="10653"/>
                </a:cubicBezTo>
                <a:cubicBezTo>
                  <a:pt x="44826" y="9487"/>
                  <a:pt x="42307" y="9313"/>
                  <a:pt x="39868" y="8911"/>
                </a:cubicBezTo>
                <a:cubicBezTo>
                  <a:pt x="40833" y="8415"/>
                  <a:pt x="41811" y="7933"/>
                  <a:pt x="42776" y="7410"/>
                </a:cubicBezTo>
                <a:cubicBezTo>
                  <a:pt x="43767" y="6901"/>
                  <a:pt x="44732" y="6351"/>
                  <a:pt x="45603" y="5668"/>
                </a:cubicBezTo>
                <a:cubicBezTo>
                  <a:pt x="45214" y="5570"/>
                  <a:pt x="44817" y="5528"/>
                  <a:pt x="44417" y="5528"/>
                </a:cubicBezTo>
                <a:cubicBezTo>
                  <a:pt x="43398" y="5528"/>
                  <a:pt x="42356" y="5799"/>
                  <a:pt x="41355" y="6097"/>
                </a:cubicBezTo>
                <a:cubicBezTo>
                  <a:pt x="40109" y="6459"/>
                  <a:pt x="38876" y="6861"/>
                  <a:pt x="37657" y="7289"/>
                </a:cubicBezTo>
                <a:cubicBezTo>
                  <a:pt x="38434" y="5105"/>
                  <a:pt x="39225" y="2854"/>
                  <a:pt x="39225" y="522"/>
                </a:cubicBezTo>
                <a:cubicBezTo>
                  <a:pt x="39225" y="388"/>
                  <a:pt x="39225" y="241"/>
                  <a:pt x="39144" y="147"/>
                </a:cubicBezTo>
                <a:cubicBezTo>
                  <a:pt x="39075" y="43"/>
                  <a:pt x="38974" y="0"/>
                  <a:pt x="388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1"/>
          <p:cNvSpPr/>
          <p:nvPr/>
        </p:nvSpPr>
        <p:spPr>
          <a:xfrm>
            <a:off x="7564975" y="4024500"/>
            <a:ext cx="743731" cy="804999"/>
          </a:xfrm>
          <a:custGeom>
            <a:avLst/>
            <a:gdLst/>
            <a:ahLst/>
            <a:cxnLst/>
            <a:rect l="l" t="t" r="r" b="b"/>
            <a:pathLst>
              <a:path w="9007" h="9749" extrusionOk="0">
                <a:moveTo>
                  <a:pt x="3436" y="0"/>
                </a:moveTo>
                <a:cubicBezTo>
                  <a:pt x="3408" y="0"/>
                  <a:pt x="3380" y="2"/>
                  <a:pt x="3351" y="5"/>
                </a:cubicBezTo>
                <a:cubicBezTo>
                  <a:pt x="3110" y="18"/>
                  <a:pt x="2895" y="152"/>
                  <a:pt x="2748" y="340"/>
                </a:cubicBezTo>
                <a:cubicBezTo>
                  <a:pt x="2400" y="755"/>
                  <a:pt x="2400" y="1331"/>
                  <a:pt x="2480" y="1841"/>
                </a:cubicBezTo>
                <a:cubicBezTo>
                  <a:pt x="2601" y="2484"/>
                  <a:pt x="2842" y="3073"/>
                  <a:pt x="3163" y="3623"/>
                </a:cubicBezTo>
                <a:cubicBezTo>
                  <a:pt x="3204" y="3690"/>
                  <a:pt x="3230" y="3744"/>
                  <a:pt x="3271" y="3811"/>
                </a:cubicBezTo>
                <a:cubicBezTo>
                  <a:pt x="2938" y="3767"/>
                  <a:pt x="2608" y="3743"/>
                  <a:pt x="2278" y="3743"/>
                </a:cubicBezTo>
                <a:cubicBezTo>
                  <a:pt x="1904" y="3743"/>
                  <a:pt x="1531" y="3773"/>
                  <a:pt x="1153" y="3837"/>
                </a:cubicBezTo>
                <a:cubicBezTo>
                  <a:pt x="684" y="3918"/>
                  <a:pt x="162" y="4092"/>
                  <a:pt x="54" y="4615"/>
                </a:cubicBezTo>
                <a:cubicBezTo>
                  <a:pt x="1" y="4842"/>
                  <a:pt x="54" y="5097"/>
                  <a:pt x="188" y="5298"/>
                </a:cubicBezTo>
                <a:cubicBezTo>
                  <a:pt x="483" y="5767"/>
                  <a:pt x="1019" y="5928"/>
                  <a:pt x="1542" y="5995"/>
                </a:cubicBezTo>
                <a:cubicBezTo>
                  <a:pt x="1730" y="6018"/>
                  <a:pt x="1917" y="6028"/>
                  <a:pt x="2105" y="6028"/>
                </a:cubicBezTo>
                <a:cubicBezTo>
                  <a:pt x="2465" y="6028"/>
                  <a:pt x="2824" y="5990"/>
                  <a:pt x="3177" y="5928"/>
                </a:cubicBezTo>
                <a:lnTo>
                  <a:pt x="3177" y="5928"/>
                </a:lnTo>
                <a:cubicBezTo>
                  <a:pt x="2708" y="6652"/>
                  <a:pt x="2373" y="7456"/>
                  <a:pt x="2199" y="8300"/>
                </a:cubicBezTo>
                <a:cubicBezTo>
                  <a:pt x="2091" y="8769"/>
                  <a:pt x="2064" y="9305"/>
                  <a:pt x="2493" y="9600"/>
                </a:cubicBezTo>
                <a:cubicBezTo>
                  <a:pt x="2645" y="9701"/>
                  <a:pt x="2827" y="9749"/>
                  <a:pt x="3006" y="9749"/>
                </a:cubicBezTo>
                <a:cubicBezTo>
                  <a:pt x="3064" y="9749"/>
                  <a:pt x="3121" y="9744"/>
                  <a:pt x="3177" y="9734"/>
                </a:cubicBezTo>
                <a:cubicBezTo>
                  <a:pt x="3713" y="9640"/>
                  <a:pt x="4088" y="9198"/>
                  <a:pt x="4329" y="8742"/>
                </a:cubicBezTo>
                <a:cubicBezTo>
                  <a:pt x="4637" y="8193"/>
                  <a:pt x="4825" y="7563"/>
                  <a:pt x="4932" y="6933"/>
                </a:cubicBezTo>
                <a:cubicBezTo>
                  <a:pt x="4972" y="6772"/>
                  <a:pt x="4999" y="6584"/>
                  <a:pt x="5039" y="6383"/>
                </a:cubicBezTo>
                <a:cubicBezTo>
                  <a:pt x="5576" y="7027"/>
                  <a:pt x="6219" y="7576"/>
                  <a:pt x="6942" y="7992"/>
                </a:cubicBezTo>
                <a:cubicBezTo>
                  <a:pt x="7209" y="8141"/>
                  <a:pt x="7501" y="8276"/>
                  <a:pt x="7784" y="8276"/>
                </a:cubicBezTo>
                <a:cubicBezTo>
                  <a:pt x="7956" y="8276"/>
                  <a:pt x="8125" y="8226"/>
                  <a:pt x="8282" y="8099"/>
                </a:cubicBezTo>
                <a:cubicBezTo>
                  <a:pt x="8470" y="7938"/>
                  <a:pt x="8591" y="7724"/>
                  <a:pt x="8618" y="7496"/>
                </a:cubicBezTo>
                <a:cubicBezTo>
                  <a:pt x="8685" y="6933"/>
                  <a:pt x="8390" y="6464"/>
                  <a:pt x="8014" y="6089"/>
                </a:cubicBezTo>
                <a:cubicBezTo>
                  <a:pt x="7586" y="5620"/>
                  <a:pt x="7050" y="5258"/>
                  <a:pt x="6473" y="4963"/>
                </a:cubicBezTo>
                <a:cubicBezTo>
                  <a:pt x="6393" y="4923"/>
                  <a:pt x="6326" y="4883"/>
                  <a:pt x="6246" y="4829"/>
                </a:cubicBezTo>
                <a:cubicBezTo>
                  <a:pt x="6983" y="4561"/>
                  <a:pt x="7666" y="4172"/>
                  <a:pt x="8269" y="3690"/>
                </a:cubicBezTo>
                <a:cubicBezTo>
                  <a:pt x="8644" y="3382"/>
                  <a:pt x="9006" y="2980"/>
                  <a:pt x="8859" y="2484"/>
                </a:cubicBezTo>
                <a:cubicBezTo>
                  <a:pt x="8792" y="2243"/>
                  <a:pt x="8631" y="2068"/>
                  <a:pt x="8430" y="1948"/>
                </a:cubicBezTo>
                <a:cubicBezTo>
                  <a:pt x="8223" y="1836"/>
                  <a:pt x="8007" y="1792"/>
                  <a:pt x="7791" y="1792"/>
                </a:cubicBezTo>
                <a:cubicBezTo>
                  <a:pt x="7488" y="1792"/>
                  <a:pt x="7184" y="1879"/>
                  <a:pt x="6902" y="1988"/>
                </a:cubicBezTo>
                <a:cubicBezTo>
                  <a:pt x="6313" y="2243"/>
                  <a:pt x="5777" y="2618"/>
                  <a:pt x="5294" y="3033"/>
                </a:cubicBezTo>
                <a:cubicBezTo>
                  <a:pt x="5241" y="3073"/>
                  <a:pt x="5187" y="3114"/>
                  <a:pt x="5147" y="3154"/>
                </a:cubicBezTo>
                <a:cubicBezTo>
                  <a:pt x="5039" y="2350"/>
                  <a:pt x="4812" y="1546"/>
                  <a:pt x="4423" y="822"/>
                </a:cubicBezTo>
                <a:cubicBezTo>
                  <a:pt x="4220" y="429"/>
                  <a:pt x="3922" y="0"/>
                  <a:pt x="34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1"/>
          <p:cNvSpPr/>
          <p:nvPr/>
        </p:nvSpPr>
        <p:spPr>
          <a:xfrm rot="-9647832">
            <a:off x="7037342" y="-445614"/>
            <a:ext cx="2854276" cy="2052384"/>
          </a:xfrm>
          <a:custGeom>
            <a:avLst/>
            <a:gdLst/>
            <a:ahLst/>
            <a:cxnLst/>
            <a:rect l="l" t="t" r="r" b="b"/>
            <a:pathLst>
              <a:path w="43393" h="31202" extrusionOk="0">
                <a:moveTo>
                  <a:pt x="16911" y="1"/>
                </a:moveTo>
                <a:cubicBezTo>
                  <a:pt x="16898" y="1"/>
                  <a:pt x="16885" y="1"/>
                  <a:pt x="16872" y="1"/>
                </a:cubicBezTo>
                <a:cubicBezTo>
                  <a:pt x="16269" y="14"/>
                  <a:pt x="15719" y="296"/>
                  <a:pt x="15197" y="617"/>
                </a:cubicBezTo>
                <a:cubicBezTo>
                  <a:pt x="12168" y="2440"/>
                  <a:pt x="9917" y="5308"/>
                  <a:pt x="7759" y="8109"/>
                </a:cubicBezTo>
                <a:cubicBezTo>
                  <a:pt x="7116" y="7465"/>
                  <a:pt x="7009" y="6313"/>
                  <a:pt x="6607" y="5509"/>
                </a:cubicBezTo>
                <a:cubicBezTo>
                  <a:pt x="6205" y="4705"/>
                  <a:pt x="5642" y="3901"/>
                  <a:pt x="4798" y="3633"/>
                </a:cubicBezTo>
                <a:cubicBezTo>
                  <a:pt x="4697" y="3602"/>
                  <a:pt x="4591" y="3579"/>
                  <a:pt x="4489" y="3579"/>
                </a:cubicBezTo>
                <a:cubicBezTo>
                  <a:pt x="4415" y="3579"/>
                  <a:pt x="4343" y="3591"/>
                  <a:pt x="4275" y="3619"/>
                </a:cubicBezTo>
                <a:cubicBezTo>
                  <a:pt x="3900" y="3753"/>
                  <a:pt x="3860" y="4236"/>
                  <a:pt x="3833" y="4624"/>
                </a:cubicBezTo>
                <a:cubicBezTo>
                  <a:pt x="3833" y="7532"/>
                  <a:pt x="5843" y="10266"/>
                  <a:pt x="5213" y="13094"/>
                </a:cubicBezTo>
                <a:cubicBezTo>
                  <a:pt x="4557" y="15948"/>
                  <a:pt x="1555" y="17516"/>
                  <a:pt x="322" y="20156"/>
                </a:cubicBezTo>
                <a:cubicBezTo>
                  <a:pt x="148" y="20504"/>
                  <a:pt x="0" y="20960"/>
                  <a:pt x="268" y="21241"/>
                </a:cubicBezTo>
                <a:cubicBezTo>
                  <a:pt x="389" y="21375"/>
                  <a:pt x="576" y="21416"/>
                  <a:pt x="737" y="21442"/>
                </a:cubicBezTo>
                <a:cubicBezTo>
                  <a:pt x="838" y="21458"/>
                  <a:pt x="939" y="21465"/>
                  <a:pt x="1040" y="21465"/>
                </a:cubicBezTo>
                <a:cubicBezTo>
                  <a:pt x="1816" y="21465"/>
                  <a:pt x="2561" y="21030"/>
                  <a:pt x="3190" y="20531"/>
                </a:cubicBezTo>
                <a:cubicBezTo>
                  <a:pt x="3886" y="19982"/>
                  <a:pt x="4503" y="18990"/>
                  <a:pt x="5347" y="18695"/>
                </a:cubicBezTo>
                <a:cubicBezTo>
                  <a:pt x="6098" y="22166"/>
                  <a:pt x="6875" y="25691"/>
                  <a:pt x="8831" y="28666"/>
                </a:cubicBezTo>
                <a:cubicBezTo>
                  <a:pt x="9166" y="29161"/>
                  <a:pt x="9555" y="29671"/>
                  <a:pt x="10091" y="29925"/>
                </a:cubicBezTo>
                <a:cubicBezTo>
                  <a:pt x="10323" y="30069"/>
                  <a:pt x="10608" y="30149"/>
                  <a:pt x="10888" y="30149"/>
                </a:cubicBezTo>
                <a:cubicBezTo>
                  <a:pt x="11206" y="30149"/>
                  <a:pt x="11518" y="30046"/>
                  <a:pt x="11739" y="29818"/>
                </a:cubicBezTo>
                <a:cubicBezTo>
                  <a:pt x="11967" y="29604"/>
                  <a:pt x="12074" y="29309"/>
                  <a:pt x="12182" y="29027"/>
                </a:cubicBezTo>
                <a:cubicBezTo>
                  <a:pt x="12771" y="27299"/>
                  <a:pt x="12838" y="25396"/>
                  <a:pt x="12369" y="23613"/>
                </a:cubicBezTo>
                <a:lnTo>
                  <a:pt x="12369" y="23613"/>
                </a:lnTo>
                <a:cubicBezTo>
                  <a:pt x="13656" y="25490"/>
                  <a:pt x="15076" y="27272"/>
                  <a:pt x="16658" y="28907"/>
                </a:cubicBezTo>
                <a:cubicBezTo>
                  <a:pt x="17663" y="29965"/>
                  <a:pt x="18828" y="31024"/>
                  <a:pt x="20289" y="31185"/>
                </a:cubicBezTo>
                <a:cubicBezTo>
                  <a:pt x="20375" y="31196"/>
                  <a:pt x="20463" y="31202"/>
                  <a:pt x="20551" y="31202"/>
                </a:cubicBezTo>
                <a:cubicBezTo>
                  <a:pt x="20903" y="31202"/>
                  <a:pt x="21259" y="31107"/>
                  <a:pt x="21495" y="30850"/>
                </a:cubicBezTo>
                <a:cubicBezTo>
                  <a:pt x="21736" y="30568"/>
                  <a:pt x="21790" y="30166"/>
                  <a:pt x="21830" y="29791"/>
                </a:cubicBezTo>
                <a:cubicBezTo>
                  <a:pt x="21924" y="28170"/>
                  <a:pt x="21830" y="26428"/>
                  <a:pt x="21388" y="24860"/>
                </a:cubicBezTo>
                <a:lnTo>
                  <a:pt x="21388" y="24860"/>
                </a:lnTo>
                <a:cubicBezTo>
                  <a:pt x="22902" y="26133"/>
                  <a:pt x="24524" y="27272"/>
                  <a:pt x="26226" y="28237"/>
                </a:cubicBezTo>
                <a:cubicBezTo>
                  <a:pt x="27502" y="28972"/>
                  <a:pt x="28903" y="29620"/>
                  <a:pt x="30380" y="29620"/>
                </a:cubicBezTo>
                <a:cubicBezTo>
                  <a:pt x="30438" y="29620"/>
                  <a:pt x="30496" y="29619"/>
                  <a:pt x="30554" y="29617"/>
                </a:cubicBezTo>
                <a:cubicBezTo>
                  <a:pt x="30742" y="29617"/>
                  <a:pt x="30903" y="29577"/>
                  <a:pt x="31077" y="29510"/>
                </a:cubicBezTo>
                <a:cubicBezTo>
                  <a:pt x="32082" y="29161"/>
                  <a:pt x="32028" y="28197"/>
                  <a:pt x="31867" y="27392"/>
                </a:cubicBezTo>
                <a:cubicBezTo>
                  <a:pt x="31546" y="25811"/>
                  <a:pt x="30956" y="24190"/>
                  <a:pt x="30125" y="22836"/>
                </a:cubicBezTo>
                <a:lnTo>
                  <a:pt x="30125" y="22836"/>
                </a:lnTo>
                <a:cubicBezTo>
                  <a:pt x="32162" y="23278"/>
                  <a:pt x="34226" y="23747"/>
                  <a:pt x="36317" y="23841"/>
                </a:cubicBezTo>
                <a:cubicBezTo>
                  <a:pt x="36518" y="23849"/>
                  <a:pt x="36721" y="23853"/>
                  <a:pt x="36923" y="23853"/>
                </a:cubicBezTo>
                <a:cubicBezTo>
                  <a:pt x="38819" y="23853"/>
                  <a:pt x="40730" y="23502"/>
                  <a:pt x="42401" y="22582"/>
                </a:cubicBezTo>
                <a:cubicBezTo>
                  <a:pt x="42789" y="22367"/>
                  <a:pt x="43191" y="22206"/>
                  <a:pt x="43285" y="21777"/>
                </a:cubicBezTo>
                <a:cubicBezTo>
                  <a:pt x="43392" y="21335"/>
                  <a:pt x="43084" y="21040"/>
                  <a:pt x="42829" y="20665"/>
                </a:cubicBezTo>
                <a:cubicBezTo>
                  <a:pt x="41623" y="18963"/>
                  <a:pt x="39814" y="17744"/>
                  <a:pt x="37898" y="16900"/>
                </a:cubicBezTo>
                <a:cubicBezTo>
                  <a:pt x="35968" y="16069"/>
                  <a:pt x="33918" y="15600"/>
                  <a:pt x="31881" y="15131"/>
                </a:cubicBezTo>
                <a:cubicBezTo>
                  <a:pt x="33221" y="14260"/>
                  <a:pt x="34454" y="13027"/>
                  <a:pt x="35419" y="11754"/>
                </a:cubicBezTo>
                <a:cubicBezTo>
                  <a:pt x="35901" y="11110"/>
                  <a:pt x="36370" y="10266"/>
                  <a:pt x="35620" y="9502"/>
                </a:cubicBezTo>
                <a:cubicBezTo>
                  <a:pt x="35499" y="9382"/>
                  <a:pt x="35352" y="9261"/>
                  <a:pt x="35178" y="9181"/>
                </a:cubicBezTo>
                <a:cubicBezTo>
                  <a:pt x="34194" y="8660"/>
                  <a:pt x="33093" y="8507"/>
                  <a:pt x="31984" y="8507"/>
                </a:cubicBezTo>
                <a:cubicBezTo>
                  <a:pt x="31551" y="8507"/>
                  <a:pt x="31117" y="8530"/>
                  <a:pt x="30688" y="8564"/>
                </a:cubicBezTo>
                <a:cubicBezTo>
                  <a:pt x="28732" y="8698"/>
                  <a:pt x="26775" y="9006"/>
                  <a:pt x="24859" y="9516"/>
                </a:cubicBezTo>
                <a:cubicBezTo>
                  <a:pt x="25931" y="8296"/>
                  <a:pt x="26789" y="6755"/>
                  <a:pt x="27392" y="5241"/>
                </a:cubicBezTo>
                <a:cubicBezTo>
                  <a:pt x="27539" y="4892"/>
                  <a:pt x="27660" y="4504"/>
                  <a:pt x="27552" y="4142"/>
                </a:cubicBezTo>
                <a:cubicBezTo>
                  <a:pt x="27418" y="3713"/>
                  <a:pt x="27016" y="3445"/>
                  <a:pt x="26601" y="3311"/>
                </a:cubicBezTo>
                <a:cubicBezTo>
                  <a:pt x="26193" y="3167"/>
                  <a:pt x="25771" y="3107"/>
                  <a:pt x="25343" y="3107"/>
                </a:cubicBezTo>
                <a:cubicBezTo>
                  <a:pt x="24338" y="3107"/>
                  <a:pt x="23302" y="3440"/>
                  <a:pt x="22353" y="3807"/>
                </a:cubicBezTo>
                <a:cubicBezTo>
                  <a:pt x="20222" y="4611"/>
                  <a:pt x="18158" y="5576"/>
                  <a:pt x="16202" y="6715"/>
                </a:cubicBezTo>
                <a:lnTo>
                  <a:pt x="16202" y="6715"/>
                </a:lnTo>
                <a:cubicBezTo>
                  <a:pt x="17395" y="5321"/>
                  <a:pt x="18158" y="3579"/>
                  <a:pt x="18373" y="1757"/>
                </a:cubicBezTo>
                <a:cubicBezTo>
                  <a:pt x="18413" y="1462"/>
                  <a:pt x="18426" y="1140"/>
                  <a:pt x="18333" y="859"/>
                </a:cubicBezTo>
                <a:cubicBezTo>
                  <a:pt x="18136" y="295"/>
                  <a:pt x="17503" y="1"/>
                  <a:pt x="1691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/>
          <p:nvPr/>
        </p:nvSpPr>
        <p:spPr>
          <a:xfrm>
            <a:off x="7030900" y="-590925"/>
            <a:ext cx="2899888" cy="2770463"/>
          </a:xfrm>
          <a:custGeom>
            <a:avLst/>
            <a:gdLst/>
            <a:ahLst/>
            <a:cxnLst/>
            <a:rect l="l" t="t" r="r" b="b"/>
            <a:pathLst>
              <a:path w="38247" h="36540" extrusionOk="0">
                <a:moveTo>
                  <a:pt x="20846" y="0"/>
                </a:moveTo>
                <a:cubicBezTo>
                  <a:pt x="18692" y="0"/>
                  <a:pt x="16481" y="1348"/>
                  <a:pt x="15291" y="3248"/>
                </a:cubicBezTo>
                <a:cubicBezTo>
                  <a:pt x="15117" y="3542"/>
                  <a:pt x="14956" y="3837"/>
                  <a:pt x="14809" y="4145"/>
                </a:cubicBezTo>
                <a:cubicBezTo>
                  <a:pt x="14460" y="3891"/>
                  <a:pt x="14085" y="3650"/>
                  <a:pt x="13710" y="3449"/>
                </a:cubicBezTo>
                <a:cubicBezTo>
                  <a:pt x="12813" y="3000"/>
                  <a:pt x="11807" y="2731"/>
                  <a:pt x="10816" y="2731"/>
                </a:cubicBezTo>
                <a:cubicBezTo>
                  <a:pt x="10296" y="2731"/>
                  <a:pt x="9781" y="2805"/>
                  <a:pt x="9288" y="2966"/>
                </a:cubicBezTo>
                <a:cubicBezTo>
                  <a:pt x="6433" y="3891"/>
                  <a:pt x="5107" y="7429"/>
                  <a:pt x="5803" y="10337"/>
                </a:cubicBezTo>
                <a:cubicBezTo>
                  <a:pt x="5884" y="10672"/>
                  <a:pt x="5978" y="10993"/>
                  <a:pt x="6085" y="11315"/>
                </a:cubicBezTo>
                <a:cubicBezTo>
                  <a:pt x="5643" y="11382"/>
                  <a:pt x="5227" y="11476"/>
                  <a:pt x="4825" y="11610"/>
                </a:cubicBezTo>
                <a:cubicBezTo>
                  <a:pt x="3391" y="12079"/>
                  <a:pt x="2051" y="13057"/>
                  <a:pt x="1354" y="14410"/>
                </a:cubicBezTo>
                <a:cubicBezTo>
                  <a:pt x="1" y="17077"/>
                  <a:pt x="1555" y="20508"/>
                  <a:pt x="4101" y="22103"/>
                </a:cubicBezTo>
                <a:cubicBezTo>
                  <a:pt x="4396" y="22277"/>
                  <a:pt x="4691" y="22438"/>
                  <a:pt x="4999" y="22585"/>
                </a:cubicBezTo>
                <a:cubicBezTo>
                  <a:pt x="4745" y="22933"/>
                  <a:pt x="4504" y="23309"/>
                  <a:pt x="4303" y="23684"/>
                </a:cubicBezTo>
                <a:cubicBezTo>
                  <a:pt x="3619" y="25051"/>
                  <a:pt x="3351" y="26672"/>
                  <a:pt x="3820" y="28106"/>
                </a:cubicBezTo>
                <a:cubicBezTo>
                  <a:pt x="4582" y="30458"/>
                  <a:pt x="7118" y="31773"/>
                  <a:pt x="9614" y="31773"/>
                </a:cubicBezTo>
                <a:cubicBezTo>
                  <a:pt x="10148" y="31773"/>
                  <a:pt x="10679" y="31713"/>
                  <a:pt x="11191" y="31590"/>
                </a:cubicBezTo>
                <a:cubicBezTo>
                  <a:pt x="11526" y="31510"/>
                  <a:pt x="11847" y="31416"/>
                  <a:pt x="12169" y="31309"/>
                </a:cubicBezTo>
                <a:cubicBezTo>
                  <a:pt x="12236" y="31751"/>
                  <a:pt x="12330" y="32167"/>
                  <a:pt x="12464" y="32569"/>
                </a:cubicBezTo>
                <a:cubicBezTo>
                  <a:pt x="12933" y="34003"/>
                  <a:pt x="13911" y="35343"/>
                  <a:pt x="15264" y="36040"/>
                </a:cubicBezTo>
                <a:cubicBezTo>
                  <a:pt x="15942" y="36383"/>
                  <a:pt x="16668" y="36539"/>
                  <a:pt x="17401" y="36539"/>
                </a:cubicBezTo>
                <a:cubicBezTo>
                  <a:pt x="19555" y="36539"/>
                  <a:pt x="21767" y="35192"/>
                  <a:pt x="22957" y="33292"/>
                </a:cubicBezTo>
                <a:cubicBezTo>
                  <a:pt x="23131" y="32998"/>
                  <a:pt x="23292" y="32703"/>
                  <a:pt x="23439" y="32394"/>
                </a:cubicBezTo>
                <a:cubicBezTo>
                  <a:pt x="23787" y="32649"/>
                  <a:pt x="24163" y="32890"/>
                  <a:pt x="24538" y="33091"/>
                </a:cubicBezTo>
                <a:cubicBezTo>
                  <a:pt x="25434" y="33540"/>
                  <a:pt x="26441" y="33809"/>
                  <a:pt x="27432" y="33809"/>
                </a:cubicBezTo>
                <a:cubicBezTo>
                  <a:pt x="27951" y="33809"/>
                  <a:pt x="28467" y="33735"/>
                  <a:pt x="28960" y="33574"/>
                </a:cubicBezTo>
                <a:cubicBezTo>
                  <a:pt x="31814" y="32649"/>
                  <a:pt x="33141" y="29111"/>
                  <a:pt x="32444" y="26203"/>
                </a:cubicBezTo>
                <a:cubicBezTo>
                  <a:pt x="32364" y="25868"/>
                  <a:pt x="32270" y="25547"/>
                  <a:pt x="32163" y="25225"/>
                </a:cubicBezTo>
                <a:cubicBezTo>
                  <a:pt x="32605" y="25158"/>
                  <a:pt x="33021" y="25064"/>
                  <a:pt x="33423" y="24930"/>
                </a:cubicBezTo>
                <a:cubicBezTo>
                  <a:pt x="34856" y="24461"/>
                  <a:pt x="36197" y="23483"/>
                  <a:pt x="36893" y="22129"/>
                </a:cubicBezTo>
                <a:cubicBezTo>
                  <a:pt x="38247" y="19463"/>
                  <a:pt x="36692" y="16032"/>
                  <a:pt x="34146" y="14437"/>
                </a:cubicBezTo>
                <a:cubicBezTo>
                  <a:pt x="33851" y="14263"/>
                  <a:pt x="33557" y="14102"/>
                  <a:pt x="33248" y="13955"/>
                </a:cubicBezTo>
                <a:cubicBezTo>
                  <a:pt x="33503" y="13606"/>
                  <a:pt x="33744" y="13231"/>
                  <a:pt x="33945" y="12856"/>
                </a:cubicBezTo>
                <a:cubicBezTo>
                  <a:pt x="34629" y="11489"/>
                  <a:pt x="34897" y="9868"/>
                  <a:pt x="34428" y="8434"/>
                </a:cubicBezTo>
                <a:cubicBezTo>
                  <a:pt x="33651" y="6082"/>
                  <a:pt x="31094" y="4777"/>
                  <a:pt x="28587" y="4777"/>
                </a:cubicBezTo>
                <a:cubicBezTo>
                  <a:pt x="28065" y="4777"/>
                  <a:pt x="27545" y="4834"/>
                  <a:pt x="27044" y="4949"/>
                </a:cubicBezTo>
                <a:cubicBezTo>
                  <a:pt x="26695" y="5030"/>
                  <a:pt x="26387" y="5124"/>
                  <a:pt x="26066" y="5231"/>
                </a:cubicBezTo>
                <a:cubicBezTo>
                  <a:pt x="25999" y="4789"/>
                  <a:pt x="25891" y="4373"/>
                  <a:pt x="25757" y="3971"/>
                </a:cubicBezTo>
                <a:cubicBezTo>
                  <a:pt x="25302" y="2537"/>
                  <a:pt x="24337" y="1197"/>
                  <a:pt x="22983" y="500"/>
                </a:cubicBezTo>
                <a:cubicBezTo>
                  <a:pt x="22306" y="157"/>
                  <a:pt x="21579" y="0"/>
                  <a:pt x="208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6"/>
          <p:cNvSpPr/>
          <p:nvPr/>
        </p:nvSpPr>
        <p:spPr>
          <a:xfrm>
            <a:off x="-457225" y="3519468"/>
            <a:ext cx="3368035" cy="2363431"/>
          </a:xfrm>
          <a:custGeom>
            <a:avLst/>
            <a:gdLst/>
            <a:ahLst/>
            <a:cxnLst/>
            <a:rect l="l" t="t" r="r" b="b"/>
            <a:pathLst>
              <a:path w="67689" h="47499" extrusionOk="0">
                <a:moveTo>
                  <a:pt x="23533" y="515"/>
                </a:moveTo>
                <a:cubicBezTo>
                  <a:pt x="24899" y="515"/>
                  <a:pt x="26293" y="582"/>
                  <a:pt x="27700" y="757"/>
                </a:cubicBezTo>
                <a:cubicBezTo>
                  <a:pt x="33731" y="1440"/>
                  <a:pt x="39761" y="3450"/>
                  <a:pt x="46703" y="7109"/>
                </a:cubicBezTo>
                <a:cubicBezTo>
                  <a:pt x="57504" y="12804"/>
                  <a:pt x="64030" y="19102"/>
                  <a:pt x="66094" y="25870"/>
                </a:cubicBezTo>
                <a:cubicBezTo>
                  <a:pt x="67206" y="29475"/>
                  <a:pt x="66750" y="33388"/>
                  <a:pt x="64821" y="36939"/>
                </a:cubicBezTo>
                <a:cubicBezTo>
                  <a:pt x="62516" y="41201"/>
                  <a:pt x="58361" y="44377"/>
                  <a:pt x="53148" y="45891"/>
                </a:cubicBezTo>
                <a:cubicBezTo>
                  <a:pt x="50313" y="46713"/>
                  <a:pt x="47327" y="47022"/>
                  <a:pt x="44372" y="47022"/>
                </a:cubicBezTo>
                <a:cubicBezTo>
                  <a:pt x="40052" y="47022"/>
                  <a:pt x="35797" y="46361"/>
                  <a:pt x="32176" y="45676"/>
                </a:cubicBezTo>
                <a:cubicBezTo>
                  <a:pt x="27231" y="44738"/>
                  <a:pt x="20919" y="43291"/>
                  <a:pt x="15814" y="40477"/>
                </a:cubicBezTo>
                <a:cubicBezTo>
                  <a:pt x="10199" y="37381"/>
                  <a:pt x="5562" y="32369"/>
                  <a:pt x="3069" y="26728"/>
                </a:cubicBezTo>
                <a:cubicBezTo>
                  <a:pt x="537" y="20898"/>
                  <a:pt x="510" y="15096"/>
                  <a:pt x="3056" y="10405"/>
                </a:cubicBezTo>
                <a:cubicBezTo>
                  <a:pt x="4302" y="8127"/>
                  <a:pt x="5937" y="6238"/>
                  <a:pt x="7934" y="4777"/>
                </a:cubicBezTo>
                <a:cubicBezTo>
                  <a:pt x="11700" y="2057"/>
                  <a:pt x="17435" y="515"/>
                  <a:pt x="23533" y="515"/>
                </a:cubicBezTo>
                <a:close/>
                <a:moveTo>
                  <a:pt x="23496" y="1"/>
                </a:moveTo>
                <a:cubicBezTo>
                  <a:pt x="17304" y="1"/>
                  <a:pt x="11474" y="1575"/>
                  <a:pt x="7639" y="4361"/>
                </a:cubicBezTo>
                <a:cubicBezTo>
                  <a:pt x="5575" y="5876"/>
                  <a:pt x="3887" y="7819"/>
                  <a:pt x="2614" y="10164"/>
                </a:cubicBezTo>
                <a:cubicBezTo>
                  <a:pt x="1" y="14988"/>
                  <a:pt x="1" y="20925"/>
                  <a:pt x="2614" y="26915"/>
                </a:cubicBezTo>
                <a:cubicBezTo>
                  <a:pt x="5133" y="32651"/>
                  <a:pt x="9850" y="37743"/>
                  <a:pt x="15559" y="40892"/>
                </a:cubicBezTo>
                <a:cubicBezTo>
                  <a:pt x="20732" y="43747"/>
                  <a:pt x="27097" y="45181"/>
                  <a:pt x="32069" y="46146"/>
                </a:cubicBezTo>
                <a:cubicBezTo>
                  <a:pt x="35727" y="46829"/>
                  <a:pt x="40002" y="47499"/>
                  <a:pt x="44357" y="47499"/>
                </a:cubicBezTo>
                <a:cubicBezTo>
                  <a:pt x="47346" y="47499"/>
                  <a:pt x="50388" y="47191"/>
                  <a:pt x="53282" y="46360"/>
                </a:cubicBezTo>
                <a:cubicBezTo>
                  <a:pt x="58629" y="44805"/>
                  <a:pt x="62864" y="41549"/>
                  <a:pt x="65236" y="37167"/>
                </a:cubicBezTo>
                <a:cubicBezTo>
                  <a:pt x="67219" y="33495"/>
                  <a:pt x="67688" y="29421"/>
                  <a:pt x="66549" y="25709"/>
                </a:cubicBezTo>
                <a:cubicBezTo>
                  <a:pt x="64432" y="18821"/>
                  <a:pt x="57839" y="12402"/>
                  <a:pt x="46917" y="6653"/>
                </a:cubicBezTo>
                <a:cubicBezTo>
                  <a:pt x="39935" y="2968"/>
                  <a:pt x="33838" y="944"/>
                  <a:pt x="27740" y="247"/>
                </a:cubicBezTo>
                <a:cubicBezTo>
                  <a:pt x="26320" y="82"/>
                  <a:pt x="24899" y="1"/>
                  <a:pt x="2349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6"/>
          <p:cNvSpPr/>
          <p:nvPr/>
        </p:nvSpPr>
        <p:spPr>
          <a:xfrm>
            <a:off x="920475" y="856725"/>
            <a:ext cx="612624" cy="689402"/>
          </a:xfrm>
          <a:custGeom>
            <a:avLst/>
            <a:gdLst/>
            <a:ahLst/>
            <a:cxnLst/>
            <a:rect l="l" t="t" r="r" b="b"/>
            <a:pathLst>
              <a:path w="6527" h="7345" extrusionOk="0">
                <a:moveTo>
                  <a:pt x="3337" y="0"/>
                </a:moveTo>
                <a:cubicBezTo>
                  <a:pt x="3203" y="0"/>
                  <a:pt x="3082" y="121"/>
                  <a:pt x="3082" y="255"/>
                </a:cubicBezTo>
                <a:cubicBezTo>
                  <a:pt x="3082" y="1046"/>
                  <a:pt x="3082" y="2078"/>
                  <a:pt x="3056" y="3176"/>
                </a:cubicBezTo>
                <a:lnTo>
                  <a:pt x="1421" y="1448"/>
                </a:lnTo>
                <a:cubicBezTo>
                  <a:pt x="1380" y="1394"/>
                  <a:pt x="1313" y="1354"/>
                  <a:pt x="1246" y="1354"/>
                </a:cubicBezTo>
                <a:cubicBezTo>
                  <a:pt x="1179" y="1354"/>
                  <a:pt x="1126" y="1381"/>
                  <a:pt x="1072" y="1421"/>
                </a:cubicBezTo>
                <a:cubicBezTo>
                  <a:pt x="978" y="1528"/>
                  <a:pt x="978" y="1675"/>
                  <a:pt x="1059" y="1783"/>
                </a:cubicBezTo>
                <a:lnTo>
                  <a:pt x="2734" y="3565"/>
                </a:lnTo>
                <a:cubicBezTo>
                  <a:pt x="1890" y="3605"/>
                  <a:pt x="1072" y="3632"/>
                  <a:pt x="241" y="3686"/>
                </a:cubicBezTo>
                <a:cubicBezTo>
                  <a:pt x="107" y="3686"/>
                  <a:pt x="0" y="3806"/>
                  <a:pt x="0" y="3954"/>
                </a:cubicBezTo>
                <a:cubicBezTo>
                  <a:pt x="0" y="4088"/>
                  <a:pt x="121" y="4195"/>
                  <a:pt x="268" y="4195"/>
                </a:cubicBezTo>
                <a:cubicBezTo>
                  <a:pt x="1045" y="4155"/>
                  <a:pt x="1809" y="4101"/>
                  <a:pt x="2587" y="4088"/>
                </a:cubicBezTo>
                <a:lnTo>
                  <a:pt x="2587" y="4088"/>
                </a:lnTo>
                <a:cubicBezTo>
                  <a:pt x="2493" y="4195"/>
                  <a:pt x="2412" y="4275"/>
                  <a:pt x="2332" y="4369"/>
                </a:cubicBezTo>
                <a:cubicBezTo>
                  <a:pt x="1943" y="4811"/>
                  <a:pt x="1541" y="5267"/>
                  <a:pt x="1112" y="5669"/>
                </a:cubicBezTo>
                <a:cubicBezTo>
                  <a:pt x="1005" y="5763"/>
                  <a:pt x="1005" y="5910"/>
                  <a:pt x="1112" y="6017"/>
                </a:cubicBezTo>
                <a:cubicBezTo>
                  <a:pt x="1159" y="6064"/>
                  <a:pt x="1220" y="6088"/>
                  <a:pt x="1282" y="6088"/>
                </a:cubicBezTo>
                <a:cubicBezTo>
                  <a:pt x="1344" y="6088"/>
                  <a:pt x="1407" y="6064"/>
                  <a:pt x="1461" y="6017"/>
                </a:cubicBezTo>
                <a:cubicBezTo>
                  <a:pt x="1903" y="5602"/>
                  <a:pt x="2292" y="5146"/>
                  <a:pt x="2694" y="4691"/>
                </a:cubicBezTo>
                <a:cubicBezTo>
                  <a:pt x="2801" y="4570"/>
                  <a:pt x="2922" y="4463"/>
                  <a:pt x="3015" y="4329"/>
                </a:cubicBezTo>
                <a:lnTo>
                  <a:pt x="3015" y="4329"/>
                </a:lnTo>
                <a:cubicBezTo>
                  <a:pt x="2989" y="5307"/>
                  <a:pt x="2962" y="6299"/>
                  <a:pt x="2935" y="7089"/>
                </a:cubicBezTo>
                <a:cubicBezTo>
                  <a:pt x="2935" y="7223"/>
                  <a:pt x="3029" y="7344"/>
                  <a:pt x="3163" y="7344"/>
                </a:cubicBezTo>
                <a:cubicBezTo>
                  <a:pt x="3297" y="7344"/>
                  <a:pt x="3417" y="7237"/>
                  <a:pt x="3417" y="7103"/>
                </a:cubicBezTo>
                <a:cubicBezTo>
                  <a:pt x="3458" y="6339"/>
                  <a:pt x="3484" y="5374"/>
                  <a:pt x="3498" y="4396"/>
                </a:cubicBezTo>
                <a:lnTo>
                  <a:pt x="5012" y="6004"/>
                </a:lnTo>
                <a:cubicBezTo>
                  <a:pt x="5061" y="6053"/>
                  <a:pt x="5128" y="6076"/>
                  <a:pt x="5194" y="6076"/>
                </a:cubicBezTo>
                <a:cubicBezTo>
                  <a:pt x="5255" y="6076"/>
                  <a:pt x="5315" y="6056"/>
                  <a:pt x="5361" y="6017"/>
                </a:cubicBezTo>
                <a:cubicBezTo>
                  <a:pt x="5468" y="5910"/>
                  <a:pt x="5468" y="5763"/>
                  <a:pt x="5374" y="5669"/>
                </a:cubicBezTo>
                <a:lnTo>
                  <a:pt x="3833" y="4021"/>
                </a:lnTo>
                <a:cubicBezTo>
                  <a:pt x="4637" y="3994"/>
                  <a:pt x="5468" y="3967"/>
                  <a:pt x="6272" y="3954"/>
                </a:cubicBezTo>
                <a:cubicBezTo>
                  <a:pt x="6406" y="3954"/>
                  <a:pt x="6513" y="3833"/>
                  <a:pt x="6500" y="3699"/>
                </a:cubicBezTo>
                <a:cubicBezTo>
                  <a:pt x="6526" y="3592"/>
                  <a:pt x="6406" y="3485"/>
                  <a:pt x="6272" y="3485"/>
                </a:cubicBezTo>
                <a:cubicBezTo>
                  <a:pt x="5428" y="3498"/>
                  <a:pt x="4610" y="3538"/>
                  <a:pt x="3793" y="3552"/>
                </a:cubicBezTo>
                <a:lnTo>
                  <a:pt x="3980" y="3364"/>
                </a:lnTo>
                <a:cubicBezTo>
                  <a:pt x="4195" y="3163"/>
                  <a:pt x="4422" y="2908"/>
                  <a:pt x="4690" y="2654"/>
                </a:cubicBezTo>
                <a:cubicBezTo>
                  <a:pt x="4958" y="2359"/>
                  <a:pt x="5253" y="2078"/>
                  <a:pt x="5495" y="1823"/>
                </a:cubicBezTo>
                <a:cubicBezTo>
                  <a:pt x="5602" y="1729"/>
                  <a:pt x="5602" y="1582"/>
                  <a:pt x="5495" y="1474"/>
                </a:cubicBezTo>
                <a:cubicBezTo>
                  <a:pt x="5454" y="1421"/>
                  <a:pt x="5374" y="1394"/>
                  <a:pt x="5307" y="1394"/>
                </a:cubicBezTo>
                <a:cubicBezTo>
                  <a:pt x="5253" y="1394"/>
                  <a:pt x="5200" y="1407"/>
                  <a:pt x="5146" y="1461"/>
                </a:cubicBezTo>
                <a:cubicBezTo>
                  <a:pt x="4878" y="1716"/>
                  <a:pt x="4597" y="2011"/>
                  <a:pt x="4329" y="2279"/>
                </a:cubicBezTo>
                <a:cubicBezTo>
                  <a:pt x="4074" y="2547"/>
                  <a:pt x="3819" y="2788"/>
                  <a:pt x="3618" y="2989"/>
                </a:cubicBezTo>
                <a:lnTo>
                  <a:pt x="3551" y="3056"/>
                </a:lnTo>
                <a:cubicBezTo>
                  <a:pt x="3578" y="2011"/>
                  <a:pt x="3592" y="1005"/>
                  <a:pt x="3592" y="255"/>
                </a:cubicBezTo>
                <a:cubicBezTo>
                  <a:pt x="3592" y="121"/>
                  <a:pt x="3471" y="0"/>
                  <a:pt x="33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" name="Google Shape;279;p26"/>
          <p:cNvGrpSpPr/>
          <p:nvPr/>
        </p:nvGrpSpPr>
        <p:grpSpPr>
          <a:xfrm rot="-5400000">
            <a:off x="7151140" y="3094405"/>
            <a:ext cx="1789990" cy="2640135"/>
            <a:chOff x="2874425" y="502000"/>
            <a:chExt cx="614125" cy="905800"/>
          </a:xfrm>
        </p:grpSpPr>
        <p:sp>
          <p:nvSpPr>
            <p:cNvPr id="280" name="Google Shape;280;p26"/>
            <p:cNvSpPr/>
            <p:nvPr/>
          </p:nvSpPr>
          <p:spPr>
            <a:xfrm>
              <a:off x="3023675" y="597200"/>
              <a:ext cx="95000" cy="133825"/>
            </a:xfrm>
            <a:custGeom>
              <a:avLst/>
              <a:gdLst/>
              <a:ahLst/>
              <a:cxnLst/>
              <a:rect l="l" t="t" r="r" b="b"/>
              <a:pathLst>
                <a:path w="3800" h="5353" extrusionOk="0">
                  <a:moveTo>
                    <a:pt x="1448" y="1"/>
                  </a:moveTo>
                  <a:cubicBezTo>
                    <a:pt x="1" y="1"/>
                    <a:pt x="1387" y="3936"/>
                    <a:pt x="1723" y="4452"/>
                  </a:cubicBezTo>
                  <a:cubicBezTo>
                    <a:pt x="1924" y="4773"/>
                    <a:pt x="2152" y="5068"/>
                    <a:pt x="2487" y="5243"/>
                  </a:cubicBezTo>
                  <a:cubicBezTo>
                    <a:pt x="2633" y="5313"/>
                    <a:pt x="2799" y="5352"/>
                    <a:pt x="2963" y="5352"/>
                  </a:cubicBezTo>
                  <a:cubicBezTo>
                    <a:pt x="3174" y="5352"/>
                    <a:pt x="3381" y="5286"/>
                    <a:pt x="3532" y="5135"/>
                  </a:cubicBezTo>
                  <a:cubicBezTo>
                    <a:pt x="3760" y="4908"/>
                    <a:pt x="3800" y="4532"/>
                    <a:pt x="3800" y="4197"/>
                  </a:cubicBezTo>
                  <a:cubicBezTo>
                    <a:pt x="3786" y="3045"/>
                    <a:pt x="3451" y="1906"/>
                    <a:pt x="2822" y="927"/>
                  </a:cubicBezTo>
                  <a:cubicBezTo>
                    <a:pt x="2647" y="633"/>
                    <a:pt x="2406" y="351"/>
                    <a:pt x="2085" y="177"/>
                  </a:cubicBezTo>
                  <a:cubicBezTo>
                    <a:pt x="1829" y="55"/>
                    <a:pt x="1618" y="1"/>
                    <a:pt x="1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3322275" y="760050"/>
              <a:ext cx="94900" cy="133800"/>
            </a:xfrm>
            <a:custGeom>
              <a:avLst/>
              <a:gdLst/>
              <a:ahLst/>
              <a:cxnLst/>
              <a:rect l="l" t="t" r="r" b="b"/>
              <a:pathLst>
                <a:path w="3796" h="5352" extrusionOk="0">
                  <a:moveTo>
                    <a:pt x="1457" y="0"/>
                  </a:moveTo>
                  <a:cubicBezTo>
                    <a:pt x="0" y="0"/>
                    <a:pt x="1407" y="3959"/>
                    <a:pt x="1719" y="4451"/>
                  </a:cubicBezTo>
                  <a:cubicBezTo>
                    <a:pt x="1920" y="4772"/>
                    <a:pt x="2161" y="5067"/>
                    <a:pt x="2496" y="5241"/>
                  </a:cubicBezTo>
                  <a:cubicBezTo>
                    <a:pt x="2642" y="5312"/>
                    <a:pt x="2806" y="5351"/>
                    <a:pt x="2967" y="5351"/>
                  </a:cubicBezTo>
                  <a:cubicBezTo>
                    <a:pt x="3175" y="5351"/>
                    <a:pt x="3377" y="5285"/>
                    <a:pt x="3528" y="5134"/>
                  </a:cubicBezTo>
                  <a:cubicBezTo>
                    <a:pt x="3769" y="4906"/>
                    <a:pt x="3796" y="4531"/>
                    <a:pt x="3796" y="4196"/>
                  </a:cubicBezTo>
                  <a:cubicBezTo>
                    <a:pt x="3783" y="3044"/>
                    <a:pt x="3448" y="1905"/>
                    <a:pt x="2831" y="926"/>
                  </a:cubicBezTo>
                  <a:cubicBezTo>
                    <a:pt x="2644" y="631"/>
                    <a:pt x="2402" y="350"/>
                    <a:pt x="2094" y="176"/>
                  </a:cubicBezTo>
                  <a:cubicBezTo>
                    <a:pt x="1838" y="55"/>
                    <a:pt x="1628" y="0"/>
                    <a:pt x="1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3181975" y="689800"/>
              <a:ext cx="69050" cy="141350"/>
            </a:xfrm>
            <a:custGeom>
              <a:avLst/>
              <a:gdLst/>
              <a:ahLst/>
              <a:cxnLst/>
              <a:rect l="l" t="t" r="r" b="b"/>
              <a:pathLst>
                <a:path w="2762" h="5654" extrusionOk="0">
                  <a:moveTo>
                    <a:pt x="815" y="0"/>
                  </a:moveTo>
                  <a:cubicBezTo>
                    <a:pt x="421" y="0"/>
                    <a:pt x="79" y="333"/>
                    <a:pt x="41" y="1069"/>
                  </a:cubicBezTo>
                  <a:cubicBezTo>
                    <a:pt x="1" y="2477"/>
                    <a:pt x="577" y="4125"/>
                    <a:pt x="1434" y="5224"/>
                  </a:cubicBezTo>
                  <a:cubicBezTo>
                    <a:pt x="1604" y="5432"/>
                    <a:pt x="1824" y="5653"/>
                    <a:pt x="2082" y="5653"/>
                  </a:cubicBezTo>
                  <a:cubicBezTo>
                    <a:pt x="2089" y="5653"/>
                    <a:pt x="2097" y="5653"/>
                    <a:pt x="2105" y="5653"/>
                  </a:cubicBezTo>
                  <a:cubicBezTo>
                    <a:pt x="2587" y="5639"/>
                    <a:pt x="2761" y="5009"/>
                    <a:pt x="2748" y="4554"/>
                  </a:cubicBezTo>
                  <a:cubicBezTo>
                    <a:pt x="2708" y="3361"/>
                    <a:pt x="2346" y="2222"/>
                    <a:pt x="1971" y="1096"/>
                  </a:cubicBezTo>
                  <a:cubicBezTo>
                    <a:pt x="1740" y="397"/>
                    <a:pt x="1246" y="0"/>
                    <a:pt x="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3223175" y="1134275"/>
              <a:ext cx="69375" cy="141475"/>
            </a:xfrm>
            <a:custGeom>
              <a:avLst/>
              <a:gdLst/>
              <a:ahLst/>
              <a:cxnLst/>
              <a:rect l="l" t="t" r="r" b="b"/>
              <a:pathLst>
                <a:path w="2775" h="5659" extrusionOk="0">
                  <a:moveTo>
                    <a:pt x="680" y="1"/>
                  </a:moveTo>
                  <a:cubicBezTo>
                    <a:pt x="673" y="1"/>
                    <a:pt x="665" y="1"/>
                    <a:pt x="658" y="1"/>
                  </a:cubicBezTo>
                  <a:cubicBezTo>
                    <a:pt x="175" y="15"/>
                    <a:pt x="1" y="645"/>
                    <a:pt x="28" y="1114"/>
                  </a:cubicBezTo>
                  <a:cubicBezTo>
                    <a:pt x="54" y="2293"/>
                    <a:pt x="430" y="3432"/>
                    <a:pt x="792" y="4558"/>
                  </a:cubicBezTo>
                  <a:cubicBezTo>
                    <a:pt x="1023" y="5259"/>
                    <a:pt x="1518" y="5659"/>
                    <a:pt x="1949" y="5659"/>
                  </a:cubicBezTo>
                  <a:cubicBezTo>
                    <a:pt x="2343" y="5659"/>
                    <a:pt x="2683" y="5326"/>
                    <a:pt x="2721" y="4585"/>
                  </a:cubicBezTo>
                  <a:cubicBezTo>
                    <a:pt x="2775" y="3204"/>
                    <a:pt x="2185" y="1529"/>
                    <a:pt x="1328" y="444"/>
                  </a:cubicBezTo>
                  <a:cubicBezTo>
                    <a:pt x="1158" y="222"/>
                    <a:pt x="938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3047975" y="1007225"/>
              <a:ext cx="69025" cy="141525"/>
            </a:xfrm>
            <a:custGeom>
              <a:avLst/>
              <a:gdLst/>
              <a:ahLst/>
              <a:cxnLst/>
              <a:rect l="l" t="t" r="r" b="b"/>
              <a:pathLst>
                <a:path w="2761" h="5661" extrusionOk="0">
                  <a:moveTo>
                    <a:pt x="809" y="0"/>
                  </a:moveTo>
                  <a:cubicBezTo>
                    <a:pt x="417" y="0"/>
                    <a:pt x="79" y="330"/>
                    <a:pt x="40" y="1063"/>
                  </a:cubicBezTo>
                  <a:cubicBezTo>
                    <a:pt x="0" y="2457"/>
                    <a:pt x="576" y="4132"/>
                    <a:pt x="1434" y="5217"/>
                  </a:cubicBezTo>
                  <a:cubicBezTo>
                    <a:pt x="1604" y="5426"/>
                    <a:pt x="1824" y="5660"/>
                    <a:pt x="2083" y="5660"/>
                  </a:cubicBezTo>
                  <a:cubicBezTo>
                    <a:pt x="2090" y="5660"/>
                    <a:pt x="2097" y="5660"/>
                    <a:pt x="2104" y="5660"/>
                  </a:cubicBezTo>
                  <a:cubicBezTo>
                    <a:pt x="2587" y="5633"/>
                    <a:pt x="2761" y="5016"/>
                    <a:pt x="2747" y="4547"/>
                  </a:cubicBezTo>
                  <a:cubicBezTo>
                    <a:pt x="2707" y="3355"/>
                    <a:pt x="2345" y="2216"/>
                    <a:pt x="1970" y="1103"/>
                  </a:cubicBezTo>
                  <a:cubicBezTo>
                    <a:pt x="1738" y="401"/>
                    <a:pt x="1241" y="0"/>
                    <a:pt x="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3094525" y="817100"/>
              <a:ext cx="89825" cy="154950"/>
            </a:xfrm>
            <a:custGeom>
              <a:avLst/>
              <a:gdLst/>
              <a:ahLst/>
              <a:cxnLst/>
              <a:rect l="l" t="t" r="r" b="b"/>
              <a:pathLst>
                <a:path w="3593" h="6198" extrusionOk="0">
                  <a:moveTo>
                    <a:pt x="1160" y="0"/>
                  </a:moveTo>
                  <a:cubicBezTo>
                    <a:pt x="897" y="0"/>
                    <a:pt x="644" y="93"/>
                    <a:pt x="497" y="306"/>
                  </a:cubicBezTo>
                  <a:cubicBezTo>
                    <a:pt x="1" y="963"/>
                    <a:pt x="376" y="1834"/>
                    <a:pt x="564" y="2504"/>
                  </a:cubicBezTo>
                  <a:cubicBezTo>
                    <a:pt x="845" y="3522"/>
                    <a:pt x="1060" y="4460"/>
                    <a:pt x="1649" y="5385"/>
                  </a:cubicBezTo>
                  <a:cubicBezTo>
                    <a:pt x="1797" y="5640"/>
                    <a:pt x="1984" y="5867"/>
                    <a:pt x="2225" y="6042"/>
                  </a:cubicBezTo>
                  <a:cubicBezTo>
                    <a:pt x="2365" y="6140"/>
                    <a:pt x="2544" y="6198"/>
                    <a:pt x="2720" y="6198"/>
                  </a:cubicBezTo>
                  <a:cubicBezTo>
                    <a:pt x="2832" y="6198"/>
                    <a:pt x="2944" y="6174"/>
                    <a:pt x="3043" y="6122"/>
                  </a:cubicBezTo>
                  <a:cubicBezTo>
                    <a:pt x="3405" y="5934"/>
                    <a:pt x="3512" y="5465"/>
                    <a:pt x="3525" y="5050"/>
                  </a:cubicBezTo>
                  <a:cubicBezTo>
                    <a:pt x="3592" y="3643"/>
                    <a:pt x="3244" y="2222"/>
                    <a:pt x="2520" y="1016"/>
                  </a:cubicBezTo>
                  <a:cubicBezTo>
                    <a:pt x="2306" y="641"/>
                    <a:pt x="2038" y="293"/>
                    <a:pt x="1649" y="105"/>
                  </a:cubicBezTo>
                  <a:cubicBezTo>
                    <a:pt x="1498" y="37"/>
                    <a:pt x="1327" y="0"/>
                    <a:pt x="11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3363225" y="560650"/>
              <a:ext cx="89475" cy="155125"/>
            </a:xfrm>
            <a:custGeom>
              <a:avLst/>
              <a:gdLst/>
              <a:ahLst/>
              <a:cxnLst/>
              <a:rect l="l" t="t" r="r" b="b"/>
              <a:pathLst>
                <a:path w="3579" h="6205" extrusionOk="0">
                  <a:moveTo>
                    <a:pt x="1154" y="0"/>
                  </a:moveTo>
                  <a:cubicBezTo>
                    <a:pt x="892" y="0"/>
                    <a:pt x="639" y="98"/>
                    <a:pt x="483" y="312"/>
                  </a:cubicBezTo>
                  <a:cubicBezTo>
                    <a:pt x="0" y="969"/>
                    <a:pt x="362" y="1840"/>
                    <a:pt x="550" y="2510"/>
                  </a:cubicBezTo>
                  <a:cubicBezTo>
                    <a:pt x="831" y="3529"/>
                    <a:pt x="1073" y="4493"/>
                    <a:pt x="1635" y="5391"/>
                  </a:cubicBezTo>
                  <a:cubicBezTo>
                    <a:pt x="1796" y="5646"/>
                    <a:pt x="1970" y="5874"/>
                    <a:pt x="2212" y="6048"/>
                  </a:cubicBezTo>
                  <a:cubicBezTo>
                    <a:pt x="2351" y="6146"/>
                    <a:pt x="2530" y="6204"/>
                    <a:pt x="2706" y="6204"/>
                  </a:cubicBezTo>
                  <a:cubicBezTo>
                    <a:pt x="2818" y="6204"/>
                    <a:pt x="2930" y="6181"/>
                    <a:pt x="3029" y="6128"/>
                  </a:cubicBezTo>
                  <a:cubicBezTo>
                    <a:pt x="3404" y="5941"/>
                    <a:pt x="3498" y="5472"/>
                    <a:pt x="3511" y="5056"/>
                  </a:cubicBezTo>
                  <a:cubicBezTo>
                    <a:pt x="3578" y="3649"/>
                    <a:pt x="3230" y="2229"/>
                    <a:pt x="2506" y="1023"/>
                  </a:cubicBezTo>
                  <a:cubicBezTo>
                    <a:pt x="2292" y="647"/>
                    <a:pt x="2024" y="299"/>
                    <a:pt x="1635" y="111"/>
                  </a:cubicBezTo>
                  <a:cubicBezTo>
                    <a:pt x="1486" y="39"/>
                    <a:pt x="1318" y="0"/>
                    <a:pt x="1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2920650" y="727200"/>
              <a:ext cx="89475" cy="130750"/>
            </a:xfrm>
            <a:custGeom>
              <a:avLst/>
              <a:gdLst/>
              <a:ahLst/>
              <a:cxnLst/>
              <a:rect l="l" t="t" r="r" b="b"/>
              <a:pathLst>
                <a:path w="3579" h="5230" extrusionOk="0">
                  <a:moveTo>
                    <a:pt x="1510" y="1"/>
                  </a:moveTo>
                  <a:cubicBezTo>
                    <a:pt x="1499" y="1"/>
                    <a:pt x="1487" y="1"/>
                    <a:pt x="1475" y="2"/>
                  </a:cubicBezTo>
                  <a:cubicBezTo>
                    <a:pt x="1" y="123"/>
                    <a:pt x="1783" y="4130"/>
                    <a:pt x="2078" y="4626"/>
                  </a:cubicBezTo>
                  <a:cubicBezTo>
                    <a:pt x="2199" y="4880"/>
                    <a:pt x="2386" y="5148"/>
                    <a:pt x="2681" y="5215"/>
                  </a:cubicBezTo>
                  <a:cubicBezTo>
                    <a:pt x="2719" y="5225"/>
                    <a:pt x="2757" y="5229"/>
                    <a:pt x="2795" y="5229"/>
                  </a:cubicBezTo>
                  <a:cubicBezTo>
                    <a:pt x="3029" y="5229"/>
                    <a:pt x="3265" y="5063"/>
                    <a:pt x="3391" y="4867"/>
                  </a:cubicBezTo>
                  <a:cubicBezTo>
                    <a:pt x="3539" y="4626"/>
                    <a:pt x="3579" y="4331"/>
                    <a:pt x="3566" y="4036"/>
                  </a:cubicBezTo>
                  <a:cubicBezTo>
                    <a:pt x="3539" y="3299"/>
                    <a:pt x="3298" y="2616"/>
                    <a:pt x="3056" y="1932"/>
                  </a:cubicBezTo>
                  <a:cubicBezTo>
                    <a:pt x="2936" y="1597"/>
                    <a:pt x="2828" y="1262"/>
                    <a:pt x="2641" y="954"/>
                  </a:cubicBezTo>
                  <a:cubicBezTo>
                    <a:pt x="2453" y="659"/>
                    <a:pt x="2199" y="378"/>
                    <a:pt x="1917" y="177"/>
                  </a:cubicBezTo>
                  <a:cubicBezTo>
                    <a:pt x="1793" y="77"/>
                    <a:pt x="1657" y="1"/>
                    <a:pt x="15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3398725" y="958375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0"/>
                  </a:moveTo>
                  <a:cubicBezTo>
                    <a:pt x="1500" y="0"/>
                    <a:pt x="1488" y="1"/>
                    <a:pt x="1475" y="2"/>
                  </a:cubicBezTo>
                  <a:cubicBezTo>
                    <a:pt x="1" y="123"/>
                    <a:pt x="1810" y="4129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9" y="5224"/>
                    <a:pt x="2757" y="5229"/>
                    <a:pt x="2795" y="5229"/>
                  </a:cubicBezTo>
                  <a:cubicBezTo>
                    <a:pt x="3032" y="5229"/>
                    <a:pt x="3278" y="5062"/>
                    <a:pt x="3405" y="4866"/>
                  </a:cubicBezTo>
                  <a:cubicBezTo>
                    <a:pt x="3552" y="4625"/>
                    <a:pt x="3592" y="4330"/>
                    <a:pt x="3566" y="4036"/>
                  </a:cubicBezTo>
                  <a:cubicBezTo>
                    <a:pt x="3552" y="3299"/>
                    <a:pt x="3298" y="2615"/>
                    <a:pt x="3070" y="1932"/>
                  </a:cubicBezTo>
                  <a:cubicBezTo>
                    <a:pt x="2949" y="1597"/>
                    <a:pt x="2829" y="1262"/>
                    <a:pt x="2654" y="953"/>
                  </a:cubicBezTo>
                  <a:cubicBezTo>
                    <a:pt x="2467" y="659"/>
                    <a:pt x="2212" y="377"/>
                    <a:pt x="1931" y="176"/>
                  </a:cubicBezTo>
                  <a:cubicBezTo>
                    <a:pt x="1806" y="77"/>
                    <a:pt x="1671" y="0"/>
                    <a:pt x="1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3194700" y="502000"/>
              <a:ext cx="89825" cy="130475"/>
            </a:xfrm>
            <a:custGeom>
              <a:avLst/>
              <a:gdLst/>
              <a:ahLst/>
              <a:cxnLst/>
              <a:rect l="l" t="t" r="r" b="b"/>
              <a:pathLst>
                <a:path w="3593" h="5219" extrusionOk="0">
                  <a:moveTo>
                    <a:pt x="1536" y="0"/>
                  </a:moveTo>
                  <a:cubicBezTo>
                    <a:pt x="1516" y="0"/>
                    <a:pt x="1495" y="2"/>
                    <a:pt x="1475" y="5"/>
                  </a:cubicBezTo>
                  <a:cubicBezTo>
                    <a:pt x="1" y="112"/>
                    <a:pt x="1810" y="4119"/>
                    <a:pt x="2078" y="4628"/>
                  </a:cubicBezTo>
                  <a:cubicBezTo>
                    <a:pt x="2212" y="4869"/>
                    <a:pt x="2400" y="5137"/>
                    <a:pt x="2681" y="5204"/>
                  </a:cubicBezTo>
                  <a:cubicBezTo>
                    <a:pt x="2720" y="5214"/>
                    <a:pt x="2760" y="5219"/>
                    <a:pt x="2801" y="5219"/>
                  </a:cubicBezTo>
                  <a:cubicBezTo>
                    <a:pt x="3036" y="5219"/>
                    <a:pt x="3279" y="5062"/>
                    <a:pt x="3405" y="4856"/>
                  </a:cubicBezTo>
                  <a:cubicBezTo>
                    <a:pt x="3552" y="4628"/>
                    <a:pt x="3592" y="4320"/>
                    <a:pt x="3579" y="4039"/>
                  </a:cubicBezTo>
                  <a:cubicBezTo>
                    <a:pt x="3552" y="3302"/>
                    <a:pt x="3297" y="2605"/>
                    <a:pt x="3070" y="1921"/>
                  </a:cubicBezTo>
                  <a:cubicBezTo>
                    <a:pt x="2949" y="1586"/>
                    <a:pt x="2842" y="1251"/>
                    <a:pt x="2654" y="956"/>
                  </a:cubicBezTo>
                  <a:cubicBezTo>
                    <a:pt x="2467" y="648"/>
                    <a:pt x="2212" y="367"/>
                    <a:pt x="1931" y="166"/>
                  </a:cubicBezTo>
                  <a:cubicBezTo>
                    <a:pt x="1812" y="83"/>
                    <a:pt x="1684" y="0"/>
                    <a:pt x="15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3358525" y="1172450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1"/>
                  </a:moveTo>
                  <a:cubicBezTo>
                    <a:pt x="1500" y="1"/>
                    <a:pt x="1488" y="1"/>
                    <a:pt x="1475" y="2"/>
                  </a:cubicBezTo>
                  <a:cubicBezTo>
                    <a:pt x="1" y="123"/>
                    <a:pt x="1797" y="4116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8" y="5224"/>
                    <a:pt x="2756" y="5229"/>
                    <a:pt x="2795" y="5229"/>
                  </a:cubicBezTo>
                  <a:cubicBezTo>
                    <a:pt x="3032" y="5229"/>
                    <a:pt x="3278" y="5061"/>
                    <a:pt x="3405" y="4853"/>
                  </a:cubicBezTo>
                  <a:cubicBezTo>
                    <a:pt x="3552" y="4625"/>
                    <a:pt x="3592" y="4317"/>
                    <a:pt x="3565" y="4036"/>
                  </a:cubicBezTo>
                  <a:cubicBezTo>
                    <a:pt x="3552" y="3299"/>
                    <a:pt x="3297" y="2615"/>
                    <a:pt x="3070" y="1932"/>
                  </a:cubicBezTo>
                  <a:cubicBezTo>
                    <a:pt x="2949" y="1597"/>
                    <a:pt x="2828" y="1262"/>
                    <a:pt x="2654" y="954"/>
                  </a:cubicBezTo>
                  <a:cubicBezTo>
                    <a:pt x="2467" y="645"/>
                    <a:pt x="2212" y="364"/>
                    <a:pt x="1931" y="163"/>
                  </a:cubicBezTo>
                  <a:cubicBezTo>
                    <a:pt x="1806" y="76"/>
                    <a:pt x="1671" y="1"/>
                    <a:pt x="1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3256025" y="918125"/>
              <a:ext cx="104550" cy="155450"/>
            </a:xfrm>
            <a:custGeom>
              <a:avLst/>
              <a:gdLst/>
              <a:ahLst/>
              <a:cxnLst/>
              <a:rect l="l" t="t" r="r" b="b"/>
              <a:pathLst>
                <a:path w="4182" h="6218" extrusionOk="0">
                  <a:moveTo>
                    <a:pt x="1782" y="0"/>
                  </a:moveTo>
                  <a:cubicBezTo>
                    <a:pt x="1224" y="0"/>
                    <a:pt x="594" y="511"/>
                    <a:pt x="416" y="1022"/>
                  </a:cubicBezTo>
                  <a:cubicBezTo>
                    <a:pt x="0" y="2202"/>
                    <a:pt x="804" y="4105"/>
                    <a:pt x="1421" y="5110"/>
                  </a:cubicBezTo>
                  <a:cubicBezTo>
                    <a:pt x="1689" y="5552"/>
                    <a:pt x="2024" y="5967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3"/>
                    <a:pt x="3096" y="6168"/>
                  </a:cubicBezTo>
                  <a:cubicBezTo>
                    <a:pt x="3270" y="6101"/>
                    <a:pt x="3404" y="5981"/>
                    <a:pt x="3498" y="5847"/>
                  </a:cubicBezTo>
                  <a:cubicBezTo>
                    <a:pt x="4020" y="5230"/>
                    <a:pt x="4181" y="4359"/>
                    <a:pt x="4087" y="3555"/>
                  </a:cubicBezTo>
                  <a:cubicBezTo>
                    <a:pt x="3980" y="2751"/>
                    <a:pt x="3645" y="2001"/>
                    <a:pt x="3270" y="1277"/>
                  </a:cubicBezTo>
                  <a:cubicBezTo>
                    <a:pt x="2975" y="741"/>
                    <a:pt x="2533" y="57"/>
                    <a:pt x="1863" y="4"/>
                  </a:cubicBezTo>
                  <a:cubicBezTo>
                    <a:pt x="1836" y="1"/>
                    <a:pt x="1809" y="0"/>
                    <a:pt x="17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3108275" y="1252475"/>
              <a:ext cx="104550" cy="155325"/>
            </a:xfrm>
            <a:custGeom>
              <a:avLst/>
              <a:gdLst/>
              <a:ahLst/>
              <a:cxnLst/>
              <a:rect l="l" t="t" r="r" b="b"/>
              <a:pathLst>
                <a:path w="4182" h="6213" extrusionOk="0">
                  <a:moveTo>
                    <a:pt x="1770" y="0"/>
                  </a:moveTo>
                  <a:cubicBezTo>
                    <a:pt x="1224" y="0"/>
                    <a:pt x="595" y="511"/>
                    <a:pt x="416" y="1022"/>
                  </a:cubicBezTo>
                  <a:cubicBezTo>
                    <a:pt x="0" y="2215"/>
                    <a:pt x="818" y="4105"/>
                    <a:pt x="1421" y="5110"/>
                  </a:cubicBezTo>
                  <a:cubicBezTo>
                    <a:pt x="1689" y="5539"/>
                    <a:pt x="2024" y="5967"/>
                    <a:pt x="2493" y="6142"/>
                  </a:cubicBezTo>
                  <a:cubicBezTo>
                    <a:pt x="2607" y="6182"/>
                    <a:pt x="2730" y="6213"/>
                    <a:pt x="2855" y="6213"/>
                  </a:cubicBezTo>
                  <a:cubicBezTo>
                    <a:pt x="2936" y="6213"/>
                    <a:pt x="3017" y="6200"/>
                    <a:pt x="3096" y="6168"/>
                  </a:cubicBezTo>
                  <a:cubicBezTo>
                    <a:pt x="3257" y="6101"/>
                    <a:pt x="3391" y="5981"/>
                    <a:pt x="3498" y="5847"/>
                  </a:cubicBezTo>
                  <a:cubicBezTo>
                    <a:pt x="4021" y="5230"/>
                    <a:pt x="4181" y="4359"/>
                    <a:pt x="4074" y="3555"/>
                  </a:cubicBezTo>
                  <a:cubicBezTo>
                    <a:pt x="3980" y="2751"/>
                    <a:pt x="3645" y="1987"/>
                    <a:pt x="3257" y="1277"/>
                  </a:cubicBezTo>
                  <a:cubicBezTo>
                    <a:pt x="2975" y="741"/>
                    <a:pt x="2520" y="44"/>
                    <a:pt x="1850" y="4"/>
                  </a:cubicBezTo>
                  <a:cubicBezTo>
                    <a:pt x="1824" y="1"/>
                    <a:pt x="1797" y="0"/>
                    <a:pt x="1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2874425" y="906725"/>
              <a:ext cx="104900" cy="155475"/>
            </a:xfrm>
            <a:custGeom>
              <a:avLst/>
              <a:gdLst/>
              <a:ahLst/>
              <a:cxnLst/>
              <a:rect l="l" t="t" r="r" b="b"/>
              <a:pathLst>
                <a:path w="4196" h="6219" extrusionOk="0">
                  <a:moveTo>
                    <a:pt x="1784" y="1"/>
                  </a:moveTo>
                  <a:cubicBezTo>
                    <a:pt x="1226" y="1"/>
                    <a:pt x="595" y="524"/>
                    <a:pt x="416" y="1036"/>
                  </a:cubicBezTo>
                  <a:cubicBezTo>
                    <a:pt x="1" y="2215"/>
                    <a:pt x="818" y="4118"/>
                    <a:pt x="1421" y="5123"/>
                  </a:cubicBezTo>
                  <a:cubicBezTo>
                    <a:pt x="1689" y="5552"/>
                    <a:pt x="2024" y="5968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4"/>
                    <a:pt x="3096" y="6169"/>
                  </a:cubicBezTo>
                  <a:cubicBezTo>
                    <a:pt x="3270" y="6102"/>
                    <a:pt x="3404" y="5981"/>
                    <a:pt x="3498" y="5847"/>
                  </a:cubicBezTo>
                  <a:cubicBezTo>
                    <a:pt x="4021" y="5231"/>
                    <a:pt x="4195" y="4360"/>
                    <a:pt x="4088" y="3555"/>
                  </a:cubicBezTo>
                  <a:cubicBezTo>
                    <a:pt x="3994" y="2751"/>
                    <a:pt x="3659" y="2001"/>
                    <a:pt x="3270" y="1277"/>
                  </a:cubicBezTo>
                  <a:cubicBezTo>
                    <a:pt x="2989" y="741"/>
                    <a:pt x="2533" y="58"/>
                    <a:pt x="1863" y="4"/>
                  </a:cubicBezTo>
                  <a:cubicBezTo>
                    <a:pt x="1837" y="2"/>
                    <a:pt x="1811" y="1"/>
                    <a:pt x="1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/>
          <p:nvPr/>
        </p:nvSpPr>
        <p:spPr>
          <a:xfrm>
            <a:off x="-1466062" y="-1700764"/>
            <a:ext cx="3726787" cy="2615176"/>
          </a:xfrm>
          <a:custGeom>
            <a:avLst/>
            <a:gdLst/>
            <a:ahLst/>
            <a:cxnLst/>
            <a:rect l="l" t="t" r="r" b="b"/>
            <a:pathLst>
              <a:path w="67689" h="47499" extrusionOk="0">
                <a:moveTo>
                  <a:pt x="23533" y="515"/>
                </a:moveTo>
                <a:cubicBezTo>
                  <a:pt x="24899" y="515"/>
                  <a:pt x="26293" y="582"/>
                  <a:pt x="27700" y="757"/>
                </a:cubicBezTo>
                <a:cubicBezTo>
                  <a:pt x="33731" y="1440"/>
                  <a:pt x="39761" y="3450"/>
                  <a:pt x="46703" y="7109"/>
                </a:cubicBezTo>
                <a:cubicBezTo>
                  <a:pt x="57504" y="12804"/>
                  <a:pt x="64030" y="19102"/>
                  <a:pt x="66094" y="25870"/>
                </a:cubicBezTo>
                <a:cubicBezTo>
                  <a:pt x="67206" y="29475"/>
                  <a:pt x="66750" y="33388"/>
                  <a:pt x="64821" y="36939"/>
                </a:cubicBezTo>
                <a:cubicBezTo>
                  <a:pt x="62516" y="41201"/>
                  <a:pt x="58361" y="44377"/>
                  <a:pt x="53148" y="45891"/>
                </a:cubicBezTo>
                <a:cubicBezTo>
                  <a:pt x="50313" y="46713"/>
                  <a:pt x="47327" y="47022"/>
                  <a:pt x="44372" y="47022"/>
                </a:cubicBezTo>
                <a:cubicBezTo>
                  <a:pt x="40052" y="47022"/>
                  <a:pt x="35797" y="46361"/>
                  <a:pt x="32176" y="45676"/>
                </a:cubicBezTo>
                <a:cubicBezTo>
                  <a:pt x="27231" y="44738"/>
                  <a:pt x="20919" y="43291"/>
                  <a:pt x="15814" y="40477"/>
                </a:cubicBezTo>
                <a:cubicBezTo>
                  <a:pt x="10199" y="37381"/>
                  <a:pt x="5562" y="32369"/>
                  <a:pt x="3069" y="26728"/>
                </a:cubicBezTo>
                <a:cubicBezTo>
                  <a:pt x="537" y="20898"/>
                  <a:pt x="510" y="15096"/>
                  <a:pt x="3056" y="10405"/>
                </a:cubicBezTo>
                <a:cubicBezTo>
                  <a:pt x="4302" y="8127"/>
                  <a:pt x="5937" y="6238"/>
                  <a:pt x="7934" y="4777"/>
                </a:cubicBezTo>
                <a:cubicBezTo>
                  <a:pt x="11700" y="2057"/>
                  <a:pt x="17435" y="515"/>
                  <a:pt x="23533" y="515"/>
                </a:cubicBezTo>
                <a:close/>
                <a:moveTo>
                  <a:pt x="23496" y="1"/>
                </a:moveTo>
                <a:cubicBezTo>
                  <a:pt x="17304" y="1"/>
                  <a:pt x="11474" y="1575"/>
                  <a:pt x="7639" y="4361"/>
                </a:cubicBezTo>
                <a:cubicBezTo>
                  <a:pt x="5575" y="5876"/>
                  <a:pt x="3887" y="7819"/>
                  <a:pt x="2614" y="10164"/>
                </a:cubicBezTo>
                <a:cubicBezTo>
                  <a:pt x="1" y="14988"/>
                  <a:pt x="1" y="20925"/>
                  <a:pt x="2614" y="26915"/>
                </a:cubicBezTo>
                <a:cubicBezTo>
                  <a:pt x="5133" y="32651"/>
                  <a:pt x="9850" y="37743"/>
                  <a:pt x="15559" y="40892"/>
                </a:cubicBezTo>
                <a:cubicBezTo>
                  <a:pt x="20732" y="43747"/>
                  <a:pt x="27097" y="45181"/>
                  <a:pt x="32069" y="46146"/>
                </a:cubicBezTo>
                <a:cubicBezTo>
                  <a:pt x="35727" y="46829"/>
                  <a:pt x="40002" y="47499"/>
                  <a:pt x="44357" y="47499"/>
                </a:cubicBezTo>
                <a:cubicBezTo>
                  <a:pt x="47346" y="47499"/>
                  <a:pt x="50388" y="47191"/>
                  <a:pt x="53282" y="46360"/>
                </a:cubicBezTo>
                <a:cubicBezTo>
                  <a:pt x="58629" y="44805"/>
                  <a:pt x="62864" y="41549"/>
                  <a:pt x="65236" y="37167"/>
                </a:cubicBezTo>
                <a:cubicBezTo>
                  <a:pt x="67219" y="33495"/>
                  <a:pt x="67688" y="29421"/>
                  <a:pt x="66549" y="25709"/>
                </a:cubicBezTo>
                <a:cubicBezTo>
                  <a:pt x="64432" y="18821"/>
                  <a:pt x="57839" y="12402"/>
                  <a:pt x="46917" y="6653"/>
                </a:cubicBezTo>
                <a:cubicBezTo>
                  <a:pt x="39935" y="2968"/>
                  <a:pt x="33838" y="944"/>
                  <a:pt x="27740" y="247"/>
                </a:cubicBezTo>
                <a:cubicBezTo>
                  <a:pt x="26320" y="82"/>
                  <a:pt x="24899" y="1"/>
                  <a:pt x="234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7"/>
          <p:cNvSpPr/>
          <p:nvPr/>
        </p:nvSpPr>
        <p:spPr>
          <a:xfrm>
            <a:off x="7243139" y="3968317"/>
            <a:ext cx="2560284" cy="1643962"/>
          </a:xfrm>
          <a:custGeom>
            <a:avLst/>
            <a:gdLst/>
            <a:ahLst/>
            <a:cxnLst/>
            <a:rect l="l" t="t" r="r" b="b"/>
            <a:pathLst>
              <a:path w="46502" h="29859" extrusionOk="0">
                <a:moveTo>
                  <a:pt x="20073" y="0"/>
                </a:moveTo>
                <a:cubicBezTo>
                  <a:pt x="19106" y="0"/>
                  <a:pt x="18120" y="211"/>
                  <a:pt x="17193" y="492"/>
                </a:cubicBezTo>
                <a:cubicBezTo>
                  <a:pt x="14111" y="1389"/>
                  <a:pt x="11243" y="2984"/>
                  <a:pt x="8670" y="4914"/>
                </a:cubicBezTo>
                <a:cubicBezTo>
                  <a:pt x="5561" y="7232"/>
                  <a:pt x="2788" y="10167"/>
                  <a:pt x="1394" y="13785"/>
                </a:cubicBezTo>
                <a:cubicBezTo>
                  <a:pt x="0" y="17403"/>
                  <a:pt x="201" y="21799"/>
                  <a:pt x="2586" y="24854"/>
                </a:cubicBezTo>
                <a:cubicBezTo>
                  <a:pt x="4128" y="26838"/>
                  <a:pt x="6419" y="28124"/>
                  <a:pt x="8831" y="28834"/>
                </a:cubicBezTo>
                <a:cubicBezTo>
                  <a:pt x="11243" y="29531"/>
                  <a:pt x="13776" y="29705"/>
                  <a:pt x="16269" y="29799"/>
                </a:cubicBezTo>
                <a:cubicBezTo>
                  <a:pt x="17326" y="29837"/>
                  <a:pt x="18385" y="29859"/>
                  <a:pt x="19444" y="29859"/>
                </a:cubicBezTo>
                <a:cubicBezTo>
                  <a:pt x="22560" y="29859"/>
                  <a:pt x="25675" y="29669"/>
                  <a:pt x="28745" y="29129"/>
                </a:cubicBezTo>
                <a:cubicBezTo>
                  <a:pt x="30795" y="28767"/>
                  <a:pt x="32819" y="28245"/>
                  <a:pt x="34762" y="27521"/>
                </a:cubicBezTo>
                <a:cubicBezTo>
                  <a:pt x="36223" y="26985"/>
                  <a:pt x="37858" y="26771"/>
                  <a:pt x="39238" y="26060"/>
                </a:cubicBezTo>
                <a:cubicBezTo>
                  <a:pt x="41114" y="25029"/>
                  <a:pt x="43017" y="23715"/>
                  <a:pt x="44330" y="21973"/>
                </a:cubicBezTo>
                <a:cubicBezTo>
                  <a:pt x="45992" y="19762"/>
                  <a:pt x="46501" y="16465"/>
                  <a:pt x="44759" y="14321"/>
                </a:cubicBezTo>
                <a:cubicBezTo>
                  <a:pt x="43503" y="12767"/>
                  <a:pt x="41383" y="12202"/>
                  <a:pt x="39368" y="12202"/>
                </a:cubicBezTo>
                <a:cubicBezTo>
                  <a:pt x="39297" y="12202"/>
                  <a:pt x="39227" y="12203"/>
                  <a:pt x="39157" y="12204"/>
                </a:cubicBezTo>
                <a:cubicBezTo>
                  <a:pt x="37456" y="12258"/>
                  <a:pt x="35807" y="12646"/>
                  <a:pt x="34132" y="12901"/>
                </a:cubicBezTo>
                <a:cubicBezTo>
                  <a:pt x="34103" y="12905"/>
                  <a:pt x="34074" y="12907"/>
                  <a:pt x="34045" y="12907"/>
                </a:cubicBezTo>
                <a:cubicBezTo>
                  <a:pt x="33635" y="12907"/>
                  <a:pt x="33355" y="12473"/>
                  <a:pt x="33542" y="12097"/>
                </a:cubicBezTo>
                <a:cubicBezTo>
                  <a:pt x="33864" y="11494"/>
                  <a:pt x="34092" y="10877"/>
                  <a:pt x="34146" y="10207"/>
                </a:cubicBezTo>
                <a:cubicBezTo>
                  <a:pt x="34239" y="8411"/>
                  <a:pt x="32765" y="6803"/>
                  <a:pt x="31050" y="6281"/>
                </a:cubicBezTo>
                <a:cubicBezTo>
                  <a:pt x="30453" y="6094"/>
                  <a:pt x="29837" y="6015"/>
                  <a:pt x="29216" y="6015"/>
                </a:cubicBezTo>
                <a:cubicBezTo>
                  <a:pt x="28052" y="6015"/>
                  <a:pt x="26871" y="6294"/>
                  <a:pt x="25770" y="6669"/>
                </a:cubicBezTo>
                <a:cubicBezTo>
                  <a:pt x="24899" y="6964"/>
                  <a:pt x="24055" y="7326"/>
                  <a:pt x="23210" y="7661"/>
                </a:cubicBezTo>
                <a:cubicBezTo>
                  <a:pt x="23136" y="7689"/>
                  <a:pt x="23064" y="7702"/>
                  <a:pt x="22995" y="7702"/>
                </a:cubicBezTo>
                <a:cubicBezTo>
                  <a:pt x="22545" y="7702"/>
                  <a:pt x="22255" y="7147"/>
                  <a:pt x="22581" y="6763"/>
                </a:cubicBezTo>
                <a:cubicBezTo>
                  <a:pt x="22849" y="6468"/>
                  <a:pt x="23103" y="6160"/>
                  <a:pt x="23344" y="5852"/>
                </a:cubicBezTo>
                <a:cubicBezTo>
                  <a:pt x="23840" y="5182"/>
                  <a:pt x="24282" y="4405"/>
                  <a:pt x="24349" y="3587"/>
                </a:cubicBezTo>
                <a:cubicBezTo>
                  <a:pt x="24443" y="2059"/>
                  <a:pt x="23170" y="693"/>
                  <a:pt x="21710" y="237"/>
                </a:cubicBezTo>
                <a:cubicBezTo>
                  <a:pt x="21180" y="70"/>
                  <a:pt x="20630" y="0"/>
                  <a:pt x="2007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7"/>
          <p:cNvSpPr/>
          <p:nvPr/>
        </p:nvSpPr>
        <p:spPr>
          <a:xfrm>
            <a:off x="7854763" y="-405825"/>
            <a:ext cx="2105784" cy="2011801"/>
          </a:xfrm>
          <a:custGeom>
            <a:avLst/>
            <a:gdLst/>
            <a:ahLst/>
            <a:cxnLst/>
            <a:rect l="l" t="t" r="r" b="b"/>
            <a:pathLst>
              <a:path w="38247" h="36540" extrusionOk="0">
                <a:moveTo>
                  <a:pt x="20846" y="0"/>
                </a:moveTo>
                <a:cubicBezTo>
                  <a:pt x="18692" y="0"/>
                  <a:pt x="16481" y="1348"/>
                  <a:pt x="15291" y="3248"/>
                </a:cubicBezTo>
                <a:cubicBezTo>
                  <a:pt x="15117" y="3542"/>
                  <a:pt x="14956" y="3837"/>
                  <a:pt x="14809" y="4145"/>
                </a:cubicBezTo>
                <a:cubicBezTo>
                  <a:pt x="14460" y="3891"/>
                  <a:pt x="14085" y="3650"/>
                  <a:pt x="13710" y="3449"/>
                </a:cubicBezTo>
                <a:cubicBezTo>
                  <a:pt x="12813" y="3000"/>
                  <a:pt x="11807" y="2731"/>
                  <a:pt x="10816" y="2731"/>
                </a:cubicBezTo>
                <a:cubicBezTo>
                  <a:pt x="10296" y="2731"/>
                  <a:pt x="9781" y="2805"/>
                  <a:pt x="9288" y="2966"/>
                </a:cubicBezTo>
                <a:cubicBezTo>
                  <a:pt x="6433" y="3891"/>
                  <a:pt x="5107" y="7429"/>
                  <a:pt x="5803" y="10337"/>
                </a:cubicBezTo>
                <a:cubicBezTo>
                  <a:pt x="5884" y="10672"/>
                  <a:pt x="5978" y="10993"/>
                  <a:pt x="6085" y="11315"/>
                </a:cubicBezTo>
                <a:cubicBezTo>
                  <a:pt x="5643" y="11382"/>
                  <a:pt x="5227" y="11476"/>
                  <a:pt x="4825" y="11610"/>
                </a:cubicBezTo>
                <a:cubicBezTo>
                  <a:pt x="3391" y="12079"/>
                  <a:pt x="2051" y="13057"/>
                  <a:pt x="1354" y="14410"/>
                </a:cubicBezTo>
                <a:cubicBezTo>
                  <a:pt x="1" y="17077"/>
                  <a:pt x="1555" y="20508"/>
                  <a:pt x="4101" y="22103"/>
                </a:cubicBezTo>
                <a:cubicBezTo>
                  <a:pt x="4396" y="22277"/>
                  <a:pt x="4691" y="22438"/>
                  <a:pt x="4999" y="22585"/>
                </a:cubicBezTo>
                <a:cubicBezTo>
                  <a:pt x="4745" y="22933"/>
                  <a:pt x="4504" y="23309"/>
                  <a:pt x="4303" y="23684"/>
                </a:cubicBezTo>
                <a:cubicBezTo>
                  <a:pt x="3619" y="25051"/>
                  <a:pt x="3351" y="26672"/>
                  <a:pt x="3820" y="28106"/>
                </a:cubicBezTo>
                <a:cubicBezTo>
                  <a:pt x="4582" y="30458"/>
                  <a:pt x="7118" y="31773"/>
                  <a:pt x="9614" y="31773"/>
                </a:cubicBezTo>
                <a:cubicBezTo>
                  <a:pt x="10148" y="31773"/>
                  <a:pt x="10679" y="31713"/>
                  <a:pt x="11191" y="31590"/>
                </a:cubicBezTo>
                <a:cubicBezTo>
                  <a:pt x="11526" y="31510"/>
                  <a:pt x="11847" y="31416"/>
                  <a:pt x="12169" y="31309"/>
                </a:cubicBezTo>
                <a:cubicBezTo>
                  <a:pt x="12236" y="31751"/>
                  <a:pt x="12330" y="32167"/>
                  <a:pt x="12464" y="32569"/>
                </a:cubicBezTo>
                <a:cubicBezTo>
                  <a:pt x="12933" y="34003"/>
                  <a:pt x="13911" y="35343"/>
                  <a:pt x="15264" y="36040"/>
                </a:cubicBezTo>
                <a:cubicBezTo>
                  <a:pt x="15942" y="36383"/>
                  <a:pt x="16668" y="36539"/>
                  <a:pt x="17401" y="36539"/>
                </a:cubicBezTo>
                <a:cubicBezTo>
                  <a:pt x="19555" y="36539"/>
                  <a:pt x="21767" y="35192"/>
                  <a:pt x="22957" y="33292"/>
                </a:cubicBezTo>
                <a:cubicBezTo>
                  <a:pt x="23131" y="32998"/>
                  <a:pt x="23292" y="32703"/>
                  <a:pt x="23439" y="32394"/>
                </a:cubicBezTo>
                <a:cubicBezTo>
                  <a:pt x="23787" y="32649"/>
                  <a:pt x="24163" y="32890"/>
                  <a:pt x="24538" y="33091"/>
                </a:cubicBezTo>
                <a:cubicBezTo>
                  <a:pt x="25434" y="33540"/>
                  <a:pt x="26441" y="33809"/>
                  <a:pt x="27432" y="33809"/>
                </a:cubicBezTo>
                <a:cubicBezTo>
                  <a:pt x="27951" y="33809"/>
                  <a:pt x="28467" y="33735"/>
                  <a:pt x="28960" y="33574"/>
                </a:cubicBezTo>
                <a:cubicBezTo>
                  <a:pt x="31814" y="32649"/>
                  <a:pt x="33141" y="29111"/>
                  <a:pt x="32444" y="26203"/>
                </a:cubicBezTo>
                <a:cubicBezTo>
                  <a:pt x="32364" y="25868"/>
                  <a:pt x="32270" y="25547"/>
                  <a:pt x="32163" y="25225"/>
                </a:cubicBezTo>
                <a:cubicBezTo>
                  <a:pt x="32605" y="25158"/>
                  <a:pt x="33021" y="25064"/>
                  <a:pt x="33423" y="24930"/>
                </a:cubicBezTo>
                <a:cubicBezTo>
                  <a:pt x="34856" y="24461"/>
                  <a:pt x="36197" y="23483"/>
                  <a:pt x="36893" y="22129"/>
                </a:cubicBezTo>
                <a:cubicBezTo>
                  <a:pt x="38247" y="19463"/>
                  <a:pt x="36692" y="16032"/>
                  <a:pt x="34146" y="14437"/>
                </a:cubicBezTo>
                <a:cubicBezTo>
                  <a:pt x="33851" y="14263"/>
                  <a:pt x="33557" y="14102"/>
                  <a:pt x="33248" y="13955"/>
                </a:cubicBezTo>
                <a:cubicBezTo>
                  <a:pt x="33503" y="13606"/>
                  <a:pt x="33744" y="13231"/>
                  <a:pt x="33945" y="12856"/>
                </a:cubicBezTo>
                <a:cubicBezTo>
                  <a:pt x="34629" y="11489"/>
                  <a:pt x="34897" y="9868"/>
                  <a:pt x="34428" y="8434"/>
                </a:cubicBezTo>
                <a:cubicBezTo>
                  <a:pt x="33651" y="6082"/>
                  <a:pt x="31094" y="4777"/>
                  <a:pt x="28587" y="4777"/>
                </a:cubicBezTo>
                <a:cubicBezTo>
                  <a:pt x="28065" y="4777"/>
                  <a:pt x="27545" y="4834"/>
                  <a:pt x="27044" y="4949"/>
                </a:cubicBezTo>
                <a:cubicBezTo>
                  <a:pt x="26695" y="5030"/>
                  <a:pt x="26387" y="5124"/>
                  <a:pt x="26066" y="5231"/>
                </a:cubicBezTo>
                <a:cubicBezTo>
                  <a:pt x="25999" y="4789"/>
                  <a:pt x="25891" y="4373"/>
                  <a:pt x="25757" y="3971"/>
                </a:cubicBezTo>
                <a:cubicBezTo>
                  <a:pt x="25302" y="2537"/>
                  <a:pt x="24337" y="1197"/>
                  <a:pt x="22983" y="500"/>
                </a:cubicBezTo>
                <a:cubicBezTo>
                  <a:pt x="22306" y="157"/>
                  <a:pt x="21579" y="0"/>
                  <a:pt x="20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7"/>
          <p:cNvSpPr/>
          <p:nvPr/>
        </p:nvSpPr>
        <p:spPr>
          <a:xfrm rot="-2088041">
            <a:off x="-270314" y="3280918"/>
            <a:ext cx="2149652" cy="1467880"/>
          </a:xfrm>
          <a:custGeom>
            <a:avLst/>
            <a:gdLst/>
            <a:ahLst/>
            <a:cxnLst/>
            <a:rect l="l" t="t" r="r" b="b"/>
            <a:pathLst>
              <a:path w="47882" h="32696" extrusionOk="0">
                <a:moveTo>
                  <a:pt x="38861" y="0"/>
                </a:moveTo>
                <a:cubicBezTo>
                  <a:pt x="38625" y="0"/>
                  <a:pt x="38334" y="184"/>
                  <a:pt x="38152" y="375"/>
                </a:cubicBezTo>
                <a:cubicBezTo>
                  <a:pt x="36196" y="2505"/>
                  <a:pt x="35124" y="5789"/>
                  <a:pt x="34186" y="8630"/>
                </a:cubicBezTo>
                <a:cubicBezTo>
                  <a:pt x="31224" y="9862"/>
                  <a:pt x="28316" y="11243"/>
                  <a:pt x="25502" y="12797"/>
                </a:cubicBezTo>
                <a:cubicBezTo>
                  <a:pt x="26467" y="9326"/>
                  <a:pt x="27405" y="5842"/>
                  <a:pt x="27820" y="2278"/>
                </a:cubicBezTo>
                <a:cubicBezTo>
                  <a:pt x="27847" y="1983"/>
                  <a:pt x="27887" y="1701"/>
                  <a:pt x="27780" y="1447"/>
                </a:cubicBezTo>
                <a:cubicBezTo>
                  <a:pt x="27697" y="1208"/>
                  <a:pt x="27475" y="1023"/>
                  <a:pt x="27238" y="1023"/>
                </a:cubicBezTo>
                <a:cubicBezTo>
                  <a:pt x="27209" y="1023"/>
                  <a:pt x="27180" y="1025"/>
                  <a:pt x="27150" y="1031"/>
                </a:cubicBezTo>
                <a:cubicBezTo>
                  <a:pt x="26949" y="1071"/>
                  <a:pt x="26802" y="1246"/>
                  <a:pt x="26668" y="1420"/>
                </a:cubicBezTo>
                <a:cubicBezTo>
                  <a:pt x="23720" y="5199"/>
                  <a:pt x="22661" y="10425"/>
                  <a:pt x="21616" y="15035"/>
                </a:cubicBezTo>
                <a:cubicBezTo>
                  <a:pt x="19606" y="16228"/>
                  <a:pt x="17649" y="17501"/>
                  <a:pt x="15706" y="18787"/>
                </a:cubicBezTo>
                <a:cubicBezTo>
                  <a:pt x="16684" y="14888"/>
                  <a:pt x="17100" y="10854"/>
                  <a:pt x="16925" y="6834"/>
                </a:cubicBezTo>
                <a:cubicBezTo>
                  <a:pt x="16912" y="6351"/>
                  <a:pt x="16845" y="5856"/>
                  <a:pt x="16389" y="5641"/>
                </a:cubicBezTo>
                <a:cubicBezTo>
                  <a:pt x="14808" y="7531"/>
                  <a:pt x="14755" y="9742"/>
                  <a:pt x="14366" y="12127"/>
                </a:cubicBezTo>
                <a:cubicBezTo>
                  <a:pt x="13910" y="14955"/>
                  <a:pt x="13441" y="17796"/>
                  <a:pt x="12999" y="20637"/>
                </a:cubicBezTo>
                <a:cubicBezTo>
                  <a:pt x="12423" y="21039"/>
                  <a:pt x="11833" y="21441"/>
                  <a:pt x="11270" y="21856"/>
                </a:cubicBezTo>
                <a:cubicBezTo>
                  <a:pt x="10386" y="22486"/>
                  <a:pt x="9515" y="23129"/>
                  <a:pt x="8644" y="23799"/>
                </a:cubicBezTo>
                <a:cubicBezTo>
                  <a:pt x="9555" y="19980"/>
                  <a:pt x="10399" y="16147"/>
                  <a:pt x="10734" y="12234"/>
                </a:cubicBezTo>
                <a:cubicBezTo>
                  <a:pt x="10761" y="11899"/>
                  <a:pt x="10788" y="11551"/>
                  <a:pt x="10654" y="11256"/>
                </a:cubicBezTo>
                <a:cubicBezTo>
                  <a:pt x="10534" y="10982"/>
                  <a:pt x="10256" y="10750"/>
                  <a:pt x="9969" y="10750"/>
                </a:cubicBezTo>
                <a:cubicBezTo>
                  <a:pt x="9934" y="10750"/>
                  <a:pt x="9898" y="10753"/>
                  <a:pt x="9863" y="10760"/>
                </a:cubicBezTo>
                <a:cubicBezTo>
                  <a:pt x="9609" y="10814"/>
                  <a:pt x="9448" y="11028"/>
                  <a:pt x="9287" y="11229"/>
                </a:cubicBezTo>
                <a:cubicBezTo>
                  <a:pt x="5870" y="15920"/>
                  <a:pt x="4824" y="22285"/>
                  <a:pt x="3726" y="27887"/>
                </a:cubicBezTo>
                <a:cubicBezTo>
                  <a:pt x="3712" y="27954"/>
                  <a:pt x="3712" y="28021"/>
                  <a:pt x="3699" y="28088"/>
                </a:cubicBezTo>
                <a:cubicBezTo>
                  <a:pt x="3511" y="28275"/>
                  <a:pt x="3350" y="28436"/>
                  <a:pt x="3176" y="28624"/>
                </a:cubicBezTo>
                <a:cubicBezTo>
                  <a:pt x="2694" y="29120"/>
                  <a:pt x="0" y="31760"/>
                  <a:pt x="375" y="32430"/>
                </a:cubicBezTo>
                <a:cubicBezTo>
                  <a:pt x="484" y="32616"/>
                  <a:pt x="634" y="32695"/>
                  <a:pt x="812" y="32695"/>
                </a:cubicBezTo>
                <a:cubicBezTo>
                  <a:pt x="1733" y="32695"/>
                  <a:pt x="3382" y="30573"/>
                  <a:pt x="3685" y="30259"/>
                </a:cubicBezTo>
                <a:cubicBezTo>
                  <a:pt x="4034" y="29910"/>
                  <a:pt x="4396" y="29562"/>
                  <a:pt x="4757" y="29213"/>
                </a:cubicBezTo>
                <a:cubicBezTo>
                  <a:pt x="5485" y="29453"/>
                  <a:pt x="6267" y="29521"/>
                  <a:pt x="7050" y="29521"/>
                </a:cubicBezTo>
                <a:cubicBezTo>
                  <a:pt x="7364" y="29521"/>
                  <a:pt x="7677" y="29510"/>
                  <a:pt x="7987" y="29495"/>
                </a:cubicBezTo>
                <a:cubicBezTo>
                  <a:pt x="13267" y="29307"/>
                  <a:pt x="18467" y="28409"/>
                  <a:pt x="23680" y="27498"/>
                </a:cubicBezTo>
                <a:cubicBezTo>
                  <a:pt x="24028" y="27431"/>
                  <a:pt x="24497" y="27270"/>
                  <a:pt x="24470" y="26895"/>
                </a:cubicBezTo>
                <a:cubicBezTo>
                  <a:pt x="23197" y="26279"/>
                  <a:pt x="21777" y="26078"/>
                  <a:pt x="20369" y="25930"/>
                </a:cubicBezTo>
                <a:cubicBezTo>
                  <a:pt x="16990" y="25541"/>
                  <a:pt x="13600" y="25362"/>
                  <a:pt x="10199" y="25362"/>
                </a:cubicBezTo>
                <a:cubicBezTo>
                  <a:pt x="9850" y="25362"/>
                  <a:pt x="9502" y="25364"/>
                  <a:pt x="9153" y="25367"/>
                </a:cubicBezTo>
                <a:cubicBezTo>
                  <a:pt x="10547" y="24282"/>
                  <a:pt x="11994" y="23263"/>
                  <a:pt x="13468" y="22298"/>
                </a:cubicBezTo>
                <a:cubicBezTo>
                  <a:pt x="13669" y="22392"/>
                  <a:pt x="13897" y="22419"/>
                  <a:pt x="14098" y="22459"/>
                </a:cubicBezTo>
                <a:cubicBezTo>
                  <a:pt x="15107" y="22573"/>
                  <a:pt x="16116" y="22599"/>
                  <a:pt x="17131" y="22599"/>
                </a:cubicBezTo>
                <a:cubicBezTo>
                  <a:pt x="17437" y="22599"/>
                  <a:pt x="17744" y="22596"/>
                  <a:pt x="18051" y="22593"/>
                </a:cubicBezTo>
                <a:cubicBezTo>
                  <a:pt x="19297" y="22593"/>
                  <a:pt x="20530" y="22580"/>
                  <a:pt x="21777" y="22580"/>
                </a:cubicBezTo>
                <a:cubicBezTo>
                  <a:pt x="24497" y="22553"/>
                  <a:pt x="27244" y="22540"/>
                  <a:pt x="29924" y="22111"/>
                </a:cubicBezTo>
                <a:cubicBezTo>
                  <a:pt x="30179" y="21374"/>
                  <a:pt x="29281" y="20798"/>
                  <a:pt x="28544" y="20543"/>
                </a:cubicBezTo>
                <a:cubicBezTo>
                  <a:pt x="26360" y="19806"/>
                  <a:pt x="24135" y="19149"/>
                  <a:pt x="21844" y="19002"/>
                </a:cubicBezTo>
                <a:cubicBezTo>
                  <a:pt x="21527" y="18981"/>
                  <a:pt x="21212" y="18971"/>
                  <a:pt x="20898" y="18971"/>
                </a:cubicBezTo>
                <a:cubicBezTo>
                  <a:pt x="20188" y="18971"/>
                  <a:pt x="19485" y="19024"/>
                  <a:pt x="18788" y="19136"/>
                </a:cubicBezTo>
                <a:cubicBezTo>
                  <a:pt x="20450" y="18238"/>
                  <a:pt x="22125" y="17367"/>
                  <a:pt x="23827" y="16509"/>
                </a:cubicBezTo>
                <a:cubicBezTo>
                  <a:pt x="24229" y="16550"/>
                  <a:pt x="24658" y="16550"/>
                  <a:pt x="25060" y="16550"/>
                </a:cubicBezTo>
                <a:cubicBezTo>
                  <a:pt x="29442" y="16523"/>
                  <a:pt x="33797" y="15906"/>
                  <a:pt x="38139" y="15303"/>
                </a:cubicBezTo>
                <a:cubicBezTo>
                  <a:pt x="38434" y="15250"/>
                  <a:pt x="38822" y="15116"/>
                  <a:pt x="38809" y="14821"/>
                </a:cubicBezTo>
                <a:cubicBezTo>
                  <a:pt x="37764" y="14258"/>
                  <a:pt x="36585" y="14070"/>
                  <a:pt x="35419" y="13896"/>
                </a:cubicBezTo>
                <a:cubicBezTo>
                  <a:pt x="33757" y="13668"/>
                  <a:pt x="32109" y="13481"/>
                  <a:pt x="30434" y="13347"/>
                </a:cubicBezTo>
                <a:cubicBezTo>
                  <a:pt x="32189" y="12516"/>
                  <a:pt x="33945" y="11725"/>
                  <a:pt x="35687" y="10894"/>
                </a:cubicBezTo>
                <a:cubicBezTo>
                  <a:pt x="39323" y="11463"/>
                  <a:pt x="43004" y="11758"/>
                  <a:pt x="46668" y="11758"/>
                </a:cubicBezTo>
                <a:cubicBezTo>
                  <a:pt x="46974" y="11758"/>
                  <a:pt x="47281" y="11756"/>
                  <a:pt x="47587" y="11752"/>
                </a:cubicBezTo>
                <a:cubicBezTo>
                  <a:pt x="47881" y="11323"/>
                  <a:pt x="47439" y="10868"/>
                  <a:pt x="46997" y="10653"/>
                </a:cubicBezTo>
                <a:cubicBezTo>
                  <a:pt x="44826" y="9487"/>
                  <a:pt x="42307" y="9313"/>
                  <a:pt x="39868" y="8911"/>
                </a:cubicBezTo>
                <a:cubicBezTo>
                  <a:pt x="40833" y="8415"/>
                  <a:pt x="41811" y="7933"/>
                  <a:pt x="42776" y="7410"/>
                </a:cubicBezTo>
                <a:cubicBezTo>
                  <a:pt x="43767" y="6901"/>
                  <a:pt x="44732" y="6351"/>
                  <a:pt x="45603" y="5668"/>
                </a:cubicBezTo>
                <a:cubicBezTo>
                  <a:pt x="45214" y="5570"/>
                  <a:pt x="44817" y="5528"/>
                  <a:pt x="44417" y="5528"/>
                </a:cubicBezTo>
                <a:cubicBezTo>
                  <a:pt x="43398" y="5528"/>
                  <a:pt x="42356" y="5799"/>
                  <a:pt x="41355" y="6097"/>
                </a:cubicBezTo>
                <a:cubicBezTo>
                  <a:pt x="40109" y="6459"/>
                  <a:pt x="38876" y="6861"/>
                  <a:pt x="37657" y="7289"/>
                </a:cubicBezTo>
                <a:cubicBezTo>
                  <a:pt x="38434" y="5105"/>
                  <a:pt x="39225" y="2854"/>
                  <a:pt x="39225" y="522"/>
                </a:cubicBezTo>
                <a:cubicBezTo>
                  <a:pt x="39225" y="388"/>
                  <a:pt x="39225" y="241"/>
                  <a:pt x="39144" y="147"/>
                </a:cubicBezTo>
                <a:cubicBezTo>
                  <a:pt x="39075" y="43"/>
                  <a:pt x="38974" y="0"/>
                  <a:pt x="388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BE7EA-C030-4819-89EC-A76584633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C8819-4C58-4FE1-AB64-7DB53667A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5C4A0-2A24-45A7-80A2-57C042F61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E17F-8EF2-4698-98E0-AAD01224AF6A}" type="datetimeFigureOut">
              <a:rPr lang="en-US" smtClean="0"/>
              <a:t>13/3/2026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ABD04-2CF6-43E5-82A5-A5A4A6701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674FB-183B-4144-BDE6-FFE52BB72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A592-9F96-42CC-9929-D22D97FB9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7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ssion One"/>
              <a:buNone/>
              <a:defRPr sz="3500">
                <a:solidFill>
                  <a:schemeClr val="accent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●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○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■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●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○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■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●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○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Comfortaa Medium"/>
              <a:buChar char="■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72" r:id="rId3"/>
    <p:sldLayoutId id="2147483673" r:id="rId4"/>
    <p:sldLayoutId id="2147483705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6FE20C-B9AD-429F-9333-530739342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95B668-D9F1-45F1-84A4-5D7BD22D8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DD5AE9-73A5-4ED8-9D96-7119DC37C6EB}"/>
              </a:ext>
            </a:extLst>
          </p:cNvPr>
          <p:cNvSpPr txBox="1"/>
          <p:nvPr/>
        </p:nvSpPr>
        <p:spPr>
          <a:xfrm>
            <a:off x="0" y="283353"/>
            <a:ext cx="1536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FFEADC"/>
                </a:solidFill>
                <a:effectLst/>
                <a:uLnTx/>
                <a:uFillTx/>
                <a:latin typeface="Sport Day" pitchFamily="2" charset="0"/>
                <a:cs typeface="Arial"/>
                <a:sym typeface="Arial"/>
              </a:rPr>
              <a:t>12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27D0EA-B8CA-4F05-A855-95213C16B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255" y="1986747"/>
            <a:ext cx="4901482" cy="794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6" b="98986" l="0" r="98667">
                        <a14:foregroundMark x1="52381" y1="68560" x2="56952" y2="70183"/>
                        <a14:foregroundMark x1="52762" y1="75862" x2="55810" y2="75862"/>
                        <a14:foregroundMark x1="17905" y1="11156" x2="38667" y2="13185"/>
                        <a14:foregroundMark x1="2095" y1="18256" x2="4000" y2="18053"/>
                        <a14:foregroundMark x1="49714" y1="18053" x2="52952" y2="17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09487"/>
            <a:ext cx="2931223" cy="2752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2478" y="2384084"/>
            <a:ext cx="4756467" cy="36657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65" b="97126" l="1058" r="97180">
                        <a14:foregroundMark x1="5523" y1="80077" x2="7286" y2="85441"/>
                        <a14:foregroundMark x1="3878" y1="80268" x2="4583" y2="82375"/>
                        <a14:foregroundMark x1="17861" y1="56897" x2="21152" y2="80843"/>
                        <a14:foregroundMark x1="21152" y1="53640" x2="20682" y2="61303"/>
                        <a14:foregroundMark x1="32432" y1="58046" x2="29377" y2="84483"/>
                        <a14:foregroundMark x1="37720" y1="65326" x2="38543" y2="83142"/>
                        <a14:foregroundMark x1="36310" y1="58046" x2="33020" y2="85441"/>
                        <a14:foregroundMark x1="40776" y1="87931" x2="42186" y2="87739"/>
                        <a14:foregroundMark x1="38190" y1="92146" x2="42891" y2="90038"/>
                        <a14:foregroundMark x1="32432" y1="89655" x2="35370" y2="89080"/>
                        <a14:foregroundMark x1="28320" y1="86590" x2="30552" y2="90230"/>
                        <a14:foregroundMark x1="17509" y1="89080" x2="21504" y2="89655"/>
                        <a14:foregroundMark x1="15864" y1="87739" x2="16216" y2="90038"/>
                        <a14:foregroundMark x1="15981" y1="91379" x2="22092" y2="90805"/>
                        <a14:foregroundMark x1="30905" y1="91379" x2="36663" y2="909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2151" y="3073190"/>
            <a:ext cx="3729331" cy="22875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73F864-CE86-438D-B7A7-BCB8CD5420CE}"/>
              </a:ext>
            </a:extLst>
          </p:cNvPr>
          <p:cNvSpPr txBox="1"/>
          <p:nvPr/>
        </p:nvSpPr>
        <p:spPr>
          <a:xfrm>
            <a:off x="2403721" y="2036507"/>
            <a:ext cx="4336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EADC"/>
                </a:solidFill>
                <a:latin typeface="Comic Sans MS" panose="030F0702030302020204" pitchFamily="66" charset="0"/>
              </a:rPr>
              <a:t>LESSON 2 – Period 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0390" y="31974"/>
            <a:ext cx="3651092" cy="1868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6746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392" y="166618"/>
            <a:ext cx="6012411" cy="1367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66" y="1774208"/>
            <a:ext cx="3389284" cy="2896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557"/>
          <a:stretch/>
        </p:blipFill>
        <p:spPr>
          <a:xfrm>
            <a:off x="4835949" y="1774207"/>
            <a:ext cx="3442760" cy="2896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70348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5"/>
          <p:cNvSpPr txBox="1">
            <a:spLocks noGrp="1"/>
          </p:cNvSpPr>
          <p:nvPr>
            <p:ph type="title"/>
          </p:nvPr>
        </p:nvSpPr>
        <p:spPr>
          <a:xfrm>
            <a:off x="1670295" y="1762200"/>
            <a:ext cx="5803410" cy="17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 dirty="0"/>
              <a:t>Fun corner and wrap-up</a:t>
            </a:r>
            <a:endParaRPr sz="8500" dirty="0"/>
          </a:p>
        </p:txBody>
      </p:sp>
      <p:sp>
        <p:nvSpPr>
          <p:cNvPr id="451" name="Google Shape;451;p35"/>
          <p:cNvSpPr txBox="1">
            <a:spLocks noGrp="1"/>
          </p:cNvSpPr>
          <p:nvPr>
            <p:ph type="title" idx="2"/>
          </p:nvPr>
        </p:nvSpPr>
        <p:spPr>
          <a:xfrm>
            <a:off x="3920100" y="658800"/>
            <a:ext cx="1303800" cy="11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0316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EDE6D5-F184-4F88-9F0A-073C6B319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675" y="583175"/>
            <a:ext cx="4565766" cy="933205"/>
          </a:xfrm>
        </p:spPr>
        <p:txBody>
          <a:bodyPr/>
          <a:lstStyle/>
          <a:p>
            <a:pPr algn="l"/>
            <a:r>
              <a:rPr lang="en-US" sz="6600" dirty="0">
                <a:solidFill>
                  <a:srgbClr val="0070C0"/>
                </a:solidFill>
              </a:rPr>
              <a:t>Game time!!!</a:t>
            </a:r>
          </a:p>
        </p:txBody>
      </p:sp>
      <p:pic>
        <p:nvPicPr>
          <p:cNvPr id="1026" name="Picture 2" descr="Bank Cartoon">
            <a:extLst>
              <a:ext uri="{FF2B5EF4-FFF2-40B4-BE49-F238E27FC236}">
                <a16:creationId xmlns:a16="http://schemas.microsoft.com/office/drawing/2014/main" id="{F6E42E98-9EE1-4397-A8DF-2CB6D46C2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76" b="90000" l="6556" r="93556">
                        <a14:foregroundMark x1="19333" y1="17759" x2="11889" y2="18793"/>
                        <a14:foregroundMark x1="11889" y1="18793" x2="8444" y2="28276"/>
                        <a14:foregroundMark x1="8444" y1="28276" x2="10889" y2="41552"/>
                        <a14:foregroundMark x1="12889" y1="46724" x2="14667" y2="66897"/>
                        <a14:foregroundMark x1="14667" y1="66897" x2="13222" y2="79138"/>
                        <a14:foregroundMark x1="19667" y1="71897" x2="19667" y2="71897"/>
                        <a14:foregroundMark x1="6556" y1="33448" x2="6556" y2="33448"/>
                        <a14:foregroundMark x1="7889" y1="25000" x2="7889" y2="25000"/>
                        <a14:foregroundMark x1="8222" y1="25345" x2="8222" y2="25345"/>
                        <a14:foregroundMark x1="8111" y1="26552" x2="6556" y2="32241"/>
                        <a14:foregroundMark x1="6778" y1="28448" x2="6778" y2="28448"/>
                        <a14:foregroundMark x1="44556" y1="7241" x2="54222" y2="8448"/>
                        <a14:foregroundMark x1="54222" y1="8448" x2="60889" y2="8448"/>
                        <a14:foregroundMark x1="60889" y1="8448" x2="62111" y2="10000"/>
                        <a14:foregroundMark x1="87333" y1="60517" x2="84778" y2="52241"/>
                        <a14:foregroundMark x1="91778" y1="30000" x2="91778" y2="30000"/>
                        <a14:foregroundMark x1="48778" y1="20690" x2="57444" y2="27759"/>
                        <a14:foregroundMark x1="57444" y1="27759" x2="55889" y2="36207"/>
                        <a14:foregroundMark x1="46111" y1="17586" x2="58667" y2="20172"/>
                        <a14:foregroundMark x1="46889" y1="25517" x2="46111" y2="30517"/>
                        <a14:foregroundMark x1="55889" y1="35862" x2="53889" y2="46552"/>
                        <a14:foregroundMark x1="53889" y1="46552" x2="53667" y2="37069"/>
                        <a14:foregroundMark x1="53667" y1="37069" x2="52556" y2="39828"/>
                        <a14:foregroundMark x1="52222" y1="46552" x2="52222" y2="46552"/>
                        <a14:foregroundMark x1="49778" y1="38276" x2="49778" y2="38276"/>
                        <a14:foregroundMark x1="52778" y1="34483" x2="52778" y2="34483"/>
                        <a14:foregroundMark x1="77192" y1="63276" x2="76111" y2="66897"/>
                        <a14:foregroundMark x1="78222" y1="59828" x2="77192" y2="63276"/>
                        <a14:foregroundMark x1="78778" y1="59138" x2="80645" y2="62759"/>
                        <a14:foregroundMark x1="80299" y1="74145" x2="79889" y2="75345"/>
                        <a14:foregroundMark x1="78721" y1="74229" x2="77930" y2="73474"/>
                        <a14:foregroundMark x1="79889" y1="75345" x2="79484" y2="74958"/>
                        <a14:foregroundMark x1="73444" y1="15517" x2="73444" y2="15517"/>
                        <a14:foregroundMark x1="73444" y1="15517" x2="73444" y2="15517"/>
                        <a14:foregroundMark x1="73667" y1="17586" x2="73111" y2="21724"/>
                        <a14:foregroundMark x1="74444" y1="16897" x2="70667" y2="15690"/>
                        <a14:foregroundMark x1="75000" y1="17759" x2="69000" y2="17069"/>
                        <a14:foregroundMark x1="69000" y1="17069" x2="69000" y2="17069"/>
                        <a14:foregroundMark x1="75556" y1="17241" x2="68667" y2="14310"/>
                        <a14:foregroundMark x1="71333" y1="15345" x2="73667" y2="15345"/>
                        <a14:foregroundMark x1="88000" y1="25690" x2="93000" y2="24483"/>
                        <a14:foregroundMark x1="93556" y1="24138" x2="88333" y2="25000"/>
                        <a14:foregroundMark x1="42778" y1="67241" x2="53222" y2="69138"/>
                        <a14:foregroundMark x1="53222" y1="69138" x2="58333" y2="67414"/>
                        <a14:foregroundMark x1="58889" y1="30345" x2="66222" y2="32069"/>
                        <a14:foregroundMark x1="66222" y1="32069" x2="72111" y2="39310"/>
                        <a14:foregroundMark x1="72111" y1="39310" x2="69889" y2="53621"/>
                        <a14:foregroundMark x1="69889" y1="53621" x2="66889" y2="60690"/>
                        <a14:foregroundMark x1="16444" y1="58276" x2="15778" y2="76379"/>
                        <a14:foregroundMark x1="66444" y1="58966" x2="61506" y2="65690"/>
                        <a14:foregroundMark x1="62481" y1="73276" x2="63333" y2="77241"/>
                        <a14:foregroundMark x1="63333" y1="77241" x2="67667" y2="78793"/>
                        <a14:backgroundMark x1="79111" y1="66207" x2="79222" y2="69310"/>
                        <a14:backgroundMark x1="79222" y1="67931" x2="82222" y2="67069"/>
                        <a14:backgroundMark x1="80444" y1="63276" x2="80444" y2="63276"/>
                        <a14:backgroundMark x1="80667" y1="62759" x2="80667" y2="62759"/>
                        <a14:backgroundMark x1="81000" y1="62759" x2="79667" y2="73966"/>
                        <a14:backgroundMark x1="78889" y1="73793" x2="80000" y2="73621"/>
                        <a14:backgroundMark x1="79778" y1="63276" x2="79778" y2="63276"/>
                        <a14:backgroundMark x1="83556" y1="48276" x2="86111" y2="50172"/>
                        <a14:backgroundMark x1="46889" y1="55862" x2="49556" y2="62414"/>
                        <a14:backgroundMark x1="63889" y1="65172" x2="67222" y2="65690"/>
                        <a14:backgroundMark x1="63444" y1="65690" x2="63444" y2="73276"/>
                        <a14:backgroundMark x1="27889" y1="60517" x2="27889" y2="60517"/>
                        <a14:backgroundMark x1="27889" y1="60517" x2="27889" y2="60517"/>
                        <a14:backgroundMark x1="27889" y1="60517" x2="27889" y2="60517"/>
                        <a14:backgroundMark x1="27889" y1="59310" x2="28333" y2="61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83" y="1516380"/>
            <a:ext cx="5504634" cy="354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30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6214C1-CE16-4388-AF96-23B364C02106}"/>
              </a:ext>
            </a:extLst>
          </p:cNvPr>
          <p:cNvSpPr/>
          <p:nvPr/>
        </p:nvSpPr>
        <p:spPr>
          <a:xfrm>
            <a:off x="1938866" y="135465"/>
            <a:ext cx="5414433" cy="4265081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E7C24C-F302-4D05-8653-15785F7CED77}"/>
              </a:ext>
            </a:extLst>
          </p:cNvPr>
          <p:cNvCxnSpPr>
            <a:cxnSpLocks/>
          </p:cNvCxnSpPr>
          <p:nvPr/>
        </p:nvCxnSpPr>
        <p:spPr>
          <a:xfrm>
            <a:off x="5598583" y="135465"/>
            <a:ext cx="0" cy="426508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350665-2C3E-4EDF-B2EF-C13E81D524FD}"/>
              </a:ext>
            </a:extLst>
          </p:cNvPr>
          <p:cNvCxnSpPr>
            <a:cxnSpLocks/>
          </p:cNvCxnSpPr>
          <p:nvPr/>
        </p:nvCxnSpPr>
        <p:spPr>
          <a:xfrm>
            <a:off x="3771900" y="135466"/>
            <a:ext cx="0" cy="42650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966689-9E3C-4F28-87C0-219DA48E9EBE}"/>
              </a:ext>
            </a:extLst>
          </p:cNvPr>
          <p:cNvCxnSpPr>
            <a:cxnSpLocks/>
          </p:cNvCxnSpPr>
          <p:nvPr/>
        </p:nvCxnSpPr>
        <p:spPr>
          <a:xfrm flipH="1">
            <a:off x="1938866" y="3009900"/>
            <a:ext cx="541443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28454E-B3CD-4187-A38C-EE5D5DEF3E73}"/>
              </a:ext>
            </a:extLst>
          </p:cNvPr>
          <p:cNvCxnSpPr>
            <a:cxnSpLocks/>
          </p:cNvCxnSpPr>
          <p:nvPr/>
        </p:nvCxnSpPr>
        <p:spPr>
          <a:xfrm flipH="1">
            <a:off x="1938866" y="1543050"/>
            <a:ext cx="541443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AE8E9F4-67F0-48C8-AD23-090EFF272303}"/>
              </a:ext>
            </a:extLst>
          </p:cNvPr>
          <p:cNvSpPr/>
          <p:nvPr/>
        </p:nvSpPr>
        <p:spPr>
          <a:xfrm>
            <a:off x="2044905" y="486460"/>
            <a:ext cx="16209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doctor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AC3808-3D15-4341-A76C-2F7D214B1DE4}"/>
              </a:ext>
            </a:extLst>
          </p:cNvPr>
          <p:cNvSpPr/>
          <p:nvPr/>
        </p:nvSpPr>
        <p:spPr>
          <a:xfrm>
            <a:off x="3775347" y="467246"/>
            <a:ext cx="18261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teacher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A7A947-89F4-4386-BE86-FE2AB0D3F487}"/>
              </a:ext>
            </a:extLst>
          </p:cNvPr>
          <p:cNvSpPr/>
          <p:nvPr/>
        </p:nvSpPr>
        <p:spPr>
          <a:xfrm>
            <a:off x="5742408" y="486460"/>
            <a:ext cx="14670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driver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BAE818-AF82-4113-B401-5BB2BBE3447E}"/>
              </a:ext>
            </a:extLst>
          </p:cNvPr>
          <p:cNvSpPr/>
          <p:nvPr/>
        </p:nvSpPr>
        <p:spPr>
          <a:xfrm>
            <a:off x="2007119" y="1991559"/>
            <a:ext cx="16209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farmer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529E96-E31D-4219-ADC9-12BCC6691C51}"/>
              </a:ext>
            </a:extLst>
          </p:cNvPr>
          <p:cNvSpPr/>
          <p:nvPr/>
        </p:nvSpPr>
        <p:spPr>
          <a:xfrm>
            <a:off x="5626992" y="1991559"/>
            <a:ext cx="16979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worker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E5EF9C-F8E8-421F-ABC6-A36AA873776F}"/>
              </a:ext>
            </a:extLst>
          </p:cNvPr>
          <p:cNvSpPr/>
          <p:nvPr/>
        </p:nvSpPr>
        <p:spPr>
          <a:xfrm>
            <a:off x="2042834" y="3401957"/>
            <a:ext cx="15696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singer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D44AAA-C306-45B7-A0CB-CBA8CA410844}"/>
              </a:ext>
            </a:extLst>
          </p:cNvPr>
          <p:cNvSpPr/>
          <p:nvPr/>
        </p:nvSpPr>
        <p:spPr>
          <a:xfrm>
            <a:off x="4095261" y="3431050"/>
            <a:ext cx="12618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cook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A43281-CB35-43BA-B5A5-BE38643EE5FD}"/>
              </a:ext>
            </a:extLst>
          </p:cNvPr>
          <p:cNvSpPr/>
          <p:nvPr/>
        </p:nvSpPr>
        <p:spPr>
          <a:xfrm>
            <a:off x="5793706" y="3416494"/>
            <a:ext cx="14414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nurse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1A6B1C-6684-4492-8650-7B0C1386DA2D}"/>
              </a:ext>
            </a:extLst>
          </p:cNvPr>
          <p:cNvSpPr/>
          <p:nvPr/>
        </p:nvSpPr>
        <p:spPr>
          <a:xfrm>
            <a:off x="4169830" y="1972524"/>
            <a:ext cx="9525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job</a:t>
            </a:r>
            <a:endParaRPr lang="en-US" sz="4000" b="1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370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" y="6456"/>
            <a:ext cx="9116800" cy="512819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88FAC3-FAEB-29C7-8449-B171E7BC8FC1}"/>
              </a:ext>
            </a:extLst>
          </p:cNvPr>
          <p:cNvSpPr txBox="1"/>
          <p:nvPr/>
        </p:nvSpPr>
        <p:spPr>
          <a:xfrm>
            <a:off x="1663279" y="4423527"/>
            <a:ext cx="6088025" cy="646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99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lang="en-US" sz="179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799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hoclieu.vn</a:t>
            </a:r>
          </a:p>
          <a:p>
            <a:pPr algn="ctr"/>
            <a:r>
              <a:rPr lang="en-US" sz="1799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Fanpage</a:t>
            </a:r>
            <a:r>
              <a:rPr lang="en-US" sz="179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179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9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vi-VN" sz="1799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www.tienganhglobalsuccess.vn</a:t>
            </a:r>
            <a:endParaRPr lang="en-GB" sz="1799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5"/>
          <p:cNvSpPr txBox="1">
            <a:spLocks noGrp="1"/>
          </p:cNvSpPr>
          <p:nvPr>
            <p:ph type="subTitle" idx="1"/>
          </p:nvPr>
        </p:nvSpPr>
        <p:spPr>
          <a:xfrm>
            <a:off x="1788364" y="3087333"/>
            <a:ext cx="5567270" cy="7167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70507"/>
                </a:solidFill>
              </a:rPr>
              <a:t>G</a:t>
            </a:r>
            <a:r>
              <a:rPr lang="en" sz="4400" dirty="0">
                <a:solidFill>
                  <a:srgbClr val="070507"/>
                </a:solidFill>
              </a:rPr>
              <a:t>ame: Simon says</a:t>
            </a:r>
            <a:endParaRPr sz="4400" dirty="0">
              <a:solidFill>
                <a:srgbClr val="070507"/>
              </a:solidFill>
            </a:endParaRPr>
          </a:p>
        </p:txBody>
      </p:sp>
      <p:sp>
        <p:nvSpPr>
          <p:cNvPr id="450" name="Google Shape;450;p35"/>
          <p:cNvSpPr txBox="1">
            <a:spLocks noGrp="1"/>
          </p:cNvSpPr>
          <p:nvPr>
            <p:ph type="title"/>
          </p:nvPr>
        </p:nvSpPr>
        <p:spPr>
          <a:xfrm>
            <a:off x="2281941" y="1020725"/>
            <a:ext cx="4580117" cy="17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 dirty="0"/>
              <a:t>W</a:t>
            </a:r>
            <a:r>
              <a:rPr lang="en" sz="8500" dirty="0"/>
              <a:t>arm-up and review </a:t>
            </a:r>
            <a:endParaRPr sz="8500" dirty="0"/>
          </a:p>
        </p:txBody>
      </p:sp>
      <p:sp>
        <p:nvSpPr>
          <p:cNvPr id="451" name="Google Shape;451;p35"/>
          <p:cNvSpPr txBox="1">
            <a:spLocks noGrp="1"/>
          </p:cNvSpPr>
          <p:nvPr>
            <p:ph type="title" idx="2"/>
          </p:nvPr>
        </p:nvSpPr>
        <p:spPr>
          <a:xfrm>
            <a:off x="3920100" y="112320"/>
            <a:ext cx="1303800" cy="11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5"/>
          <p:cNvSpPr txBox="1">
            <a:spLocks noGrp="1"/>
          </p:cNvSpPr>
          <p:nvPr>
            <p:ph type="title"/>
          </p:nvPr>
        </p:nvSpPr>
        <p:spPr>
          <a:xfrm>
            <a:off x="1073272" y="1945020"/>
            <a:ext cx="6997455" cy="17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 dirty="0"/>
              <a:t>Look, listen and repeat. </a:t>
            </a:r>
            <a:endParaRPr sz="8500" dirty="0"/>
          </a:p>
        </p:txBody>
      </p:sp>
      <p:sp>
        <p:nvSpPr>
          <p:cNvPr id="451" name="Google Shape;451;p35"/>
          <p:cNvSpPr txBox="1">
            <a:spLocks noGrp="1"/>
          </p:cNvSpPr>
          <p:nvPr>
            <p:ph type="title" idx="2"/>
          </p:nvPr>
        </p:nvSpPr>
        <p:spPr>
          <a:xfrm>
            <a:off x="3920100" y="658800"/>
            <a:ext cx="1303800" cy="11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633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517" y="1608819"/>
            <a:ext cx="4615470" cy="3017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36" y="1608819"/>
            <a:ext cx="4554853" cy="29009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1CF29B-1E26-4112-BD53-1438142AC72A}"/>
              </a:ext>
            </a:extLst>
          </p:cNvPr>
          <p:cNvSpPr/>
          <p:nvPr/>
        </p:nvSpPr>
        <p:spPr>
          <a:xfrm flipV="1">
            <a:off x="1230581" y="1807223"/>
            <a:ext cx="1524000" cy="202652"/>
          </a:xfrm>
          <a:prstGeom prst="rect">
            <a:avLst/>
          </a:prstGeom>
          <a:solidFill>
            <a:srgbClr val="FFECCE"/>
          </a:solidFill>
          <a:ln>
            <a:solidFill>
              <a:srgbClr val="FFE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0B9088-7E8A-4689-9183-0D3140EB1EA3}"/>
              </a:ext>
            </a:extLst>
          </p:cNvPr>
          <p:cNvSpPr/>
          <p:nvPr/>
        </p:nvSpPr>
        <p:spPr>
          <a:xfrm>
            <a:off x="3178655" y="1908549"/>
            <a:ext cx="1041793" cy="228255"/>
          </a:xfrm>
          <a:prstGeom prst="rect">
            <a:avLst/>
          </a:prstGeom>
          <a:solidFill>
            <a:srgbClr val="FFECCE"/>
          </a:solidFill>
          <a:ln>
            <a:solidFill>
              <a:srgbClr val="FFE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DE2123-2268-466E-A2CA-F25B6FE0630E}"/>
              </a:ext>
            </a:extLst>
          </p:cNvPr>
          <p:cNvSpPr/>
          <p:nvPr/>
        </p:nvSpPr>
        <p:spPr>
          <a:xfrm>
            <a:off x="5213655" y="1916865"/>
            <a:ext cx="1494258" cy="228255"/>
          </a:xfrm>
          <a:prstGeom prst="rect">
            <a:avLst/>
          </a:prstGeom>
          <a:solidFill>
            <a:srgbClr val="FFECCE"/>
          </a:solidFill>
          <a:ln>
            <a:solidFill>
              <a:srgbClr val="FFE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F55FC4-AA87-4769-9CD7-86D90B6FA6E0}"/>
              </a:ext>
            </a:extLst>
          </p:cNvPr>
          <p:cNvSpPr/>
          <p:nvPr/>
        </p:nvSpPr>
        <p:spPr>
          <a:xfrm>
            <a:off x="5828746" y="4339988"/>
            <a:ext cx="2510036" cy="257189"/>
          </a:xfrm>
          <a:prstGeom prst="rect">
            <a:avLst/>
          </a:prstGeom>
          <a:solidFill>
            <a:srgbClr val="FFECCE"/>
          </a:solidFill>
          <a:ln>
            <a:solidFill>
              <a:srgbClr val="FFE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899C5-8B0B-44CD-8637-B695F8938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F628198-BC6D-43AD-971B-17BAA771F6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Track 16">
            <a:hlinkClick r:id="" action="ppaction://media"/>
            <a:extLst>
              <a:ext uri="{FF2B5EF4-FFF2-40B4-BE49-F238E27FC236}">
                <a16:creationId xmlns:a16="http://schemas.microsoft.com/office/drawing/2014/main" id="{9E2F0EFA-390F-4097-8175-96C28FE59E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336" y="235270"/>
            <a:ext cx="1256693" cy="1256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36" y="1608819"/>
            <a:ext cx="4554853" cy="29009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1517" y="1608819"/>
            <a:ext cx="4615470" cy="30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4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5"/>
          <p:cNvSpPr txBox="1">
            <a:spLocks noGrp="1"/>
          </p:cNvSpPr>
          <p:nvPr>
            <p:ph type="title"/>
          </p:nvPr>
        </p:nvSpPr>
        <p:spPr>
          <a:xfrm>
            <a:off x="1803645" y="1785000"/>
            <a:ext cx="5536710" cy="17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 dirty="0"/>
              <a:t>Listen, point and say.</a:t>
            </a:r>
            <a:endParaRPr sz="8500" dirty="0"/>
          </a:p>
        </p:txBody>
      </p:sp>
      <p:sp>
        <p:nvSpPr>
          <p:cNvPr id="451" name="Google Shape;451;p35"/>
          <p:cNvSpPr txBox="1">
            <a:spLocks noGrp="1"/>
          </p:cNvSpPr>
          <p:nvPr>
            <p:ph type="title" idx="2"/>
          </p:nvPr>
        </p:nvSpPr>
        <p:spPr>
          <a:xfrm>
            <a:off x="3920100" y="658800"/>
            <a:ext cx="1303800" cy="11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553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rack 17">
            <a:hlinkClick r:id="" action="ppaction://media"/>
            <a:extLst>
              <a:ext uri="{FF2B5EF4-FFF2-40B4-BE49-F238E27FC236}">
                <a16:creationId xmlns:a16="http://schemas.microsoft.com/office/drawing/2014/main" id="{AFC83A2A-091F-4AF6-9CB8-FC79016C90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641" y="360065"/>
            <a:ext cx="934883" cy="934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031" y="1460310"/>
            <a:ext cx="2418347" cy="2925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7689" y="540008"/>
            <a:ext cx="6098872" cy="4126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9899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5"/>
          <p:cNvSpPr txBox="1">
            <a:spLocks noGrp="1"/>
          </p:cNvSpPr>
          <p:nvPr>
            <p:ph type="title"/>
          </p:nvPr>
        </p:nvSpPr>
        <p:spPr>
          <a:xfrm>
            <a:off x="2715750" y="1978350"/>
            <a:ext cx="4258256" cy="11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 dirty="0"/>
              <a:t>Let’s talk.</a:t>
            </a:r>
            <a:endParaRPr sz="8500" dirty="0"/>
          </a:p>
        </p:txBody>
      </p:sp>
      <p:sp>
        <p:nvSpPr>
          <p:cNvPr id="451" name="Google Shape;451;p35"/>
          <p:cNvSpPr txBox="1">
            <a:spLocks noGrp="1"/>
          </p:cNvSpPr>
          <p:nvPr>
            <p:ph type="title" idx="2"/>
          </p:nvPr>
        </p:nvSpPr>
        <p:spPr>
          <a:xfrm>
            <a:off x="3920100" y="658800"/>
            <a:ext cx="1303800" cy="11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9314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92" y="166618"/>
            <a:ext cx="6012411" cy="1367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75" t="1394"/>
          <a:stretch/>
        </p:blipFill>
        <p:spPr>
          <a:xfrm>
            <a:off x="818865" y="1774208"/>
            <a:ext cx="3389284" cy="2896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3756" b="-3"/>
          <a:stretch/>
        </p:blipFill>
        <p:spPr>
          <a:xfrm>
            <a:off x="4858604" y="1774208"/>
            <a:ext cx="3395860" cy="2896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39282311"/>
      </p:ext>
    </p:extLst>
  </p:cSld>
  <p:clrMapOvr>
    <a:masterClrMapping/>
  </p:clrMapOvr>
</p:sld>
</file>

<file path=ppt/theme/theme1.xml><?xml version="1.0" encoding="utf-8"?>
<a:theme xmlns:a="http://schemas.openxmlformats.org/drawingml/2006/main" name="Adventure Seeker Workshop by Slidesgo">
  <a:themeElements>
    <a:clrScheme name="Simple Light">
      <a:dk1>
        <a:srgbClr val="50334D"/>
      </a:dk1>
      <a:lt1>
        <a:srgbClr val="FFFFFF"/>
      </a:lt1>
      <a:dk2>
        <a:srgbClr val="FCE6E0"/>
      </a:dk2>
      <a:lt2>
        <a:srgbClr val="FEAAA8"/>
      </a:lt2>
      <a:accent1>
        <a:srgbClr val="7051B2"/>
      </a:accent1>
      <a:accent2>
        <a:srgbClr val="FFA532"/>
      </a:accent2>
      <a:accent3>
        <a:srgbClr val="FFD080"/>
      </a:accent3>
      <a:accent4>
        <a:srgbClr val="FF6064"/>
      </a:accent4>
      <a:accent5>
        <a:srgbClr val="FFFFFF"/>
      </a:accent5>
      <a:accent6>
        <a:srgbClr val="FFFFFF"/>
      </a:accent6>
      <a:hlink>
        <a:srgbClr val="5033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108</Words>
  <Application>Microsoft Office PowerPoint</Application>
  <PresentationFormat>On-screen Show (16:9)</PresentationFormat>
  <Paragraphs>27</Paragraphs>
  <Slides>14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Comic Sans MS</vt:lpstr>
      <vt:lpstr>Comfortaa Medium</vt:lpstr>
      <vt:lpstr>Wingdings</vt:lpstr>
      <vt:lpstr>Arial</vt:lpstr>
      <vt:lpstr>Sport Day</vt:lpstr>
      <vt:lpstr>Passion One</vt:lpstr>
      <vt:lpstr>Adventure Seeker Workshop by Slidesgo</vt:lpstr>
      <vt:lpstr>PowerPoint Presentation</vt:lpstr>
      <vt:lpstr>Warm-up and review </vt:lpstr>
      <vt:lpstr>Look, listen and repeat. </vt:lpstr>
      <vt:lpstr>PowerPoint Presentation</vt:lpstr>
      <vt:lpstr>PowerPoint Presentation</vt:lpstr>
      <vt:lpstr>Listen, point and say.</vt:lpstr>
      <vt:lpstr>PowerPoint Presentation</vt:lpstr>
      <vt:lpstr>Let’s talk.</vt:lpstr>
      <vt:lpstr>PowerPoint Presentation</vt:lpstr>
      <vt:lpstr>PowerPoint Presentation</vt:lpstr>
      <vt:lpstr>Fun corner and wrap-up</vt:lpstr>
      <vt:lpstr>Game time!!!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Adventure Seeker Workshop</dc:title>
  <cp:lastModifiedBy>Admin</cp:lastModifiedBy>
  <cp:revision>40</cp:revision>
  <dcterms:modified xsi:type="dcterms:W3CDTF">2026-03-13T09:25:04Z</dcterms:modified>
</cp:coreProperties>
</file>