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79" r:id="rId2"/>
    <p:sldId id="260" r:id="rId3"/>
    <p:sldId id="261" r:id="rId4"/>
    <p:sldId id="297" r:id="rId5"/>
    <p:sldId id="298" r:id="rId6"/>
    <p:sldId id="300" r:id="rId7"/>
    <p:sldId id="301" r:id="rId8"/>
    <p:sldId id="308" r:id="rId9"/>
    <p:sldId id="326" r:id="rId10"/>
    <p:sldId id="303" r:id="rId11"/>
    <p:sldId id="304" r:id="rId12"/>
    <p:sldId id="302" r:id="rId13"/>
    <p:sldId id="272" r:id="rId14"/>
  </p:sldIdLst>
  <p:sldSz cx="9144000" cy="5143500" type="screen16x9"/>
  <p:notesSz cx="6858000" cy="9144000"/>
  <p:embeddedFontLst>
    <p:embeddedFont>
      <p:font typeface="Sport Day" charset="0"/>
      <p:regular r:id="rId16"/>
      <p:bold r:id="rId17"/>
      <p:italic r:id="rId18"/>
      <p:boldItalic r:id="rId19"/>
    </p:embeddedFont>
    <p:embeddedFont>
      <p:font typeface="Barlow" charset="0"/>
      <p:regular r:id="rId20"/>
      <p:bold r:id="rId21"/>
      <p:italic r:id="rId22"/>
      <p:boldItalic r:id="rId23"/>
    </p:embeddedFont>
    <p:embeddedFont>
      <p:font typeface="Script MT Bold" charset="0"/>
      <p:bold r:id="rId24"/>
    </p:embeddedFont>
    <p:embeddedFont>
      <p:font typeface="Comic Sans MS" pitchFamily="66" charset="0"/>
      <p:regular r:id="rId25"/>
      <p:bold r:id="rId26"/>
    </p:embeddedFont>
    <p:embeddedFont>
      <p:font typeface="Londrina Solid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>
        <p:scale>
          <a:sx n="102" d="100"/>
          <a:sy n="102" d="100"/>
        </p:scale>
        <p:origin x="-630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0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88FAC3-FAEB-29C7-8449-B171E7BC8FC1}"/>
              </a:ext>
            </a:extLst>
          </p:cNvPr>
          <p:cNvSpPr txBox="1"/>
          <p:nvPr/>
        </p:nvSpPr>
        <p:spPr>
          <a:xfrm>
            <a:off x="1655964" y="43430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  <p:pic>
        <p:nvPicPr>
          <p:cNvPr id="89" name="Track 21">
            <a:hlinkClick r:id="" action="ppaction://media"/>
            <a:extLst>
              <a:ext uri="{FF2B5EF4-FFF2-40B4-BE49-F238E27FC236}">
                <a16:creationId xmlns:a16="http://schemas.microsoft.com/office/drawing/2014/main" xmlns="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60" y="151815"/>
            <a:ext cx="89154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78</Words>
  <Application>Microsoft Office PowerPoint</Application>
  <PresentationFormat>On-screen Show (16:9)</PresentationFormat>
  <Paragraphs>22</Paragraphs>
  <Slides>13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Sport Day</vt:lpstr>
      <vt:lpstr>Barlow</vt:lpstr>
      <vt:lpstr>Script MT Bold</vt:lpstr>
      <vt:lpstr>Comic Sans MS</vt:lpstr>
      <vt:lpstr>Londrina Solid</vt:lpstr>
      <vt:lpstr>Economics Lesson for Pre-K by Slidesgo</vt:lpstr>
      <vt:lpstr>PowerPoint Presentation</vt:lpstr>
      <vt:lpstr>Warm-up  and review</vt:lpstr>
      <vt:lpstr>Say the chant</vt:lpstr>
      <vt:lpstr>Look, listen and repeat. .</vt:lpstr>
      <vt:lpstr>PowerPoint Presentation</vt:lpstr>
      <vt:lpstr>PowerPoint Presentation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GA</cp:lastModifiedBy>
  <cp:revision>39</cp:revision>
  <dcterms:modified xsi:type="dcterms:W3CDTF">2026-03-23T09:32:03Z</dcterms:modified>
</cp:coreProperties>
</file>