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316" r:id="rId2"/>
    <p:sldId id="326" r:id="rId3"/>
    <p:sldId id="284" r:id="rId4"/>
    <p:sldId id="370" r:id="rId5"/>
    <p:sldId id="371" r:id="rId6"/>
    <p:sldId id="325" r:id="rId7"/>
    <p:sldId id="358" r:id="rId8"/>
    <p:sldId id="372" r:id="rId9"/>
    <p:sldId id="373" r:id="rId10"/>
    <p:sldId id="374" r:id="rId11"/>
    <p:sldId id="327" r:id="rId12"/>
    <p:sldId id="376" r:id="rId13"/>
    <p:sldId id="380" r:id="rId14"/>
    <p:sldId id="382" r:id="rId15"/>
    <p:sldId id="381" r:id="rId16"/>
    <p:sldId id="274" r:id="rId17"/>
  </p:sldIdLst>
  <p:sldSz cx="18288000" cy="10287000"/>
  <p:notesSz cx="6858000" cy="9144000"/>
  <p:embeddedFontLst>
    <p:embeddedFont>
      <p:font typeface="Britannic Bold" pitchFamily="34" charset="0"/>
      <p:regular r:id="rId19"/>
    </p:embeddedFont>
    <p:embeddedFont>
      <p:font typeface="Wingdings 2" pitchFamily="18" charset="2"/>
      <p:regular r:id="rId20"/>
    </p:embeddedFont>
    <p:embeddedFont>
      <p:font typeface="Comic Sans MS" pitchFamily="66" charset="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Berlin Sans FB Demi" pitchFamily="34" charset="0"/>
      <p:bold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00FF"/>
    <a:srgbClr val="FF5050"/>
    <a:srgbClr val="FF9900"/>
    <a:srgbClr val="669900"/>
    <a:srgbClr val="FF66CC"/>
    <a:srgbClr val="FF0066"/>
    <a:srgbClr val="00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821" autoAdjust="0"/>
  </p:normalViewPr>
  <p:slideViewPr>
    <p:cSldViewPr>
      <p:cViewPr>
        <p:scale>
          <a:sx n="46" d="100"/>
          <a:sy n="46" d="100"/>
        </p:scale>
        <p:origin x="-744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23/03/2026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126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141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92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9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1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10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3: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Check the answers by asking “a or b?” When pupils answer correctly, confirm by saying “1a. Can you see the number thirteen?”/ “2b. Can you see the number fifteen?” and encourage them to repeat.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59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11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30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4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81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2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90.sv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8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2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90.sv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8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88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9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92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90.sv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8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8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81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81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2.wav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765508" y="-2466252"/>
            <a:ext cx="12044201" cy="9590952"/>
          </a:xfrm>
          <a:custGeom>
            <a:avLst/>
            <a:gdLst/>
            <a:ahLst/>
            <a:cxnLst/>
            <a:rect l="l" t="t" r="r" b="b"/>
            <a:pathLst>
              <a:path w="12044201" h="10641710">
                <a:moveTo>
                  <a:pt x="0" y="0"/>
                </a:moveTo>
                <a:lnTo>
                  <a:pt x="12044201" y="0"/>
                </a:lnTo>
                <a:lnTo>
                  <a:pt x="12044201" y="10641710"/>
                </a:lnTo>
                <a:lnTo>
                  <a:pt x="0" y="1064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3"/>
          <p:cNvSpPr txBox="1"/>
          <p:nvPr/>
        </p:nvSpPr>
        <p:spPr>
          <a:xfrm>
            <a:off x="8193808" y="2179437"/>
            <a:ext cx="101703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In the </a:t>
            </a:r>
            <a:r>
              <a:rPr lang="en-US" sz="9600" b="1" dirty="0" err="1">
                <a:solidFill>
                  <a:srgbClr val="0000FF"/>
                </a:solidFill>
                <a:latin typeface="Berlin Sans FB Demi" panose="020E0802020502020306" pitchFamily="34" charset="0"/>
              </a:rPr>
              <a:t>maths</a:t>
            </a:r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 class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8941493" y="4473710"/>
            <a:ext cx="867502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anose="030F0702030302020204" pitchFamily="66" charset="0"/>
              </a:rPr>
              <a:t>Lesson 2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1564504" y="47641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13: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3072">
            <a:off x="1798217" y="-691749"/>
            <a:ext cx="6998815" cy="33774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8697">
            <a:off x="4985346" y="6714308"/>
            <a:ext cx="6444031" cy="3176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4640" y="7124700"/>
            <a:ext cx="7017104" cy="3572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49" y="2705100"/>
            <a:ext cx="6894932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2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7239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pic>
        <p:nvPicPr>
          <p:cNvPr id="11" name="Picture 10"/>
          <p:cNvPicPr>
            <a:picLocks/>
          </p:cNvPicPr>
          <p:nvPr/>
        </p:nvPicPr>
        <p:blipFill rotWithShape="1">
          <a:blip r:embed="rId7"/>
          <a:srcRect l="2802" t="4547" r="120" b="4231"/>
          <a:stretch/>
        </p:blipFill>
        <p:spPr>
          <a:xfrm>
            <a:off x="3979772" y="2572116"/>
            <a:ext cx="10328456" cy="5771784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01F0CEA-4AEA-4976-AE0C-61031BF6E58B}"/>
              </a:ext>
            </a:extLst>
          </p:cNvPr>
          <p:cNvSpPr txBox="1"/>
          <p:nvPr/>
        </p:nvSpPr>
        <p:spPr>
          <a:xfrm>
            <a:off x="11125200" y="729597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073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7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Write and say.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824" y="2701226"/>
            <a:ext cx="230635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53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5. Write and say.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3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7239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5000"/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28504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44346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81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2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2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0" grpId="0"/>
      <p:bldP spid="41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883002" y="2952326"/>
            <a:ext cx="16521996" cy="4382348"/>
            <a:chOff x="883002" y="1675552"/>
            <a:chExt cx="16521996" cy="438234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911" y="1675552"/>
              <a:ext cx="4309269" cy="36227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002" y="1675552"/>
              <a:ext cx="4309269" cy="362274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729" y="1675552"/>
              <a:ext cx="4309269" cy="362274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24820" y="1675552"/>
              <a:ext cx="4309269" cy="362274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445249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eleve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516158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thirtee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587067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fourtee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3657976" y="5226903"/>
              <a:ext cx="31847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D86"/>
                  </a:solidFill>
                  <a:latin typeface="Comic Sans MS" panose="030F0702030302020204" pitchFamily="66" charset="0"/>
                </a:rPr>
                <a:t>fiftee</a:t>
              </a:r>
              <a:r>
                <a:rPr lang="en-US" sz="4800" b="1" dirty="0">
                  <a:solidFill>
                    <a:srgbClr val="002D86"/>
                  </a:solidFill>
                </a:rPr>
                <a:t>__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Say the words.</a:t>
            </a:r>
          </a:p>
        </p:txBody>
      </p:sp>
      <p:sp>
        <p:nvSpPr>
          <p:cNvPr id="12" name="Freeform 9"/>
          <p:cNvSpPr/>
          <p:nvPr/>
        </p:nvSpPr>
        <p:spPr>
          <a:xfrm>
            <a:off x="16230600" y="0"/>
            <a:ext cx="1876998" cy="1951510"/>
          </a:xfrm>
          <a:custGeom>
            <a:avLst/>
            <a:gdLst/>
            <a:ahLst/>
            <a:cxnLst/>
            <a:rect l="l" t="t" r="r" b="b"/>
            <a:pathLst>
              <a:path w="1876998" h="1951510">
                <a:moveTo>
                  <a:pt x="0" y="0"/>
                </a:moveTo>
                <a:lnTo>
                  <a:pt x="1876998" y="0"/>
                </a:lnTo>
                <a:lnTo>
                  <a:pt x="1876998" y="1951510"/>
                </a:lnTo>
                <a:lnTo>
                  <a:pt x="0" y="19515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9"/>
          <p:cNvSpPr/>
          <p:nvPr/>
        </p:nvSpPr>
        <p:spPr>
          <a:xfrm rot="6092386" flipH="1">
            <a:off x="-103319" y="8254236"/>
            <a:ext cx="1703627" cy="1943141"/>
          </a:xfrm>
          <a:custGeom>
            <a:avLst/>
            <a:gdLst/>
            <a:ahLst/>
            <a:cxnLst/>
            <a:rect l="l" t="t" r="r" b="b"/>
            <a:pathLst>
              <a:path w="1180190" h="1411288">
                <a:moveTo>
                  <a:pt x="0" y="0"/>
                </a:moveTo>
                <a:lnTo>
                  <a:pt x="1180190" y="0"/>
                </a:lnTo>
                <a:lnTo>
                  <a:pt x="1180190" y="1411288"/>
                </a:lnTo>
                <a:lnTo>
                  <a:pt x="0" y="14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3"/>
          <p:cNvSpPr/>
          <p:nvPr/>
        </p:nvSpPr>
        <p:spPr>
          <a:xfrm>
            <a:off x="16392402" y="8559217"/>
            <a:ext cx="1715196" cy="1680892"/>
          </a:xfrm>
          <a:custGeom>
            <a:avLst/>
            <a:gdLst/>
            <a:ahLst/>
            <a:cxnLst/>
            <a:rect l="l" t="t" r="r" b="b"/>
            <a:pathLst>
              <a:path w="2930170" h="2871566">
                <a:moveTo>
                  <a:pt x="0" y="0"/>
                </a:moveTo>
                <a:lnTo>
                  <a:pt x="2930170" y="0"/>
                </a:lnTo>
                <a:lnTo>
                  <a:pt x="2930170" y="2871566"/>
                </a:lnTo>
                <a:lnTo>
                  <a:pt x="0" y="2871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5000"/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28504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44346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81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5621000" y="6497738"/>
            <a:ext cx="972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chant.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560" y="2701226"/>
            <a:ext cx="2288881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031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-1970"/>
            <a:ext cx="18289585" cy="1029094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10058400" y="2476500"/>
            <a:ext cx="1313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10058400" y="4543335"/>
            <a:ext cx="13131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11815150" y="2476500"/>
            <a:ext cx="380585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 w="0"/>
                <a:latin typeface="Comic Sans MS" panose="030F0702030302020204" pitchFamily="66" charset="0"/>
              </a:rPr>
              <a:t>thirteen</a:t>
            </a:r>
            <a:endParaRPr lang="en-US" sz="7200" b="1" cap="none" spc="0" dirty="0">
              <a:ln w="0"/>
              <a:latin typeface="Comic Sans MS" panose="030F0702030302020204" pitchFamily="66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11815150" y="4543335"/>
            <a:ext cx="33329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7200" b="1" dirty="0">
                <a:ln w="0"/>
                <a:latin typeface="Comic Sans MS" panose="030F0702030302020204" pitchFamily="66" charset="0"/>
              </a:rPr>
              <a:t>fifteen</a:t>
            </a:r>
            <a:endParaRPr lang="en-US" sz="7200" b="1" cap="none" spc="0" dirty="0">
              <a:ln w="0"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05" grpId="0"/>
      <p:bldP spid="106" grpId="0"/>
      <p:bldP spid="1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92" y="-1970"/>
            <a:ext cx="18289585" cy="10290940"/>
          </a:xfrm>
          <a:prstGeom prst="rect">
            <a:avLst/>
          </a:prstGeom>
        </p:spPr>
      </p:pic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F5A6634F-428A-42EA-B8FA-2817D4E6CF5F}"/>
              </a:ext>
            </a:extLst>
          </p:cNvPr>
          <p:cNvSpPr txBox="1"/>
          <p:nvPr/>
        </p:nvSpPr>
        <p:spPr>
          <a:xfrm>
            <a:off x="12155314" y="1791335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F69941E8-375B-4002-BF4C-9A81C8634266}"/>
              </a:ext>
            </a:extLst>
          </p:cNvPr>
          <p:cNvSpPr txBox="1"/>
          <p:nvPr/>
        </p:nvSpPr>
        <p:spPr>
          <a:xfrm>
            <a:off x="12155312" y="2366579"/>
            <a:ext cx="421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0473D264-E6ED-455D-8E2F-6EE322E4C4C0}"/>
              </a:ext>
            </a:extLst>
          </p:cNvPr>
          <p:cNvSpPr txBox="1"/>
          <p:nvPr/>
        </p:nvSpPr>
        <p:spPr>
          <a:xfrm>
            <a:off x="12140936" y="2952964"/>
            <a:ext cx="5394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04E9C824-09C9-44B6-9AD3-85A5CE20F0E7}"/>
              </a:ext>
            </a:extLst>
          </p:cNvPr>
          <p:cNvSpPr txBox="1"/>
          <p:nvPr/>
        </p:nvSpPr>
        <p:spPr>
          <a:xfrm>
            <a:off x="12140936" y="3529319"/>
            <a:ext cx="5567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555D9B42-325D-4526-BB85-B050BE7D1AD3}"/>
              </a:ext>
            </a:extLst>
          </p:cNvPr>
          <p:cNvSpPr txBox="1"/>
          <p:nvPr/>
        </p:nvSpPr>
        <p:spPr>
          <a:xfrm>
            <a:off x="12155312" y="4694019"/>
            <a:ext cx="4372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9C70803D-41D3-4977-8190-9F2ACA850BC9}"/>
              </a:ext>
            </a:extLst>
          </p:cNvPr>
          <p:cNvSpPr txBox="1"/>
          <p:nvPr/>
        </p:nvSpPr>
        <p:spPr>
          <a:xfrm>
            <a:off x="12140070" y="5308714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8E5E6522-7850-472F-A37E-597953452D0E}"/>
              </a:ext>
            </a:extLst>
          </p:cNvPr>
          <p:cNvSpPr txBox="1"/>
          <p:nvPr/>
        </p:nvSpPr>
        <p:spPr>
          <a:xfrm>
            <a:off x="12151528" y="5920909"/>
            <a:ext cx="475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0E0F6CD2-603A-4A2F-8BBA-5921133A5FE7}"/>
              </a:ext>
            </a:extLst>
          </p:cNvPr>
          <p:cNvSpPr txBox="1"/>
          <p:nvPr/>
        </p:nvSpPr>
        <p:spPr>
          <a:xfrm>
            <a:off x="12136287" y="6554076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44" name="Track 072">
            <a:hlinkClick r:id="" action="ppaction://media"/>
            <a:extLst>
              <a:ext uri="{FF2B5EF4-FFF2-40B4-BE49-F238E27FC236}">
                <a16:creationId xmlns:a16="http://schemas.microsoft.com/office/drawing/2014/main" xmlns="" id="{A97841F5-4E08-42E8-B852-2491A2C415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79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11" y="497086"/>
            <a:ext cx="487363" cy="487363"/>
          </a:xfrm>
          <a:prstGeom prst="rect">
            <a:avLst/>
          </a:prstGeom>
        </p:spPr>
      </p:pic>
      <p:pic>
        <p:nvPicPr>
          <p:cNvPr id="145" name="Track 072">
            <a:hlinkClick r:id="" action="ppaction://media"/>
            <a:extLst>
              <a:ext uri="{FF2B5EF4-FFF2-40B4-BE49-F238E27FC236}">
                <a16:creationId xmlns:a16="http://schemas.microsoft.com/office/drawing/2014/main" xmlns="" id="{F08FD936-FC8E-429F-BD9A-8279545F20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33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10" y="1022197"/>
            <a:ext cx="487363" cy="487363"/>
          </a:xfrm>
          <a:prstGeom prst="rect">
            <a:avLst/>
          </a:prstGeom>
        </p:spPr>
      </p:pic>
      <p:pic>
        <p:nvPicPr>
          <p:cNvPr id="146" name="Track 072">
            <a:hlinkClick r:id="" action="ppaction://media"/>
            <a:extLst>
              <a:ext uri="{FF2B5EF4-FFF2-40B4-BE49-F238E27FC236}">
                <a16:creationId xmlns:a16="http://schemas.microsoft.com/office/drawing/2014/main" xmlns="" id="{7E5D16CC-5F93-4C1D-8FFB-6545A835A0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0" end="291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9" y="1536953"/>
            <a:ext cx="487363" cy="487363"/>
          </a:xfrm>
          <a:prstGeom prst="rect">
            <a:avLst/>
          </a:prstGeom>
        </p:spPr>
      </p:pic>
      <p:pic>
        <p:nvPicPr>
          <p:cNvPr id="147" name="Track 072">
            <a:hlinkClick r:id="" action="ppaction://media"/>
            <a:extLst>
              <a:ext uri="{FF2B5EF4-FFF2-40B4-BE49-F238E27FC236}">
                <a16:creationId xmlns:a16="http://schemas.microsoft.com/office/drawing/2014/main" xmlns="" id="{5F9C757F-BF22-4258-BA7D-98CA4EEB3CE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0" end="24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8" y="2062064"/>
            <a:ext cx="487363" cy="487363"/>
          </a:xfrm>
          <a:prstGeom prst="rect">
            <a:avLst/>
          </a:prstGeom>
        </p:spPr>
      </p:pic>
      <p:pic>
        <p:nvPicPr>
          <p:cNvPr id="148" name="Track 072">
            <a:hlinkClick r:id="" action="ppaction://media"/>
            <a:extLst>
              <a:ext uri="{FF2B5EF4-FFF2-40B4-BE49-F238E27FC236}">
                <a16:creationId xmlns:a16="http://schemas.microsoft.com/office/drawing/2014/main" xmlns="" id="{E1FF5E39-B038-4EFA-AAEE-2ED2C00DFD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100" end="206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8" y="2529286"/>
            <a:ext cx="487363" cy="487363"/>
          </a:xfrm>
          <a:prstGeom prst="rect">
            <a:avLst/>
          </a:prstGeom>
        </p:spPr>
      </p:pic>
      <p:pic>
        <p:nvPicPr>
          <p:cNvPr id="149" name="Track 072">
            <a:hlinkClick r:id="" action="ppaction://media"/>
            <a:extLst>
              <a:ext uri="{FF2B5EF4-FFF2-40B4-BE49-F238E27FC236}">
                <a16:creationId xmlns:a16="http://schemas.microsoft.com/office/drawing/2014/main" xmlns="" id="{759F52CF-79AA-4AAF-BDBE-C4D3015B41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00" end="161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3171388"/>
            <a:ext cx="487363" cy="487363"/>
          </a:xfrm>
          <a:prstGeom prst="rect">
            <a:avLst/>
          </a:prstGeom>
        </p:spPr>
      </p:pic>
      <p:pic>
        <p:nvPicPr>
          <p:cNvPr id="150" name="Track 072">
            <a:hlinkClick r:id="" action="ppaction://media"/>
            <a:extLst>
              <a:ext uri="{FF2B5EF4-FFF2-40B4-BE49-F238E27FC236}">
                <a16:creationId xmlns:a16="http://schemas.microsoft.com/office/drawing/2014/main" xmlns="" id="{942A67BE-980F-483D-991B-50A556342B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900" end="113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3857554"/>
            <a:ext cx="487363" cy="487363"/>
          </a:xfrm>
          <a:prstGeom prst="rect">
            <a:avLst/>
          </a:prstGeom>
        </p:spPr>
      </p:pic>
      <p:pic>
        <p:nvPicPr>
          <p:cNvPr id="151" name="Track 072">
            <a:hlinkClick r:id="" action="ppaction://media"/>
            <a:extLst>
              <a:ext uri="{FF2B5EF4-FFF2-40B4-BE49-F238E27FC236}">
                <a16:creationId xmlns:a16="http://schemas.microsoft.com/office/drawing/2014/main" xmlns="" id="{01816479-F118-4475-833D-69E197774A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0" end="7226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7" y="4427537"/>
            <a:ext cx="487363" cy="487363"/>
          </a:xfrm>
          <a:prstGeom prst="rect">
            <a:avLst/>
          </a:prstGeom>
        </p:spPr>
      </p:pic>
      <p:pic>
        <p:nvPicPr>
          <p:cNvPr id="152" name="Track 072">
            <a:hlinkClick r:id="" action="ppaction://media"/>
            <a:extLst>
              <a:ext uri="{FF2B5EF4-FFF2-40B4-BE49-F238E27FC236}">
                <a16:creationId xmlns:a16="http://schemas.microsoft.com/office/drawing/2014/main" xmlns="" id="{05C10FF0-931A-4983-9A89-55F25631AA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200" end="4751.53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883306" y="4870422"/>
            <a:ext cx="487363" cy="487363"/>
          </a:xfrm>
          <a:prstGeom prst="rect">
            <a:avLst/>
          </a:prstGeom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35F1E07F-78B2-4387-88DF-D2F057F0C4AE}"/>
              </a:ext>
            </a:extLst>
          </p:cNvPr>
          <p:cNvSpPr txBox="1"/>
          <p:nvPr/>
        </p:nvSpPr>
        <p:spPr>
          <a:xfrm>
            <a:off x="12155313" y="1790700"/>
            <a:ext cx="3743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xmlns="" id="{6F541A23-5877-4448-9AA3-A93434869887}"/>
              </a:ext>
            </a:extLst>
          </p:cNvPr>
          <p:cNvSpPr txBox="1"/>
          <p:nvPr/>
        </p:nvSpPr>
        <p:spPr>
          <a:xfrm>
            <a:off x="12155314" y="1792761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070F95CA-A5C6-48E8-97EA-BCE54951B72C}"/>
              </a:ext>
            </a:extLst>
          </p:cNvPr>
          <p:cNvSpPr txBox="1"/>
          <p:nvPr/>
        </p:nvSpPr>
        <p:spPr>
          <a:xfrm>
            <a:off x="12155314" y="1790700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B762A2BA-F25D-42B9-8BEC-43DFB12ED73A}"/>
              </a:ext>
            </a:extLst>
          </p:cNvPr>
          <p:cNvSpPr txBox="1"/>
          <p:nvPr/>
        </p:nvSpPr>
        <p:spPr>
          <a:xfrm>
            <a:off x="12155314" y="2366959"/>
            <a:ext cx="437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xmlns="" id="{112EE4BB-DFAA-465E-85CC-21D653D7C4CA}"/>
              </a:ext>
            </a:extLst>
          </p:cNvPr>
          <p:cNvSpPr txBox="1"/>
          <p:nvPr/>
        </p:nvSpPr>
        <p:spPr>
          <a:xfrm>
            <a:off x="12155312" y="2366959"/>
            <a:ext cx="4211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2953764D-42FF-427B-BFC9-A9C103DA82EF}"/>
              </a:ext>
            </a:extLst>
          </p:cNvPr>
          <p:cNvSpPr txBox="1"/>
          <p:nvPr/>
        </p:nvSpPr>
        <p:spPr>
          <a:xfrm>
            <a:off x="12155312" y="2366959"/>
            <a:ext cx="421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DEC16879-9771-4705-841A-A416D1CDAF48}"/>
              </a:ext>
            </a:extLst>
          </p:cNvPr>
          <p:cNvSpPr txBox="1"/>
          <p:nvPr/>
        </p:nvSpPr>
        <p:spPr>
          <a:xfrm>
            <a:off x="12140936" y="2952001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5C14D5CF-FBCC-4229-910F-021AB9110EA2}"/>
              </a:ext>
            </a:extLst>
          </p:cNvPr>
          <p:cNvSpPr txBox="1"/>
          <p:nvPr/>
        </p:nvSpPr>
        <p:spPr>
          <a:xfrm>
            <a:off x="12142075" y="2954358"/>
            <a:ext cx="539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xmlns="" id="{0C6ECEDB-8076-42C6-B050-7B6D6693EF6E}"/>
              </a:ext>
            </a:extLst>
          </p:cNvPr>
          <p:cNvSpPr txBox="1"/>
          <p:nvPr/>
        </p:nvSpPr>
        <p:spPr>
          <a:xfrm>
            <a:off x="12140937" y="2953802"/>
            <a:ext cx="539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F1D2FAD-CB8E-446E-8793-A92DEFC2E625}"/>
              </a:ext>
            </a:extLst>
          </p:cNvPr>
          <p:cNvSpPr txBox="1"/>
          <p:nvPr/>
        </p:nvSpPr>
        <p:spPr>
          <a:xfrm>
            <a:off x="12140936" y="3526786"/>
            <a:ext cx="556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EF1B4499-5F56-4A72-AB9F-2DA4AFE8BE14}"/>
              </a:ext>
            </a:extLst>
          </p:cNvPr>
          <p:cNvSpPr txBox="1"/>
          <p:nvPr/>
        </p:nvSpPr>
        <p:spPr>
          <a:xfrm>
            <a:off x="12140936" y="3527497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23B6E18F-43AD-446A-92E4-0F1F2F7828E0}"/>
              </a:ext>
            </a:extLst>
          </p:cNvPr>
          <p:cNvSpPr txBox="1"/>
          <p:nvPr/>
        </p:nvSpPr>
        <p:spPr>
          <a:xfrm>
            <a:off x="12140936" y="3528197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xmlns="" id="{738E10FF-A34A-4B0D-A157-016D194993A3}"/>
              </a:ext>
            </a:extLst>
          </p:cNvPr>
          <p:cNvSpPr txBox="1"/>
          <p:nvPr/>
        </p:nvSpPr>
        <p:spPr>
          <a:xfrm>
            <a:off x="12155313" y="4694012"/>
            <a:ext cx="46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0960B9BE-36AF-4B12-AB38-7F47E359BCD8}"/>
              </a:ext>
            </a:extLst>
          </p:cNvPr>
          <p:cNvSpPr txBox="1"/>
          <p:nvPr/>
        </p:nvSpPr>
        <p:spPr>
          <a:xfrm>
            <a:off x="12155313" y="4694019"/>
            <a:ext cx="4372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A4E9D27F-8A0B-4817-A841-C1BA69CC8163}"/>
              </a:ext>
            </a:extLst>
          </p:cNvPr>
          <p:cNvSpPr txBox="1"/>
          <p:nvPr/>
        </p:nvSpPr>
        <p:spPr>
          <a:xfrm>
            <a:off x="12155312" y="4694012"/>
            <a:ext cx="462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xmlns="" id="{83265DE3-1E14-461D-9121-48AD84DA59C0}"/>
              </a:ext>
            </a:extLst>
          </p:cNvPr>
          <p:cNvSpPr txBox="1"/>
          <p:nvPr/>
        </p:nvSpPr>
        <p:spPr>
          <a:xfrm>
            <a:off x="12140935" y="5308843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82768875-6F15-4B3A-A09B-F22ADFC8880A}"/>
              </a:ext>
            </a:extLst>
          </p:cNvPr>
          <p:cNvSpPr txBox="1"/>
          <p:nvPr/>
        </p:nvSpPr>
        <p:spPr>
          <a:xfrm>
            <a:off x="12140070" y="5309207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</a:t>
            </a:r>
            <a:r>
              <a:rPr lang="en-US" sz="3600" dirty="0"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C9FB1A2F-2FB1-4767-9ECD-39FA746EE2AA}"/>
              </a:ext>
            </a:extLst>
          </p:cNvPr>
          <p:cNvSpPr txBox="1"/>
          <p:nvPr/>
        </p:nvSpPr>
        <p:spPr>
          <a:xfrm>
            <a:off x="12140935" y="5308714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xmlns="" id="{CA4AF0F9-45D4-4FB2-A73F-189EFFC2C214}"/>
              </a:ext>
            </a:extLst>
          </p:cNvPr>
          <p:cNvSpPr txBox="1"/>
          <p:nvPr/>
        </p:nvSpPr>
        <p:spPr>
          <a:xfrm>
            <a:off x="12151529" y="5920902"/>
            <a:ext cx="4754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xmlns="" id="{19FFB0F7-B13E-4C62-A8EB-D25802ED0EA9}"/>
              </a:ext>
            </a:extLst>
          </p:cNvPr>
          <p:cNvSpPr txBox="1"/>
          <p:nvPr/>
        </p:nvSpPr>
        <p:spPr>
          <a:xfrm>
            <a:off x="12151528" y="5920909"/>
            <a:ext cx="475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1ED0DBF6-145F-4E09-A076-F6ECF0DD72F9}"/>
              </a:ext>
            </a:extLst>
          </p:cNvPr>
          <p:cNvSpPr txBox="1"/>
          <p:nvPr/>
        </p:nvSpPr>
        <p:spPr>
          <a:xfrm>
            <a:off x="12151528" y="5920902"/>
            <a:ext cx="475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4C9CB8D-66A8-44EB-A590-8976991F0579}"/>
              </a:ext>
            </a:extLst>
          </p:cNvPr>
          <p:cNvSpPr txBox="1"/>
          <p:nvPr/>
        </p:nvSpPr>
        <p:spPr>
          <a:xfrm>
            <a:off x="12137152" y="6554205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xmlns="" id="{DE53E949-A81B-4D0D-88A9-A266E072B3FD}"/>
              </a:ext>
            </a:extLst>
          </p:cNvPr>
          <p:cNvSpPr txBox="1"/>
          <p:nvPr/>
        </p:nvSpPr>
        <p:spPr>
          <a:xfrm>
            <a:off x="12136287" y="6554569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6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xmlns="" id="{C5EEBF99-40C0-46AC-AA08-C573512BEFE7}"/>
              </a:ext>
            </a:extLst>
          </p:cNvPr>
          <p:cNvSpPr txBox="1"/>
          <p:nvPr/>
        </p:nvSpPr>
        <p:spPr>
          <a:xfrm>
            <a:off x="12137152" y="6554076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0" y="0"/>
            <a:ext cx="7010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3.Listen and chant.</a:t>
            </a:r>
          </a:p>
        </p:txBody>
      </p:sp>
      <p:pic>
        <p:nvPicPr>
          <p:cNvPr id="3" name="Track 072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49175" y="8917374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3756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0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00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400"/>
                            </p:stCondLst>
                            <p:childTnLst>
                              <p:par>
                                <p:cTn id="6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6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9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4000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6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3400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400"/>
                            </p:stCondLst>
                            <p:childTnLst>
                              <p:par>
                                <p:cTn id="10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700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700"/>
                            </p:stCondLst>
                            <p:childTnLst>
                              <p:par>
                                <p:cTn id="1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900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7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900"/>
                            </p:stCondLst>
                            <p:childTnLst>
                              <p:par>
                                <p:cTn id="1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3900" fill="hold"/>
                                        <p:tgtEl>
                                          <p:spTgt spid="1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8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900"/>
                            </p:stCondLst>
                            <p:childTnLst>
                              <p:par>
                                <p:cTn id="14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6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"/>
                </p:tgtEl>
              </p:cMediaNode>
            </p:audio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5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7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8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9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0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1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2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427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143" grpId="0"/>
      <p:bldP spid="143" grpId="1"/>
      <p:bldP spid="154" grpId="0"/>
      <p:bldP spid="154" grpId="1"/>
      <p:bldP spid="155" grpId="0"/>
      <p:bldP spid="155" grpId="1"/>
      <p:bldP spid="157" grpId="0"/>
      <p:bldP spid="157" grpId="1"/>
      <p:bldP spid="158" grpId="0"/>
      <p:bldP spid="158" grpId="1"/>
      <p:bldP spid="160" grpId="0"/>
      <p:bldP spid="160" grpId="1"/>
      <p:bldP spid="161" grpId="0"/>
      <p:bldP spid="161" grpId="1"/>
      <p:bldP spid="163" grpId="0"/>
      <p:bldP spid="163" grpId="1"/>
      <p:bldP spid="164" grpId="0"/>
      <p:bldP spid="164" grpId="1"/>
      <p:bldP spid="166" grpId="0"/>
      <p:bldP spid="166" grpId="1"/>
      <p:bldP spid="167" grpId="0"/>
      <p:bldP spid="167" grpId="1"/>
      <p:bldP spid="169" grpId="0"/>
      <p:bldP spid="169" grpId="1"/>
      <p:bldP spid="170" grpId="0"/>
      <p:bldP spid="170" grpId="1"/>
      <p:bldP spid="172" grpId="0"/>
      <p:bldP spid="172" grpId="1"/>
      <p:bldP spid="173" grpId="0"/>
      <p:bldP spid="173" grpId="1"/>
      <p:bldP spid="175" grpId="0"/>
      <p:bldP spid="175" grpId="1"/>
      <p:bldP spid="176" grpId="0"/>
      <p:bldP spid="17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92" y="-1970"/>
            <a:ext cx="18289585" cy="1029094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0" y="0"/>
            <a:ext cx="5791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teams.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070F95CA-A5C6-48E8-97EA-BCE54951B72C}"/>
              </a:ext>
            </a:extLst>
          </p:cNvPr>
          <p:cNvSpPr txBox="1"/>
          <p:nvPr/>
        </p:nvSpPr>
        <p:spPr>
          <a:xfrm>
            <a:off x="12155314" y="1485900"/>
            <a:ext cx="3743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2953764D-42FF-427B-BFC9-A9C103DA82EF}"/>
              </a:ext>
            </a:extLst>
          </p:cNvPr>
          <p:cNvSpPr txBox="1"/>
          <p:nvPr/>
        </p:nvSpPr>
        <p:spPr>
          <a:xfrm>
            <a:off x="12155312" y="2080899"/>
            <a:ext cx="421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C6ECEDB-8076-42C6-B050-7B6D6693EF6E}"/>
              </a:ext>
            </a:extLst>
          </p:cNvPr>
          <p:cNvSpPr txBox="1"/>
          <p:nvPr/>
        </p:nvSpPr>
        <p:spPr>
          <a:xfrm>
            <a:off x="12140937" y="2675898"/>
            <a:ext cx="5396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balls?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23B6E18F-43AD-446A-92E4-0F1F2F7828E0}"/>
              </a:ext>
            </a:extLst>
          </p:cNvPr>
          <p:cNvSpPr txBox="1"/>
          <p:nvPr/>
        </p:nvSpPr>
        <p:spPr>
          <a:xfrm>
            <a:off x="12140936" y="3270896"/>
            <a:ext cx="5419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Eleve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thirtee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4E9D27F-8A0B-4817-A841-C1BA69CC8163}"/>
              </a:ext>
            </a:extLst>
          </p:cNvPr>
          <p:cNvSpPr txBox="1"/>
          <p:nvPr/>
        </p:nvSpPr>
        <p:spPr>
          <a:xfrm>
            <a:off x="12155312" y="4694012"/>
            <a:ext cx="462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C9FB1A2F-2FB1-4767-9ECD-39FA746EE2AA}"/>
              </a:ext>
            </a:extLst>
          </p:cNvPr>
          <p:cNvSpPr txBox="1"/>
          <p:nvPr/>
        </p:nvSpPr>
        <p:spPr>
          <a:xfrm>
            <a:off x="12140935" y="5288798"/>
            <a:ext cx="39767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,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1ED0DBF6-145F-4E09-A076-F6ECF0DD72F9}"/>
              </a:ext>
            </a:extLst>
          </p:cNvPr>
          <p:cNvSpPr txBox="1"/>
          <p:nvPr/>
        </p:nvSpPr>
        <p:spPr>
          <a:xfrm>
            <a:off x="12151528" y="5883584"/>
            <a:ext cx="475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How many dolls?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C5EEBF99-40C0-46AC-AA08-C573512BEFE7}"/>
              </a:ext>
            </a:extLst>
          </p:cNvPr>
          <p:cNvSpPr txBox="1"/>
          <p:nvPr/>
        </p:nvSpPr>
        <p:spPr>
          <a:xfrm>
            <a:off x="12137152" y="6478369"/>
            <a:ext cx="5846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Fourtee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 or fiftee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6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Track 072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49175" y="8917374"/>
            <a:ext cx="914400" cy="91440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6823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tick.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664" y="2701226"/>
            <a:ext cx="226267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197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4"/>
          <a:srcRect l="2275" t="4330" r="573" b="4449"/>
          <a:stretch/>
        </p:blipFill>
        <p:spPr>
          <a:xfrm>
            <a:off x="1139624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5"/>
          <a:srcRect l="2802" t="4547" r="120" b="4231"/>
          <a:stretch/>
        </p:blipFill>
        <p:spPr>
          <a:xfrm>
            <a:off x="9375977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29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4. Listen and tick.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6"/>
          <a:srcRect l="2275" t="4330" r="573" b="4449"/>
          <a:stretch/>
        </p:blipFill>
        <p:spPr>
          <a:xfrm>
            <a:off x="1139624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23" name="Picture 22"/>
          <p:cNvPicPr>
            <a:picLocks/>
          </p:cNvPicPr>
          <p:nvPr/>
        </p:nvPicPr>
        <p:blipFill rotWithShape="1">
          <a:blip r:embed="rId7"/>
          <a:srcRect l="2802" t="4547" r="120" b="4231"/>
          <a:stretch/>
        </p:blipFill>
        <p:spPr>
          <a:xfrm>
            <a:off x="9375977" y="3142884"/>
            <a:ext cx="7772400" cy="4343400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2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Track 073 (mp3cut.net)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99524" y="85725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0532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71628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Check the answers.</a:t>
            </a:r>
          </a:p>
        </p:txBody>
      </p:sp>
      <p:pic>
        <p:nvPicPr>
          <p:cNvPr id="15" name="Picture 14"/>
          <p:cNvPicPr>
            <a:picLocks/>
          </p:cNvPicPr>
          <p:nvPr/>
        </p:nvPicPr>
        <p:blipFill rotWithShape="1">
          <a:blip r:embed="rId7"/>
          <a:srcRect l="2275" t="4330" r="573" b="4449"/>
          <a:stretch/>
        </p:blipFill>
        <p:spPr>
          <a:xfrm>
            <a:off x="3979772" y="2495916"/>
            <a:ext cx="10328456" cy="5771784"/>
          </a:xfrm>
          <a:prstGeom prst="roundRect">
            <a:avLst/>
          </a:prstGeom>
          <a:ln w="38100">
            <a:solidFill>
              <a:srgbClr val="FF66CC"/>
            </a:solidFill>
            <a:prstDash val="dash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01F0CEA-4AEA-4976-AE0C-61031BF6E58B}"/>
              </a:ext>
            </a:extLst>
          </p:cNvPr>
          <p:cNvSpPr txBox="1"/>
          <p:nvPr/>
        </p:nvSpPr>
        <p:spPr>
          <a:xfrm>
            <a:off x="6172200" y="7219771"/>
            <a:ext cx="99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7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073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99524" y="8648700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9420" y="-190500"/>
            <a:ext cx="3462828" cy="2365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0" y="7971426"/>
            <a:ext cx="2209800" cy="2402032"/>
          </a:xfrm>
          <a:prstGeom prst="rect">
            <a:avLst/>
          </a:prstGeom>
        </p:spPr>
      </p:pic>
      <p:sp>
        <p:nvSpPr>
          <p:cNvPr id="13" name="Freeform 8"/>
          <p:cNvSpPr/>
          <p:nvPr/>
        </p:nvSpPr>
        <p:spPr>
          <a:xfrm>
            <a:off x="16481879" y="7336915"/>
            <a:ext cx="1706475" cy="2929570"/>
          </a:xfrm>
          <a:custGeom>
            <a:avLst/>
            <a:gdLst/>
            <a:ahLst/>
            <a:cxnLst/>
            <a:rect l="l" t="t" r="r" b="b"/>
            <a:pathLst>
              <a:path w="2748383" h="4718253">
                <a:moveTo>
                  <a:pt x="0" y="0"/>
                </a:moveTo>
                <a:lnTo>
                  <a:pt x="2748383" y="0"/>
                </a:lnTo>
                <a:lnTo>
                  <a:pt x="2748383" y="4718254"/>
                </a:lnTo>
                <a:lnTo>
                  <a:pt x="0" y="4718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7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</TotalTime>
  <Words>338</Words>
  <Application>Microsoft Office PowerPoint</Application>
  <PresentationFormat>Custom</PresentationFormat>
  <Paragraphs>101</Paragraphs>
  <Slides>16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Britannic Bold</vt:lpstr>
      <vt:lpstr>Wingdings 2</vt:lpstr>
      <vt:lpstr>Comic Sans MS</vt:lpstr>
      <vt:lpstr>Calibri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GA</cp:lastModifiedBy>
  <cp:revision>428</cp:revision>
  <dcterms:created xsi:type="dcterms:W3CDTF">2006-08-16T00:00:00Z</dcterms:created>
  <dcterms:modified xsi:type="dcterms:W3CDTF">2026-03-23T09:24:04Z</dcterms:modified>
  <dc:identifier>DAF4-axjRKU</dc:identifier>
</cp:coreProperties>
</file>