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6"/>
  </p:notesMasterIdLst>
  <p:sldIdLst>
    <p:sldId id="316" r:id="rId2"/>
    <p:sldId id="319" r:id="rId3"/>
    <p:sldId id="326" r:id="rId4"/>
    <p:sldId id="284" r:id="rId5"/>
    <p:sldId id="404" r:id="rId6"/>
    <p:sldId id="325" r:id="rId7"/>
    <p:sldId id="358" r:id="rId8"/>
    <p:sldId id="405" r:id="rId9"/>
    <p:sldId id="406" r:id="rId10"/>
    <p:sldId id="327" r:id="rId11"/>
    <p:sldId id="376" r:id="rId12"/>
    <p:sldId id="407" r:id="rId13"/>
    <p:sldId id="409" r:id="rId14"/>
    <p:sldId id="274" r:id="rId15"/>
  </p:sldIdLst>
  <p:sldSz cx="18288000" cy="10287000"/>
  <p:notesSz cx="6858000" cy="9144000"/>
  <p:embeddedFontLst>
    <p:embeddedFont>
      <p:font typeface="Britannic Bold" pitchFamily="34" charset="0"/>
      <p:regular r:id="rId17"/>
    </p:embeddedFont>
    <p:embeddedFont>
      <p:font typeface="Comic Sans MS" pitchFamily="66" charset="0"/>
      <p:regular r:id="rId18"/>
      <p:bold r:id="rId19"/>
    </p:embeddedFont>
    <p:embeddedFont>
      <p:font typeface="Calibri" pitchFamily="34" charset="0"/>
      <p:regular r:id="rId20"/>
      <p:bold r:id="rId21"/>
      <p:italic r:id="rId22"/>
      <p:boldItalic r:id="rId23"/>
    </p:embeddedFont>
    <p:embeddedFont>
      <p:font typeface="Berlin Sans FB Demi" pitchFamily="34" charset="0"/>
      <p:bold r:id="rId24"/>
    </p:embeddedFont>
    <p:embeddedFont>
      <p:font typeface="Arial Rounded MT Bold" charset="0"/>
      <p:regular r:id="rId2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99FF"/>
    <a:srgbClr val="CC0099"/>
    <a:srgbClr val="CCFF33"/>
    <a:srgbClr val="66FF99"/>
    <a:srgbClr val="FF5050"/>
    <a:srgbClr val="FF9900"/>
    <a:srgbClr val="669900"/>
    <a:srgbClr val="FF66CC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39" autoAdjust="0"/>
    <p:restoredTop sz="85821" autoAdjust="0"/>
  </p:normalViewPr>
  <p:slideViewPr>
    <p:cSldViewPr>
      <p:cViewPr>
        <p:scale>
          <a:sx n="46" d="100"/>
          <a:sy n="46" d="100"/>
        </p:scale>
        <p:origin x="-756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52B505-E953-4370-BA3E-0E5DB5EB9492}" type="datetimeFigureOut">
              <a:rPr lang="en-US" smtClean="0"/>
              <a:t>23/03/2026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A2EDB-99F7-4A1B-9B48-B1B5541D2D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4286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3301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809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1915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4407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6325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8930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997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Step 5: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Have pupils work in groups to make up actions for the song. Invite a few groups to perform the song for the class.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A2EDB-99F7-4A1B-9B48-B1B5541D2DE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603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23/03/2026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svg"/><Relationship Id="rId3" Type="http://schemas.openxmlformats.org/officeDocument/2006/relationships/image" Target="../media/image31.png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svg"/><Relationship Id="rId5" Type="http://schemas.openxmlformats.org/officeDocument/2006/relationships/image" Target="../media/image33.png"/><Relationship Id="rId10" Type="http://schemas.openxmlformats.org/officeDocument/2006/relationships/image" Target="../media/image78.sv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76.svg"/><Relationship Id="rId3" Type="http://schemas.microsoft.com/office/2007/relationships/media" Target="../media/media3.mp3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4.svg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78.svg"/><Relationship Id="rId10" Type="http://schemas.openxmlformats.org/officeDocument/2006/relationships/image" Target="../media/image33.png"/><Relationship Id="rId4" Type="http://schemas.openxmlformats.org/officeDocument/2006/relationships/audio" Target="../media/media3.mp3"/><Relationship Id="rId9" Type="http://schemas.openxmlformats.org/officeDocument/2006/relationships/image" Target="../media/image19.png"/><Relationship Id="rId1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78.sv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76.sv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svg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svg"/><Relationship Id="rId5" Type="http://schemas.openxmlformats.org/officeDocument/2006/relationships/image" Target="../media/image16.png"/><Relationship Id="rId10" Type="http://schemas.openxmlformats.org/officeDocument/2006/relationships/image" Target="../media/image57.svg"/><Relationship Id="rId4" Type="http://schemas.openxmlformats.org/officeDocument/2006/relationships/image" Target="../media/image15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57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9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11" Type="http://schemas.openxmlformats.org/officeDocument/2006/relationships/image" Target="../media/image55.sv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53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2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svg"/><Relationship Id="rId11" Type="http://schemas.openxmlformats.org/officeDocument/2006/relationships/image" Target="../media/image28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2.svg"/><Relationship Id="rId9" Type="http://schemas.openxmlformats.org/officeDocument/2006/relationships/image" Target="../media/image26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66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7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66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70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29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12" Type="http://schemas.openxmlformats.org/officeDocument/2006/relationships/image" Target="../media/image68.sv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image" Target="../media/image66.sv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70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7765508" y="-2466252"/>
            <a:ext cx="12044201" cy="9590952"/>
          </a:xfrm>
          <a:custGeom>
            <a:avLst/>
            <a:gdLst/>
            <a:ahLst/>
            <a:cxnLst/>
            <a:rect l="l" t="t" r="r" b="b"/>
            <a:pathLst>
              <a:path w="12044201" h="10641710">
                <a:moveTo>
                  <a:pt x="0" y="0"/>
                </a:moveTo>
                <a:lnTo>
                  <a:pt x="12044201" y="0"/>
                </a:lnTo>
                <a:lnTo>
                  <a:pt x="12044201" y="10641710"/>
                </a:lnTo>
                <a:lnTo>
                  <a:pt x="0" y="106417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3"/>
          <p:cNvSpPr txBox="1"/>
          <p:nvPr/>
        </p:nvSpPr>
        <p:spPr>
          <a:xfrm>
            <a:off x="8193808" y="2179437"/>
            <a:ext cx="10170392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In the </a:t>
            </a:r>
            <a:r>
              <a:rPr lang="en-US" sz="9600" b="1" dirty="0" err="1">
                <a:solidFill>
                  <a:srgbClr val="0000FF"/>
                </a:solidFill>
                <a:latin typeface="Berlin Sans FB Demi" panose="020E0802020502020306" pitchFamily="34" charset="0"/>
              </a:rPr>
              <a:t>maths</a:t>
            </a:r>
            <a:r>
              <a:rPr lang="en-US" sz="9600" b="1" dirty="0">
                <a:solidFill>
                  <a:srgbClr val="0000FF"/>
                </a:solidFill>
                <a:latin typeface="Berlin Sans FB Demi" panose="020E0802020502020306" pitchFamily="34" charset="0"/>
              </a:rPr>
              <a:t> class</a:t>
            </a:r>
          </a:p>
        </p:txBody>
      </p:sp>
      <p:sp>
        <p:nvSpPr>
          <p:cNvPr id="23" name="TextBox 13"/>
          <p:cNvSpPr txBox="1"/>
          <p:nvPr/>
        </p:nvSpPr>
        <p:spPr>
          <a:xfrm>
            <a:off x="8941493" y="4473710"/>
            <a:ext cx="8675023" cy="10156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6600" b="1">
                <a:ln>
                  <a:solidFill>
                    <a:sysClr val="windowText" lastClr="000000"/>
                  </a:solidFill>
                </a:ln>
                <a:solidFill>
                  <a:srgbClr val="FF0066"/>
                </a:solidFill>
                <a:latin typeface="Comic Sans MS" panose="030F0702030302020204" pitchFamily="66" charset="0"/>
              </a:rPr>
              <a:t>Lesson 3</a:t>
            </a:r>
            <a:endParaRPr lang="en-US" sz="6600" b="1" dirty="0">
              <a:ln>
                <a:solidFill>
                  <a:sysClr val="windowText" lastClr="000000"/>
                </a:solidFill>
              </a:ln>
              <a:solidFill>
                <a:srgbClr val="FF0066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TextBox 13"/>
          <p:cNvSpPr txBox="1"/>
          <p:nvPr/>
        </p:nvSpPr>
        <p:spPr>
          <a:xfrm>
            <a:off x="11564504" y="476416"/>
            <a:ext cx="3429000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7200" b="1" dirty="0">
                <a:solidFill>
                  <a:sysClr val="windowText" lastClr="000000"/>
                </a:solidFill>
                <a:latin typeface="Berlin Sans FB Demi" panose="020E0802020502020306" pitchFamily="34" charset="0"/>
              </a:rPr>
              <a:t>Unit 13: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543072">
            <a:off x="1798217" y="-691749"/>
            <a:ext cx="6998815" cy="3377477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748697">
            <a:off x="4985346" y="6714308"/>
            <a:ext cx="6444031" cy="317629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44640" y="7124700"/>
            <a:ext cx="7017104" cy="357256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1249" y="2705100"/>
            <a:ext cx="6894932" cy="7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7628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sing.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0824" y="2701226"/>
            <a:ext cx="230635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4059537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10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078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46DCF90B-3A89-46F8-A132-2C0A09B11A98}"/>
              </a:ext>
            </a:extLst>
          </p:cNvPr>
          <p:cNvSpPr txBox="1"/>
          <p:nvPr/>
        </p:nvSpPr>
        <p:spPr>
          <a:xfrm>
            <a:off x="1761072" y="3088370"/>
            <a:ext cx="4265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DFC8B83-964C-4C38-AED0-89583F7C8D06}"/>
              </a:ext>
            </a:extLst>
          </p:cNvPr>
          <p:cNvSpPr txBox="1"/>
          <p:nvPr/>
        </p:nvSpPr>
        <p:spPr>
          <a:xfrm>
            <a:off x="1753641" y="384810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BE388A2-75F8-4D0D-9126-F77C5D7552AB}"/>
              </a:ext>
            </a:extLst>
          </p:cNvPr>
          <p:cNvSpPr txBox="1"/>
          <p:nvPr/>
        </p:nvSpPr>
        <p:spPr>
          <a:xfrm>
            <a:off x="1760904" y="4551465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C5D66F02-EF69-4516-9B6F-30D61BFBB09C}"/>
              </a:ext>
            </a:extLst>
          </p:cNvPr>
          <p:cNvSpPr txBox="1"/>
          <p:nvPr/>
        </p:nvSpPr>
        <p:spPr>
          <a:xfrm>
            <a:off x="1762876" y="54520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5FF96748-C261-45D7-A65D-E0EAEF5FF695}"/>
              </a:ext>
            </a:extLst>
          </p:cNvPr>
          <p:cNvSpPr txBox="1"/>
          <p:nvPr/>
        </p:nvSpPr>
        <p:spPr>
          <a:xfrm>
            <a:off x="1755656" y="6219979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="" xmlns:a16="http://schemas.microsoft.com/office/drawing/2014/main" id="{A42A79DF-5ADE-4779-880C-4786018ABD11}"/>
              </a:ext>
            </a:extLst>
          </p:cNvPr>
          <p:cNvSpPr txBox="1"/>
          <p:nvPr/>
        </p:nvSpPr>
        <p:spPr>
          <a:xfrm>
            <a:off x="1759644" y="690628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8. Let’s sing.</a:t>
            </a:r>
          </a:p>
        </p:txBody>
      </p:sp>
      <p:pic>
        <p:nvPicPr>
          <p:cNvPr id="5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D6372AE6-933C-4B09-9FF5-0919FDED0AC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600" end="39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40" y="1080225"/>
            <a:ext cx="487363" cy="487363"/>
          </a:xfrm>
          <a:prstGeom prst="rect">
            <a:avLst/>
          </a:prstGeom>
        </p:spPr>
      </p:pic>
      <p:pic>
        <p:nvPicPr>
          <p:cNvPr id="8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ECF8E1A1-AF3A-4BA0-A778-C11A53C4C7C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700" end="34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1680987"/>
            <a:ext cx="487363" cy="487363"/>
          </a:xfrm>
          <a:prstGeom prst="rect">
            <a:avLst/>
          </a:prstGeom>
        </p:spPr>
      </p:pic>
      <p:pic>
        <p:nvPicPr>
          <p:cNvPr id="9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AD7B6B14-5DF2-449B-B6FC-642D94980B4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300" end="288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320511"/>
            <a:ext cx="487363" cy="487363"/>
          </a:xfrm>
          <a:prstGeom prst="rect">
            <a:avLst/>
          </a:prstGeom>
        </p:spPr>
      </p:pic>
      <p:pic>
        <p:nvPicPr>
          <p:cNvPr id="10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7C1F7C41-9F83-40BF-A35E-2415DAF49E0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5900" end="231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30829" y="2960035"/>
            <a:ext cx="487363" cy="487363"/>
          </a:xfrm>
          <a:prstGeom prst="rect">
            <a:avLst/>
          </a:prstGeom>
        </p:spPr>
      </p:pic>
      <p:pic>
        <p:nvPicPr>
          <p:cNvPr id="11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F5EB5B2C-0FF2-4954-B799-3F1F34405B6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9200" end="179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9" y="3541314"/>
            <a:ext cx="487363" cy="487363"/>
          </a:xfrm>
          <a:prstGeom prst="rect">
            <a:avLst/>
          </a:prstGeom>
        </p:spPr>
      </p:pic>
      <p:pic>
        <p:nvPicPr>
          <p:cNvPr id="12" name="Track 075">
            <a:hlinkClick r:id="" action="ppaction://media"/>
            <a:extLst>
              <a:ext uri="{FF2B5EF4-FFF2-40B4-BE49-F238E27FC236}">
                <a16:creationId xmlns="" xmlns:a16="http://schemas.microsoft.com/office/drawing/2014/main" id="{D9A5C984-E9D4-4DF7-B054-1C2E4898BA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800" end="12432.6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9021638" y="4180838"/>
            <a:ext cx="487363" cy="48736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E4186D5C-F0AB-4750-9AD9-18E60DF40184}"/>
              </a:ext>
            </a:extLst>
          </p:cNvPr>
          <p:cNvSpPr txBox="1"/>
          <p:nvPr/>
        </p:nvSpPr>
        <p:spPr>
          <a:xfrm>
            <a:off x="1759980" y="3088437"/>
            <a:ext cx="44500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7FCA2765-9061-4EE5-B348-51249888D621}"/>
              </a:ext>
            </a:extLst>
          </p:cNvPr>
          <p:cNvSpPr txBox="1"/>
          <p:nvPr/>
        </p:nvSpPr>
        <p:spPr>
          <a:xfrm>
            <a:off x="1759980" y="3088437"/>
            <a:ext cx="42743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93B39B-09B1-45AD-8FE7-45F2955AD322}"/>
              </a:ext>
            </a:extLst>
          </p:cNvPr>
          <p:cNvSpPr txBox="1"/>
          <p:nvPr/>
        </p:nvSpPr>
        <p:spPr>
          <a:xfrm>
            <a:off x="1753642" y="3851840"/>
            <a:ext cx="57846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629DD5E9-2143-4C4F-8617-F4BF2F06A12B}"/>
              </a:ext>
            </a:extLst>
          </p:cNvPr>
          <p:cNvSpPr txBox="1"/>
          <p:nvPr/>
        </p:nvSpPr>
        <p:spPr>
          <a:xfrm>
            <a:off x="1753641" y="3851840"/>
            <a:ext cx="56929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41F2EF8-AEB5-4149-B833-4CC43C9111C0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F9C5B16E-A6A8-4F9E-ABFB-40593A7817CB}"/>
              </a:ext>
            </a:extLst>
          </p:cNvPr>
          <p:cNvSpPr txBox="1"/>
          <p:nvPr/>
        </p:nvSpPr>
        <p:spPr>
          <a:xfrm>
            <a:off x="1759812" y="4549592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7825CAE8-1CE8-499C-BFDD-3270433A5F43}"/>
              </a:ext>
            </a:extLst>
          </p:cNvPr>
          <p:cNvSpPr txBox="1"/>
          <p:nvPr/>
        </p:nvSpPr>
        <p:spPr>
          <a:xfrm>
            <a:off x="1762877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D8E8F900-3A7C-45C8-8549-AEB434ABE62E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9D423677-5DBC-4AB9-956D-FA3806779324}"/>
              </a:ext>
            </a:extLst>
          </p:cNvPr>
          <p:cNvSpPr txBox="1"/>
          <p:nvPr/>
        </p:nvSpPr>
        <p:spPr>
          <a:xfrm>
            <a:off x="1759643" y="6220046"/>
            <a:ext cx="66223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B47C10D-4DF6-4AB5-87F8-C5F7321B4C2C}"/>
              </a:ext>
            </a:extLst>
          </p:cNvPr>
          <p:cNvSpPr txBox="1"/>
          <p:nvPr/>
        </p:nvSpPr>
        <p:spPr>
          <a:xfrm>
            <a:off x="1759644" y="6220046"/>
            <a:ext cx="64723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4AA3359-CAD0-4D37-9031-6DB741640BAF}"/>
              </a:ext>
            </a:extLst>
          </p:cNvPr>
          <p:cNvSpPr txBox="1"/>
          <p:nvPr/>
        </p:nvSpPr>
        <p:spPr>
          <a:xfrm>
            <a:off x="1759645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089F8B22-7494-472B-B1B0-CAB6CF717817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n</a:t>
            </a:r>
            <a:r>
              <a:rPr lang="en-US" sz="32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8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9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0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3" name="Track 075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886633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49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90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30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3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400"/>
                            </p:stCondLst>
                            <p:childTnLst>
                              <p:par>
                                <p:cTn id="54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530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3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32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3200"/>
                            </p:stCondLst>
                            <p:childTnLst>
                              <p:par>
                                <p:cTn id="8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6" dur="439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5" grpId="0"/>
      <p:bldP spid="15" grpId="1"/>
      <p:bldP spid="16" grpId="0"/>
      <p:bldP spid="16" grpId="1"/>
      <p:bldP spid="19" grpId="0"/>
      <p:bldP spid="19" grpId="1"/>
      <p:bldP spid="20" grpId="0"/>
      <p:bldP spid="20" grpId="1"/>
      <p:bldP spid="23" grpId="0"/>
      <p:bldP spid="23" grpId="1"/>
      <p:bldP spid="24" grpId="0"/>
      <p:bldP spid="24" grpId="1"/>
      <p:bldP spid="27" grpId="0"/>
      <p:bldP spid="27" grpId="1"/>
      <p:bldP spid="28" grpId="0"/>
      <p:bldP spid="28" grpId="1"/>
      <p:bldP spid="31" grpId="0"/>
      <p:bldP spid="31" grpId="1"/>
      <p:bldP spid="32" grpId="0"/>
      <p:bldP spid="32" grpId="1"/>
      <p:bldP spid="35" grpId="0"/>
      <p:bldP spid="35" grpId="1"/>
      <p:bldP spid="36" grpId="0"/>
      <p:bldP spid="36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8495" y="613996"/>
            <a:ext cx="16791010" cy="9059008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741168BD-A3AE-43B0-A651-049F69B1A895}"/>
              </a:ext>
            </a:extLst>
          </p:cNvPr>
          <p:cNvSpPr txBox="1"/>
          <p:nvPr/>
        </p:nvSpPr>
        <p:spPr>
          <a:xfrm>
            <a:off x="1759980" y="3086100"/>
            <a:ext cx="42664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27490DC2-5AF9-4DED-A385-B51ADC77863E}"/>
              </a:ext>
            </a:extLst>
          </p:cNvPr>
          <p:cNvSpPr txBox="1"/>
          <p:nvPr/>
        </p:nvSpPr>
        <p:spPr>
          <a:xfrm>
            <a:off x="1753641" y="3851840"/>
            <a:ext cx="56929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Eleve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twelve or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0309D3E5-FD6F-4C33-9E02-82F64C06E6E8}"/>
              </a:ext>
            </a:extLst>
          </p:cNvPr>
          <p:cNvSpPr txBox="1"/>
          <p:nvPr/>
        </p:nvSpPr>
        <p:spPr>
          <a:xfrm>
            <a:off x="1759813" y="4550026"/>
            <a:ext cx="304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429B2B6B-410C-4CFE-A54C-416497332867}"/>
              </a:ext>
            </a:extLst>
          </p:cNvPr>
          <p:cNvSpPr txBox="1"/>
          <p:nvPr/>
        </p:nvSpPr>
        <p:spPr>
          <a:xfrm>
            <a:off x="1762876" y="5453842"/>
            <a:ext cx="4361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D82893A-374A-4612-B259-DBA639E67339}"/>
              </a:ext>
            </a:extLst>
          </p:cNvPr>
          <p:cNvSpPr txBox="1"/>
          <p:nvPr/>
        </p:nvSpPr>
        <p:spPr>
          <a:xfrm>
            <a:off x="1759644" y="6220480"/>
            <a:ext cx="6477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Thirtee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, fourtee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 or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49AEADEE-2DC3-437C-96A8-D21A5D2D38DE}"/>
              </a:ext>
            </a:extLst>
          </p:cNvPr>
          <p:cNvSpPr txBox="1"/>
          <p:nvPr/>
        </p:nvSpPr>
        <p:spPr>
          <a:xfrm>
            <a:off x="1759644" y="6906140"/>
            <a:ext cx="28389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omic Sans MS" panose="030F0702030302020204" pitchFamily="66" charset="0"/>
              </a:rPr>
              <a:t>It’s fiftee</a:t>
            </a:r>
            <a:r>
              <a:rPr lang="en-US" sz="3200" dirty="0">
                <a:solidFill>
                  <a:srgbClr val="FF0000"/>
                </a:solidFill>
                <a:latin typeface="Comic Sans MS" panose="030F0702030302020204" pitchFamily="66" charset="0"/>
              </a:rPr>
              <a:t>n</a:t>
            </a:r>
            <a:r>
              <a:rPr lang="en-US" sz="3200" dirty="0">
                <a:latin typeface="Comic Sans MS" panose="030F0702030302020204" pitchFamily="66" charset="0"/>
              </a:rPr>
              <a:t>.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0" y="0"/>
            <a:ext cx="61722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groups.</a:t>
            </a:r>
          </a:p>
        </p:txBody>
      </p:sp>
      <p:sp>
        <p:nvSpPr>
          <p:cNvPr id="12" name="Freeform 2"/>
          <p:cNvSpPr/>
          <p:nvPr/>
        </p:nvSpPr>
        <p:spPr>
          <a:xfrm>
            <a:off x="33174" y="8861174"/>
            <a:ext cx="2209800" cy="1417034"/>
          </a:xfrm>
          <a:custGeom>
            <a:avLst/>
            <a:gdLst/>
            <a:ahLst/>
            <a:cxnLst/>
            <a:rect l="l" t="t" r="r" b="b"/>
            <a:pathLst>
              <a:path w="6416842" h="4114800">
                <a:moveTo>
                  <a:pt x="0" y="0"/>
                </a:moveTo>
                <a:lnTo>
                  <a:pt x="6416842" y="0"/>
                </a:lnTo>
                <a:lnTo>
                  <a:pt x="64168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16417355" y="6484326"/>
            <a:ext cx="2478760" cy="3840774"/>
          </a:xfrm>
          <a:custGeom>
            <a:avLst/>
            <a:gdLst/>
            <a:ahLst/>
            <a:cxnLst/>
            <a:rect l="l" t="t" r="r" b="b"/>
            <a:pathLst>
              <a:path w="2655611" h="4114800">
                <a:moveTo>
                  <a:pt x="0" y="0"/>
                </a:moveTo>
                <a:lnTo>
                  <a:pt x="2655612" y="0"/>
                </a:lnTo>
                <a:lnTo>
                  <a:pt x="265561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6"/>
          <p:cNvSpPr/>
          <p:nvPr/>
        </p:nvSpPr>
        <p:spPr>
          <a:xfrm rot="18224366">
            <a:off x="15799502" y="-33609"/>
            <a:ext cx="2494037" cy="2051346"/>
          </a:xfrm>
          <a:custGeom>
            <a:avLst/>
            <a:gdLst/>
            <a:ahLst/>
            <a:cxnLst/>
            <a:rect l="l" t="t" r="r" b="b"/>
            <a:pathLst>
              <a:path w="5002796" h="4114800">
                <a:moveTo>
                  <a:pt x="0" y="0"/>
                </a:moveTo>
                <a:lnTo>
                  <a:pt x="5002796" y="0"/>
                </a:lnTo>
                <a:lnTo>
                  <a:pt x="500279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Track 075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145295" y="8404713"/>
            <a:ext cx="914400" cy="9144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00691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99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566607" y="8954351"/>
            <a:ext cx="13756451" cy="9543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Website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hoclieu.vn</a:t>
            </a:r>
          </a:p>
          <a:p>
            <a:pPr algn="ctr" defTabSz="1828710">
              <a:buClr>
                <a:srgbClr val="000000"/>
              </a:buClr>
              <a:defRPr/>
            </a:pPr>
            <a:r>
              <a:rPr lang="en-US" sz="2801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Fanpage</a:t>
            </a:r>
            <a:r>
              <a:rPr lang="en-US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:</a:t>
            </a:r>
            <a:r>
              <a:rPr lang="vi-VN" sz="280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2801" i="1" kern="0" dirty="0">
                <a:solidFill>
                  <a:srgbClr val="FFFFFF"/>
                </a:solidFill>
                <a:latin typeface="Arial"/>
                <a:cs typeface="Arial"/>
                <a:sym typeface="Arial"/>
              </a:rPr>
              <a:t>https://www.facebook.com/tienganhglobalsuccess.vn/</a:t>
            </a:r>
            <a:endParaRPr lang="en-GB" sz="2801" i="1" kern="0" dirty="0">
              <a:solidFill>
                <a:srgbClr val="FFFFFF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92550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Warm-up and Review.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60713" y="2701226"/>
            <a:ext cx="2166575" cy="2760636"/>
          </a:xfrm>
          <a:prstGeom prst="rect">
            <a:avLst/>
          </a:prstGeom>
        </p:spPr>
      </p:pic>
      <p:sp>
        <p:nvSpPr>
          <p:cNvPr id="33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00050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Listen and repeat.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99560" y="2701226"/>
            <a:ext cx="2288881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494031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4"/>
          <a:srcRect l="2916" t="5556" r="3332" b="5556"/>
          <a:stretch/>
        </p:blipFill>
        <p:spPr>
          <a:xfrm>
            <a:off x="533400" y="571500"/>
            <a:ext cx="17145000" cy="91440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0" y="0"/>
            <a:ext cx="53340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23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05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/>
        </p:nvPicPr>
        <p:blipFill rotWithShape="1">
          <a:blip r:embed="rId6"/>
          <a:srcRect l="2917" t="6296" r="3333" b="5556"/>
          <a:stretch/>
        </p:blipFill>
        <p:spPr>
          <a:xfrm>
            <a:off x="533400" y="647700"/>
            <a:ext cx="17145000" cy="9067800"/>
          </a:xfrm>
          <a:prstGeom prst="rect">
            <a:avLst/>
          </a:prstGeom>
          <a:ln w="57150">
            <a:solidFill>
              <a:schemeClr val="tx1"/>
            </a:solidFill>
          </a:ln>
        </p:spPr>
      </p:pic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39953926-3F5E-4984-8632-B045E9943742}"/>
              </a:ext>
            </a:extLst>
          </p:cNvPr>
          <p:cNvSpPr txBox="1"/>
          <p:nvPr/>
        </p:nvSpPr>
        <p:spPr>
          <a:xfrm>
            <a:off x="2286000" y="270737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6D3F924E-248A-49D7-8148-9D21B69A376F}"/>
              </a:ext>
            </a:extLst>
          </p:cNvPr>
          <p:cNvSpPr txBox="1"/>
          <p:nvPr/>
        </p:nvSpPr>
        <p:spPr>
          <a:xfrm>
            <a:off x="11820176" y="71247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="" xmlns:a16="http://schemas.microsoft.com/office/drawing/2014/main" id="{A8C5DDD8-5069-4C12-B1F9-DB2FB8DEBAEC}"/>
              </a:ext>
            </a:extLst>
          </p:cNvPr>
          <p:cNvSpPr txBox="1"/>
          <p:nvPr/>
        </p:nvSpPr>
        <p:spPr>
          <a:xfrm>
            <a:off x="11616393" y="281946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9C48F8-6AD1-48B7-9ED5-22588AF96342}"/>
              </a:ext>
            </a:extLst>
          </p:cNvPr>
          <p:cNvSpPr txBox="1"/>
          <p:nvPr/>
        </p:nvSpPr>
        <p:spPr>
          <a:xfrm>
            <a:off x="2284906" y="6696808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-1" y="0"/>
            <a:ext cx="7640347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6. Listen and repeat.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04036879-0B43-4505-86FA-0BAAA30A57F4}"/>
              </a:ext>
            </a:extLst>
          </p:cNvPr>
          <p:cNvSpPr txBox="1"/>
          <p:nvPr/>
        </p:nvSpPr>
        <p:spPr>
          <a:xfrm>
            <a:off x="2284906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="" xmlns:a16="http://schemas.microsoft.com/office/drawing/2014/main" id="{3986E566-9465-4851-A3E4-0B209D5C4190}"/>
              </a:ext>
            </a:extLst>
          </p:cNvPr>
          <p:cNvSpPr txBox="1"/>
          <p:nvPr/>
        </p:nvSpPr>
        <p:spPr>
          <a:xfrm>
            <a:off x="2284908" y="2707437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60434554-39AC-4ACE-9F83-BEFDDC1CDB19}"/>
              </a:ext>
            </a:extLst>
          </p:cNvPr>
          <p:cNvSpPr txBox="1"/>
          <p:nvPr/>
        </p:nvSpPr>
        <p:spPr>
          <a:xfrm>
            <a:off x="2284908" y="2705100"/>
            <a:ext cx="53554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629BC3F7-BF8F-4903-A01D-F569700443F0}"/>
              </a:ext>
            </a:extLst>
          </p:cNvPr>
          <p:cNvSpPr txBox="1"/>
          <p:nvPr/>
        </p:nvSpPr>
        <p:spPr>
          <a:xfrm>
            <a:off x="11820177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49843453-176E-40C5-8160-3E80813A6D9C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78794AEE-FCF8-4B45-8C9B-F6B0F3CB5E9D}"/>
              </a:ext>
            </a:extLst>
          </p:cNvPr>
          <p:cNvSpPr txBox="1"/>
          <p:nvPr/>
        </p:nvSpPr>
        <p:spPr>
          <a:xfrm>
            <a:off x="11820176" y="7126500"/>
            <a:ext cx="431188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latin typeface="Comic Sans MS" panose="030F0702030302020204" pitchFamily="66" charset="0"/>
              </a:rPr>
              <a:t>What number is it?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837E7040-0B49-468A-8C93-98C575ECD7A8}"/>
              </a:ext>
            </a:extLst>
          </p:cNvPr>
          <p:cNvSpPr txBox="1"/>
          <p:nvPr/>
        </p:nvSpPr>
        <p:spPr>
          <a:xfrm>
            <a:off x="11616394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="" xmlns:a16="http://schemas.microsoft.com/office/drawing/2014/main" id="{3342EA6D-3679-4BE5-B5EA-472E50C68301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65100">
                    <a:schemeClr val="bg1"/>
                  </a:glow>
                </a:effectLst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EBF5AD4-827D-4A9A-9888-035DEC867EFC}"/>
              </a:ext>
            </a:extLst>
          </p:cNvPr>
          <p:cNvSpPr txBox="1"/>
          <p:nvPr/>
        </p:nvSpPr>
        <p:spPr>
          <a:xfrm>
            <a:off x="11616393" y="2819328"/>
            <a:ext cx="3519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eleven.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03215D52-6449-4FA7-B73E-5C318FC7E152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409E6AC8-8445-41EF-A38C-38B0317F2AB9}"/>
              </a:ext>
            </a:extLst>
          </p:cNvPr>
          <p:cNvSpPr txBox="1"/>
          <p:nvPr/>
        </p:nvSpPr>
        <p:spPr>
          <a:xfrm>
            <a:off x="2283814" y="6694935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rgbClr val="008DCF"/>
                </a:solidFill>
                <a:effectLst>
                  <a:glow rad="127000">
                    <a:schemeClr val="bg1"/>
                  </a:glow>
                </a:effectLst>
                <a:latin typeface="Comic Sans MS" panose="030F0702030302020204" pitchFamily="66" charset="0"/>
              </a:rPr>
              <a:t>It’s twelve.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86F66A2C-D859-48F9-850F-D7E945337924}"/>
              </a:ext>
            </a:extLst>
          </p:cNvPr>
          <p:cNvSpPr txBox="1"/>
          <p:nvPr/>
        </p:nvSpPr>
        <p:spPr>
          <a:xfrm>
            <a:off x="2283815" y="6695369"/>
            <a:ext cx="321326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omic Sans MS" panose="030F0702030302020204" pitchFamily="66" charset="0"/>
              </a:rPr>
              <a:t>It’s twelve.</a:t>
            </a:r>
          </a:p>
        </p:txBody>
      </p:sp>
      <p:pic>
        <p:nvPicPr>
          <p:cNvPr id="58" name="Track 074">
            <a:hlinkClick r:id="" action="ppaction://media"/>
            <a:extLst>
              <a:ext uri="{FF2B5EF4-FFF2-40B4-BE49-F238E27FC236}">
                <a16:creationId xmlns="" xmlns:a16="http://schemas.microsoft.com/office/drawing/2014/main" id="{93C56ADF-181E-4CB1-A401-99AC7943754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164" end="100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719310"/>
            <a:ext cx="487363" cy="487363"/>
          </a:xfrm>
          <a:prstGeom prst="rect">
            <a:avLst/>
          </a:prstGeom>
        </p:spPr>
      </p:pic>
      <p:pic>
        <p:nvPicPr>
          <p:cNvPr id="59" name="Track 074">
            <a:hlinkClick r:id="" action="ppaction://media"/>
            <a:extLst>
              <a:ext uri="{FF2B5EF4-FFF2-40B4-BE49-F238E27FC236}">
                <a16:creationId xmlns="" xmlns:a16="http://schemas.microsoft.com/office/drawing/2014/main" id="{89411454-8480-42DE-B77C-C749FCF8E7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786" end="79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330257"/>
            <a:ext cx="487363" cy="487363"/>
          </a:xfrm>
          <a:prstGeom prst="rect">
            <a:avLst/>
          </a:prstGeom>
        </p:spPr>
      </p:pic>
      <p:pic>
        <p:nvPicPr>
          <p:cNvPr id="60" name="Track 074">
            <a:hlinkClick r:id="" action="ppaction://media"/>
            <a:extLst>
              <a:ext uri="{FF2B5EF4-FFF2-40B4-BE49-F238E27FC236}">
                <a16:creationId xmlns="" xmlns:a16="http://schemas.microsoft.com/office/drawing/2014/main" id="{47BB5631-A43A-4D3A-A62E-AFD377A1F4C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100" end="5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3" y="1954126"/>
            <a:ext cx="487363" cy="487363"/>
          </a:xfrm>
          <a:prstGeom prst="rect">
            <a:avLst/>
          </a:prstGeom>
        </p:spPr>
      </p:pic>
      <p:pic>
        <p:nvPicPr>
          <p:cNvPr id="61" name="Track 074">
            <a:hlinkClick r:id="" action="ppaction://media"/>
            <a:extLst>
              <a:ext uri="{FF2B5EF4-FFF2-40B4-BE49-F238E27FC236}">
                <a16:creationId xmlns="" xmlns:a16="http://schemas.microsoft.com/office/drawing/2014/main" id="{9B0FA657-7182-45AF-AC3D-3BF3DC2F30B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858" end="3156.343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186992" y="2541793"/>
            <a:ext cx="487363" cy="487363"/>
          </a:xfrm>
          <a:prstGeom prst="rect">
            <a:avLst/>
          </a:prstGeom>
        </p:spPr>
      </p:pic>
      <p:sp>
        <p:nvSpPr>
          <p:cNvPr id="25" name="Freeform 3"/>
          <p:cNvSpPr/>
          <p:nvPr/>
        </p:nvSpPr>
        <p:spPr>
          <a:xfrm>
            <a:off x="16786900" y="7926385"/>
            <a:ext cx="1782999" cy="2357684"/>
          </a:xfrm>
          <a:custGeom>
            <a:avLst/>
            <a:gdLst/>
            <a:ahLst/>
            <a:cxnLst/>
            <a:rect l="l" t="t" r="r" b="b"/>
            <a:pathLst>
              <a:path w="3111817" h="4114800">
                <a:moveTo>
                  <a:pt x="0" y="0"/>
                </a:moveTo>
                <a:lnTo>
                  <a:pt x="3111817" y="0"/>
                </a:lnTo>
                <a:lnTo>
                  <a:pt x="311181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15"/>
          <p:cNvSpPr/>
          <p:nvPr/>
        </p:nvSpPr>
        <p:spPr>
          <a:xfrm>
            <a:off x="0" y="8574181"/>
            <a:ext cx="1791183" cy="1712819"/>
          </a:xfrm>
          <a:custGeom>
            <a:avLst/>
            <a:gdLst/>
            <a:ahLst/>
            <a:cxnLst/>
            <a:rect l="l" t="t" r="r" b="b"/>
            <a:pathLst>
              <a:path w="4303059" h="4114800">
                <a:moveTo>
                  <a:pt x="0" y="0"/>
                </a:moveTo>
                <a:lnTo>
                  <a:pt x="4303059" y="0"/>
                </a:lnTo>
                <a:lnTo>
                  <a:pt x="43030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9"/>
          <p:cNvSpPr/>
          <p:nvPr/>
        </p:nvSpPr>
        <p:spPr>
          <a:xfrm>
            <a:off x="16235326" y="0"/>
            <a:ext cx="2406925" cy="2104965"/>
          </a:xfrm>
          <a:custGeom>
            <a:avLst/>
            <a:gdLst/>
            <a:ahLst/>
            <a:cxnLst/>
            <a:rect l="l" t="t" r="r" b="b"/>
            <a:pathLst>
              <a:path w="2886146" h="2524065">
                <a:moveTo>
                  <a:pt x="0" y="0"/>
                </a:moveTo>
                <a:lnTo>
                  <a:pt x="2886145" y="0"/>
                </a:lnTo>
                <a:lnTo>
                  <a:pt x="2886145" y="2524065"/>
                </a:lnTo>
                <a:lnTo>
                  <a:pt x="0" y="252406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48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43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0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50"/>
                            </p:stCondLst>
                            <p:childTnLst>
                              <p:par>
                                <p:cTn id="26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914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914"/>
                            </p:stCondLst>
                            <p:childTnLst>
                              <p:par>
                                <p:cTn id="40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642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45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42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  <p:bldLst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1" grpId="0"/>
      <p:bldP spid="51" grpId="1"/>
      <p:bldP spid="52" grpId="0"/>
      <p:bldP spid="52" grpId="1"/>
      <p:bldP spid="55" grpId="0"/>
      <p:bldP spid="55" grpId="1"/>
      <p:bldP spid="56" grpId="0"/>
      <p:bldP spid="5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" name="Freeform 2"/>
          <p:cNvSpPr/>
          <p:nvPr/>
        </p:nvSpPr>
        <p:spPr>
          <a:xfrm rot="355353">
            <a:off x="12343066" y="4211876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55353">
            <a:off x="-2045629" y="-2315847"/>
            <a:ext cx="6788313" cy="6788313"/>
          </a:xfrm>
          <a:custGeom>
            <a:avLst/>
            <a:gdLst/>
            <a:ahLst/>
            <a:cxnLst/>
            <a:rect l="l" t="t" r="r" b="b"/>
            <a:pathLst>
              <a:path w="6788313" h="6788313">
                <a:moveTo>
                  <a:pt x="0" y="0"/>
                </a:moveTo>
                <a:lnTo>
                  <a:pt x="6788313" y="0"/>
                </a:lnTo>
                <a:lnTo>
                  <a:pt x="6788313" y="6788313"/>
                </a:lnTo>
                <a:lnTo>
                  <a:pt x="0" y="67883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5300243">
            <a:off x="5128419" y="-2320687"/>
            <a:ext cx="8031162" cy="14948205"/>
          </a:xfrm>
          <a:custGeom>
            <a:avLst/>
            <a:gdLst/>
            <a:ahLst/>
            <a:cxnLst/>
            <a:rect l="l" t="t" r="r" b="b"/>
            <a:pathLst>
              <a:path w="8031162" h="15631762">
                <a:moveTo>
                  <a:pt x="0" y="0"/>
                </a:moveTo>
                <a:lnTo>
                  <a:pt x="8031162" y="0"/>
                </a:lnTo>
                <a:lnTo>
                  <a:pt x="8031162" y="15631762"/>
                </a:lnTo>
                <a:lnTo>
                  <a:pt x="0" y="156317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tretch>
              <a:fillRect t="-123" r="-37833"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24" name="TextBox 21"/>
          <p:cNvSpPr txBox="1"/>
          <p:nvPr/>
        </p:nvSpPr>
        <p:spPr>
          <a:xfrm>
            <a:off x="1614218" y="6056355"/>
            <a:ext cx="15059565" cy="147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9600" spc="608" dirty="0">
                <a:ln>
                  <a:solidFill>
                    <a:schemeClr val="tx1"/>
                  </a:solidFill>
                </a:ln>
                <a:solidFill>
                  <a:srgbClr val="0000FF"/>
                </a:solidFill>
                <a:latin typeface="Britannic Bold" panose="020B0903060703020204" pitchFamily="34" charset="0"/>
              </a:rPr>
              <a:t>Let’s talk.</a:t>
            </a: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12664" y="2701226"/>
            <a:ext cx="2262673" cy="2760636"/>
          </a:xfrm>
          <a:prstGeom prst="rect">
            <a:avLst/>
          </a:prstGeom>
        </p:spPr>
      </p:pic>
      <p:sp>
        <p:nvSpPr>
          <p:cNvPr id="11" name="Freeform 14"/>
          <p:cNvSpPr/>
          <p:nvPr/>
        </p:nvSpPr>
        <p:spPr>
          <a:xfrm>
            <a:off x="15598644" y="181609"/>
            <a:ext cx="2689356" cy="1482121"/>
          </a:xfrm>
          <a:custGeom>
            <a:avLst/>
            <a:gdLst/>
            <a:ahLst/>
            <a:cxnLst/>
            <a:rect l="l" t="t" r="r" b="b"/>
            <a:pathLst>
              <a:path w="1774389" h="977877">
                <a:moveTo>
                  <a:pt x="0" y="0"/>
                </a:moveTo>
                <a:lnTo>
                  <a:pt x="1774389" y="0"/>
                </a:lnTo>
                <a:lnTo>
                  <a:pt x="1774389" y="977877"/>
                </a:lnTo>
                <a:lnTo>
                  <a:pt x="0" y="97787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8"/>
          <p:cNvSpPr/>
          <p:nvPr/>
        </p:nvSpPr>
        <p:spPr>
          <a:xfrm>
            <a:off x="990600" y="8179569"/>
            <a:ext cx="1764276" cy="1960307"/>
          </a:xfrm>
          <a:custGeom>
            <a:avLst/>
            <a:gdLst/>
            <a:ahLst/>
            <a:cxnLst/>
            <a:rect l="l" t="t" r="r" b="b"/>
            <a:pathLst>
              <a:path w="1164038" h="1293376">
                <a:moveTo>
                  <a:pt x="0" y="0"/>
                </a:moveTo>
                <a:lnTo>
                  <a:pt x="1164038" y="0"/>
                </a:lnTo>
                <a:lnTo>
                  <a:pt x="1164038" y="1293376"/>
                </a:lnTo>
                <a:lnTo>
                  <a:pt x="0" y="1293376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0197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Look and say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860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7. Let’s talk.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017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48495" y="613996"/>
            <a:ext cx="16791010" cy="9059008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/>
        </p:nvSpPr>
        <p:spPr>
          <a:xfrm>
            <a:off x="0" y="0"/>
            <a:ext cx="6629400" cy="1143000"/>
          </a:xfrm>
          <a:prstGeom prst="roundRect">
            <a:avLst/>
          </a:prstGeom>
          <a:solidFill>
            <a:srgbClr val="FF5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Comic Sans MS" panose="030F0702030302020204" pitchFamily="66" charset="0"/>
              </a:rPr>
              <a:t>Work in pairs.</a:t>
            </a:r>
          </a:p>
        </p:txBody>
      </p:sp>
      <p:sp>
        <p:nvSpPr>
          <p:cNvPr id="11" name="Oval 10"/>
          <p:cNvSpPr/>
          <p:nvPr/>
        </p:nvSpPr>
        <p:spPr>
          <a:xfrm>
            <a:off x="26796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a</a:t>
            </a:r>
          </a:p>
        </p:txBody>
      </p:sp>
      <p:sp>
        <p:nvSpPr>
          <p:cNvPr id="12" name="Oval 11"/>
          <p:cNvSpPr/>
          <p:nvPr/>
        </p:nvSpPr>
        <p:spPr>
          <a:xfrm>
            <a:off x="68452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b</a:t>
            </a:r>
          </a:p>
        </p:txBody>
      </p:sp>
      <p:sp>
        <p:nvSpPr>
          <p:cNvPr id="13" name="Oval 12"/>
          <p:cNvSpPr/>
          <p:nvPr/>
        </p:nvSpPr>
        <p:spPr>
          <a:xfrm>
            <a:off x="110108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c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4235326" y="2302846"/>
            <a:ext cx="583012" cy="8098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rgbClr val="002D86"/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351248" y="1714500"/>
            <a:ext cx="8085669" cy="1987056"/>
            <a:chOff x="3351248" y="1714500"/>
            <a:chExt cx="8085669" cy="1987056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1248" y="1714500"/>
              <a:ext cx="8085669" cy="1987056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3940802" y="2323308"/>
              <a:ext cx="690656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What number ______?</a:t>
              </a:r>
            </a:p>
          </p:txBody>
        </p:sp>
      </p:grpSp>
      <p:pic>
        <p:nvPicPr>
          <p:cNvPr id="26" name="Picture 25"/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43" t="15156" r="9714" b="20117"/>
          <a:stretch/>
        </p:blipFill>
        <p:spPr>
          <a:xfrm>
            <a:off x="1219200" y="3863340"/>
            <a:ext cx="3474720" cy="2560320"/>
          </a:xfrm>
          <a:prstGeom prst="rect">
            <a:avLst/>
          </a:prstGeom>
        </p:spPr>
      </p:pic>
      <p:pic>
        <p:nvPicPr>
          <p:cNvPr id="30" name="Picture 29"/>
          <p:cNvPicPr>
            <a:picLocks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5" t="15156" r="12355" b="20117"/>
          <a:stretch/>
        </p:blipFill>
        <p:spPr>
          <a:xfrm>
            <a:off x="5384800" y="3863340"/>
            <a:ext cx="3474720" cy="2560320"/>
          </a:xfrm>
          <a:prstGeom prst="rect">
            <a:avLst/>
          </a:prstGeom>
        </p:spPr>
      </p:pic>
      <p:pic>
        <p:nvPicPr>
          <p:cNvPr id="31" name="Picture 30"/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04" t="15157" r="8467" b="20118"/>
          <a:stretch/>
        </p:blipFill>
        <p:spPr>
          <a:xfrm>
            <a:off x="9550400" y="3863340"/>
            <a:ext cx="3474720" cy="2560320"/>
          </a:xfrm>
          <a:prstGeom prst="rect">
            <a:avLst/>
          </a:prstGeom>
        </p:spPr>
      </p:pic>
      <p:pic>
        <p:nvPicPr>
          <p:cNvPr id="32" name="Picture 31"/>
          <p:cNvPicPr>
            <a:picLocks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85"/>
          <a:stretch/>
        </p:blipFill>
        <p:spPr>
          <a:xfrm>
            <a:off x="13716000" y="3863340"/>
            <a:ext cx="3474720" cy="2560320"/>
          </a:xfrm>
          <a:prstGeom prst="rect">
            <a:avLst/>
          </a:prstGeom>
        </p:spPr>
      </p:pic>
      <p:sp>
        <p:nvSpPr>
          <p:cNvPr id="33" name="Oval 32"/>
          <p:cNvSpPr/>
          <p:nvPr/>
        </p:nvSpPr>
        <p:spPr>
          <a:xfrm>
            <a:off x="15176410" y="6591299"/>
            <a:ext cx="640080" cy="640080"/>
          </a:xfrm>
          <a:prstGeom prst="ellipse">
            <a:avLst/>
          </a:prstGeom>
          <a:solidFill>
            <a:srgbClr val="EB9FC3"/>
          </a:solidFill>
          <a:ln>
            <a:solidFill>
              <a:srgbClr val="EB9F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chemeClr val="bg1"/>
                </a:solidFill>
                <a:latin typeface="Arial Rounded MT Bold" panose="020F0704030504030204" pitchFamily="34" charset="0"/>
              </a:rPr>
              <a:t>d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1173570" y="1826048"/>
            <a:ext cx="4257465" cy="1763961"/>
            <a:chOff x="11173570" y="1826048"/>
            <a:chExt cx="4257465" cy="176396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3570" y="1826048"/>
              <a:ext cx="4257465" cy="1763961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1801722" y="2323308"/>
              <a:ext cx="300116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dirty="0">
                  <a:solidFill>
                    <a:srgbClr val="002D86"/>
                  </a:solidFill>
                  <a:latin typeface="Comic Sans MS" panose="030F0702030302020204" pitchFamily="66" charset="0"/>
                </a:rPr>
                <a:t>______.</a:t>
              </a:r>
            </a:p>
          </p:txBody>
        </p:sp>
      </p:grpSp>
      <p:sp>
        <p:nvSpPr>
          <p:cNvPr id="20" name="Freeform 13"/>
          <p:cNvSpPr/>
          <p:nvPr/>
        </p:nvSpPr>
        <p:spPr>
          <a:xfrm>
            <a:off x="15670773" y="71948"/>
            <a:ext cx="2577194" cy="1800814"/>
          </a:xfrm>
          <a:custGeom>
            <a:avLst/>
            <a:gdLst/>
            <a:ahLst/>
            <a:cxnLst/>
            <a:rect l="l" t="t" r="r" b="b"/>
            <a:pathLst>
              <a:path w="1704779" h="1191214">
                <a:moveTo>
                  <a:pt x="0" y="0"/>
                </a:moveTo>
                <a:lnTo>
                  <a:pt x="1704778" y="0"/>
                </a:lnTo>
                <a:lnTo>
                  <a:pt x="1704778" y="1191214"/>
                </a:lnTo>
                <a:lnTo>
                  <a:pt x="0" y="1191214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14"/>
          <p:cNvSpPr/>
          <p:nvPr/>
        </p:nvSpPr>
        <p:spPr>
          <a:xfrm rot="16551616">
            <a:off x="16256764" y="8193061"/>
            <a:ext cx="1479116" cy="2792980"/>
          </a:xfrm>
          <a:custGeom>
            <a:avLst/>
            <a:gdLst/>
            <a:ahLst/>
            <a:cxnLst/>
            <a:rect l="l" t="t" r="r" b="b"/>
            <a:pathLst>
              <a:path w="2179130" h="4114800">
                <a:moveTo>
                  <a:pt x="0" y="0"/>
                </a:moveTo>
                <a:lnTo>
                  <a:pt x="2179129" y="0"/>
                </a:lnTo>
                <a:lnTo>
                  <a:pt x="217912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12"/>
          <p:cNvSpPr/>
          <p:nvPr/>
        </p:nvSpPr>
        <p:spPr>
          <a:xfrm>
            <a:off x="35169" y="7967910"/>
            <a:ext cx="2573031" cy="2352179"/>
          </a:xfrm>
          <a:custGeom>
            <a:avLst/>
            <a:gdLst/>
            <a:ahLst/>
            <a:cxnLst/>
            <a:rect l="l" t="t" r="r" b="b"/>
            <a:pathLst>
              <a:path w="4501149" h="4114800">
                <a:moveTo>
                  <a:pt x="0" y="0"/>
                </a:moveTo>
                <a:lnTo>
                  <a:pt x="4501148" y="0"/>
                </a:lnTo>
                <a:lnTo>
                  <a:pt x="450114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933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warp dir="in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1294</TotalTime>
  <Words>373</Words>
  <Application>Microsoft Office PowerPoint</Application>
  <PresentationFormat>Custom</PresentationFormat>
  <Paragraphs>109</Paragraphs>
  <Slides>14</Slides>
  <Notes>8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1" baseType="lpstr">
      <vt:lpstr>Arial</vt:lpstr>
      <vt:lpstr>Britannic Bold</vt:lpstr>
      <vt:lpstr>Comic Sans MS</vt:lpstr>
      <vt:lpstr>Calibri</vt:lpstr>
      <vt:lpstr>Berlin Sans FB Demi</vt:lpstr>
      <vt:lpstr>Arial Rounded MT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12 L1</dc:title>
  <dc:creator>ASUS</dc:creator>
  <cp:lastModifiedBy>GA</cp:lastModifiedBy>
  <cp:revision>533</cp:revision>
  <dcterms:created xsi:type="dcterms:W3CDTF">2006-08-16T00:00:00Z</dcterms:created>
  <dcterms:modified xsi:type="dcterms:W3CDTF">2026-03-23T09:28:04Z</dcterms:modified>
  <dc:identifier>DAF4-axjRKU</dc:identifier>
</cp:coreProperties>
</file>