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9"/>
  </p:notesMasterIdLst>
  <p:sldIdLst>
    <p:sldId id="436" r:id="rId4"/>
    <p:sldId id="440" r:id="rId5"/>
    <p:sldId id="485" r:id="rId6"/>
    <p:sldId id="461" r:id="rId7"/>
    <p:sldId id="4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8"/>
      </p:cViewPr>
      <p:guideLst>
        <p:guide orient="horz" pos="26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AE51-5D47-4933-ADF3-13704277DAC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A4D2-3780-447D-B44F-687D1748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3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F3A58-DEE7-44FE-8E3F-71F98875EC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22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9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4EF2C-78D9-44E9-97E7-9CDEE5FF17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30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4EF2C-78D9-44E9-97E7-9CDEE5FF17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4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06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61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328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15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66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321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1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92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371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223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240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22964"/>
            <a:ext cx="6858000" cy="2187001"/>
          </a:xfrm>
        </p:spPr>
        <p:txBody>
          <a:bodyPr anchor="b">
            <a:normAutofit/>
          </a:bodyPr>
          <a:lstStyle>
            <a:lvl1pPr algn="ctr">
              <a:defRPr sz="4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教育PPT</a:t>
            </a:r>
            <a:r>
              <a:rPr lang="zh-CN" altLang="en-US">
                <a:solidFill>
                  <a:srgbClr val="000000">
                    <a:tint val="75000"/>
                  </a:srgbClr>
                </a:solidFill>
              </a:rPr>
              <a:t>定制 </a:t>
            </a:r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RX-FLY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r>
              <a:rPr lang="en-US" altLang="zh-CN">
                <a:solidFill>
                  <a:srgbClr val="000000">
                    <a:tint val="75000"/>
                  </a:srgbClr>
                </a:solidFill>
              </a:rPr>
              <a:t>微信qq:2305864678</a:t>
            </a:r>
          </a:p>
        </p:txBody>
      </p:sp>
    </p:spTree>
    <p:extLst>
      <p:ext uri="{BB962C8B-B14F-4D97-AF65-F5344CB8AC3E}">
        <p14:creationId xmlns:p14="http://schemas.microsoft.com/office/powerpoint/2010/main" val="1606249631"/>
      </p:ext>
    </p:extLst>
  </p:cSld>
  <p:clrMapOvr>
    <a:masterClrMapping/>
  </p:clrMapOvr>
  <p:transition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9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15218"/>
      </p:ext>
    </p:extLst>
  </p:cSld>
  <p:clrMapOvr>
    <a:masterClrMapping/>
  </p:clrMapOvr>
  <p:transition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3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9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74601"/>
      </p:ext>
    </p:extLst>
  </p:cSld>
  <p:clrMapOvr>
    <a:masterClrMapping/>
  </p:clrMapOvr>
  <p:transition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18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32928"/>
      </p:ext>
    </p:extLst>
  </p:cSld>
  <p:clrMapOvr>
    <a:masterClrMapping/>
  </p:clrMapOvr>
  <p:transition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10"/>
            <a:ext cx="3868340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744961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615610"/>
            <a:ext cx="3887391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7121"/>
      </p:ext>
    </p:extLst>
  </p:cSld>
  <p:clrMapOvr>
    <a:masterClrMapping/>
  </p:clrMapOvr>
  <p:transition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20"/>
            <a:ext cx="7886700" cy="1325563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32324"/>
      </p:ext>
    </p:extLst>
  </p:cSld>
  <p:clrMapOvr>
    <a:masterClrMapping/>
  </p:clrMapOvr>
  <p:transition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05967"/>
      </p:ext>
    </p:extLst>
  </p:cSld>
  <p:clrMapOvr>
    <a:masterClrMapping/>
  </p:clrMapOvr>
  <p:transition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2" y="766354"/>
            <a:ext cx="4363031" cy="50944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1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2764"/>
      </p:ext>
    </p:extLst>
  </p:cSld>
  <p:clrMapOvr>
    <a:masterClrMapping/>
  </p:clrMapOvr>
  <p:transition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4" y="365126"/>
            <a:ext cx="1146987" cy="581183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6659969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006"/>
      </p:ext>
    </p:extLst>
  </p:cSld>
  <p:clrMapOvr>
    <a:masterClrMapping/>
  </p:clrMapOvr>
  <p:transition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51958569"/>
      </p:ext>
    </p:extLst>
  </p:cSld>
  <p:clrMapOvr>
    <a:masterClrMapping/>
  </p:clrMapOvr>
  <p:transition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779862"/>
      </p:ext>
    </p:extLst>
  </p:cSld>
  <p:clrMapOvr>
    <a:masterClrMapping/>
  </p:clrMapOvr>
  <p:transition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FD3CC-E74C-454E-AEC8-ADE3669C89A5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2AF4-5419-4C97-8941-6E8144AD925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2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2026/3/3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800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97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118" y="1304365"/>
            <a:ext cx="8095378" cy="134470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br>
              <a:rPr lang="vi-VN" sz="3600" dirty="0">
                <a:solidFill>
                  <a:srgbClr val="00206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10" y="2162840"/>
            <a:ext cx="8387593" cy="24590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</a:p>
          <a:p>
            <a:pPr>
              <a:spcBef>
                <a:spcPts val="0"/>
              </a:spcBef>
              <a:defRPr/>
            </a:pPr>
            <a:r>
              <a:rPr lang="vi-VN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21424" y="3393403"/>
            <a:ext cx="5822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453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61" y="454220"/>
            <a:ext cx="483870" cy="5860111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23460" y="500932"/>
            <a:ext cx="527685" cy="5868063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 rot="16200000">
            <a:off x="4325653" y="-4311730"/>
            <a:ext cx="527685" cy="9151145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rot="16200000">
            <a:off x="4322264" y="2000357"/>
            <a:ext cx="527685" cy="9130077"/>
          </a:xfrm>
          <a:prstGeom prst="rect">
            <a:avLst/>
          </a:prstGeom>
          <a:solidFill>
            <a:srgbClr val="62B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E19D99-CA3E-4DD7-8603-664764BBFD4C}"/>
              </a:ext>
            </a:extLst>
          </p:cNvPr>
          <p:cNvSpPr/>
          <p:nvPr/>
        </p:nvSpPr>
        <p:spPr>
          <a:xfrm>
            <a:off x="1850161" y="929314"/>
            <a:ext cx="530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F497D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tập</a:t>
            </a:r>
            <a:endParaRPr lang="vi-VN" sz="3600" b="1" dirty="0">
              <a:solidFill>
                <a:srgbClr val="1F497D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F2CBD61-5B89-4B74-8078-8B7A08AD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20" y="1341628"/>
            <a:ext cx="6560002" cy="435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E:\GIAO AN\SGV lop 2\sgv chân trời sáng tạo lớp 2\hình minh họa giáo án\18\image_1920.png">
            <a:extLst>
              <a:ext uri="{FF2B5EF4-FFF2-40B4-BE49-F238E27FC236}">
                <a16:creationId xmlns:a16="http://schemas.microsoft.com/office/drawing/2014/main" id="{CA75D0FB-D449-4F40-9A37-7A92992B5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2572">
            <a:off x="3567951" y="3962236"/>
            <a:ext cx="1885950" cy="1817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791E7B8C-FB07-421C-AC12-9029263F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72" y="3537154"/>
            <a:ext cx="3053953" cy="280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 descr="E:\GIAO AN\SGV lop 2\sgv chân trời sáng tạo lớp 2\hình minh họa giáo án\11\6826466070_1575466718.png">
            <a:extLst>
              <a:ext uri="{FF2B5EF4-FFF2-40B4-BE49-F238E27FC236}">
                <a16:creationId xmlns:a16="http://schemas.microsoft.com/office/drawing/2014/main" id="{C8F1688C-E57A-45A6-ADDA-BF6202021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2930">
            <a:off x="3958080" y="2270726"/>
            <a:ext cx="1978205" cy="1978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:\GIAO AN\SGV lop 2\sgv chân trời sáng tạo lớp 2\hình minh họa giáo án\9\keo_dan_giay_g-014_1dca550e9a904d68a6bce897244a7ee1_master.png">
            <a:extLst>
              <a:ext uri="{FF2B5EF4-FFF2-40B4-BE49-F238E27FC236}">
                <a16:creationId xmlns:a16="http://schemas.microsoft.com/office/drawing/2014/main" id="{730EF23B-9356-4564-BA91-CC53005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98" y="2633395"/>
            <a:ext cx="1334209" cy="133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968" y="278632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6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25" y="2164360"/>
            <a:ext cx="5597718" cy="13835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r>
              <a:rPr lang="vi-VN" i="1" dirty="0"/>
              <a:t> </a:t>
            </a:r>
            <a:r>
              <a:rPr lang="en-US" i="1" dirty="0"/>
              <a:t>                                  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</a:t>
            </a:r>
            <a:r>
              <a:rPr lang="vi-VN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  <a:p>
            <a:pPr marL="0" indent="0">
              <a:buNone/>
            </a:pPr>
            <a:r>
              <a:rPr lang="vi-VN" sz="3500" b="1" i="1" dirty="0"/>
              <a:t>            Chủ đề </a:t>
            </a:r>
            <a:r>
              <a:rPr lang="en-US" sz="3500" b="1" i="1" dirty="0"/>
              <a:t>8</a:t>
            </a:r>
            <a:r>
              <a:rPr lang="vi-VN" sz="3500" b="1" i="1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155" y="3482671"/>
            <a:ext cx="67160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      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 THÂN CỦA EM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92361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85" y="138073"/>
            <a:ext cx="1543546" cy="1434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4966" y="138073"/>
            <a:ext cx="513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748754"/>
            <a:ext cx="8331200" cy="468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572919"/>
            <a:ext cx="8331200" cy="5123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1572919"/>
            <a:ext cx="8409830" cy="5123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4966" y="722848"/>
            <a:ext cx="7393446" cy="48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5602" y="1129697"/>
            <a:ext cx="62258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Củng cố- dặn dò: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-Hoàn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thành sản phẩm, chụp hình gởi vào zalo lớp.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đề 9.</a:t>
            </a:r>
            <a:endParaRPr kumimoji="0" lang="en-US" sz="3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5483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034522-FD14-4B8B-A22A-BC9CB78E4C96}: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CC3A1162-0866-487D-A6B3-1E51E298712E}:414"/>
  <p:tag name="ISPRING_SLIDE_ID_2" val="{1E4155D2-3F91-447E-B630-5F6C49CF235F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GENSWF_SLIDE_UID" val="{9B2F1C45-B497-4765-864F-486A04C1AF35}:398"/>
  <p:tag name="ISPRING_SLIDE_ID_2" val="{C2F292C3-B160-43D6-A8B4-C7D6909350EF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1334</TotalTime>
  <Words>72</Words>
  <Application>Microsoft Office PowerPoint</Application>
  <PresentationFormat>On-screen Show (4:3)</PresentationFormat>
  <Paragraphs>18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Times New Roman</vt:lpstr>
      <vt:lpstr>字魂36号-正文宋楷</vt:lpstr>
      <vt:lpstr>Office Theme</vt:lpstr>
      <vt:lpstr>1_Office Theme</vt:lpstr>
      <vt:lpstr>1_Office 主题​​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189</cp:revision>
  <dcterms:created xsi:type="dcterms:W3CDTF">2021-01-29T04:19:07Z</dcterms:created>
  <dcterms:modified xsi:type="dcterms:W3CDTF">2026-03-03T05:47:43Z</dcterms:modified>
</cp:coreProperties>
</file>