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4"/>
  </p:notesMasterIdLst>
  <p:sldIdLst>
    <p:sldId id="43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6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39" y="58"/>
      </p:cViewPr>
      <p:guideLst>
        <p:guide orient="horz" pos="266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6AE51-5D47-4933-ADF3-13704277DACE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CA4D2-3780-447D-B44F-687D17483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36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3F3A58-DEE7-44FE-8E3F-71F98875EC9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229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068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222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6240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143000" y="1322964"/>
            <a:ext cx="6858000" cy="2187001"/>
          </a:xfrm>
        </p:spPr>
        <p:txBody>
          <a:bodyPr anchor="b">
            <a:normAutofit/>
          </a:bodyPr>
          <a:lstStyle>
            <a:lvl1pPr algn="ctr">
              <a:defRPr sz="4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2026/3/3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en-US" altLang="zh-CN">
                <a:solidFill>
                  <a:srgbClr val="000000">
                    <a:tint val="75000"/>
                  </a:srgbClr>
                </a:solidFill>
              </a:rPr>
              <a:t>教育PPT</a:t>
            </a:r>
            <a:r>
              <a:rPr lang="zh-CN" altLang="en-US">
                <a:solidFill>
                  <a:srgbClr val="000000">
                    <a:tint val="75000"/>
                  </a:srgbClr>
                </a:solidFill>
              </a:rPr>
              <a:t>定制 </a:t>
            </a:r>
            <a:r>
              <a:rPr lang="en-US" altLang="zh-CN">
                <a:solidFill>
                  <a:srgbClr val="000000">
                    <a:tint val="75000"/>
                  </a:srgbClr>
                </a:solidFill>
              </a:rPr>
              <a:t>RX-FLY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r>
              <a:rPr lang="en-US" altLang="zh-CN">
                <a:solidFill>
                  <a:srgbClr val="000000">
                    <a:tint val="75000"/>
                  </a:srgbClr>
                </a:solidFill>
              </a:rPr>
              <a:t>微信qq:2305864678</a:t>
            </a:r>
          </a:p>
        </p:txBody>
      </p:sp>
    </p:spTree>
    <p:extLst>
      <p:ext uri="{BB962C8B-B14F-4D97-AF65-F5344CB8AC3E}">
        <p14:creationId xmlns:p14="http://schemas.microsoft.com/office/powerpoint/2010/main" val="1606249631"/>
      </p:ext>
    </p:extLst>
  </p:cSld>
  <p:clrMapOvr>
    <a:masterClrMapping/>
  </p:clrMapOvr>
  <p:transition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5775" y="258445"/>
            <a:ext cx="7886700" cy="1325563"/>
          </a:xfrm>
        </p:spPr>
        <p:txBody>
          <a:bodyPr anchor="ctr" anchorCtr="0">
            <a:normAutofit/>
          </a:bodyPr>
          <a:lstStyle>
            <a:lvl1pPr>
              <a:defRPr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5775" y="1825625"/>
            <a:ext cx="7886700" cy="4351339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2026/3/3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715218"/>
      </p:ext>
    </p:extLst>
  </p:cSld>
  <p:clrMapOvr>
    <a:masterClrMapping/>
  </p:clrMapOvr>
  <p:transition advClick="0" advTm="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3751117"/>
            <a:ext cx="5491163" cy="811357"/>
          </a:xfrm>
        </p:spPr>
        <p:txBody>
          <a:bodyPr anchor="b">
            <a:normAutofit/>
          </a:bodyPr>
          <a:lstStyle>
            <a:lvl1pPr>
              <a:defRPr sz="3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610029"/>
            <a:ext cx="5491163" cy="647555"/>
          </a:xfrm>
        </p:spPr>
        <p:txBody>
          <a:bodyPr>
            <a:normAutofit/>
          </a:bodyPr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2026/3/3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874601"/>
      </p:ext>
    </p:extLst>
  </p:cSld>
  <p:clrMapOvr>
    <a:masterClrMapping/>
  </p:clrMapOvr>
  <p:transition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5775" y="258445"/>
            <a:ext cx="7886700" cy="1325563"/>
          </a:xfrm>
        </p:spPr>
        <p:txBody>
          <a:bodyPr>
            <a:normAutofit/>
          </a:bodyPr>
          <a:lstStyle>
            <a:lvl1pPr>
              <a:defRPr sz="18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85775" y="1825625"/>
            <a:ext cx="3886200" cy="435133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486275" y="1825625"/>
            <a:ext cx="3886200" cy="435133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2026/3/3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732928"/>
      </p:ext>
    </p:extLst>
  </p:cSld>
  <p:clrMapOvr>
    <a:masterClrMapping/>
  </p:clrMapOvr>
  <p:transition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744961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615610"/>
            <a:ext cx="3868340" cy="357405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744961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615610"/>
            <a:ext cx="3887391" cy="357405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2026/3/3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367121"/>
      </p:ext>
    </p:extLst>
  </p:cSld>
  <p:clrMapOvr>
    <a:masterClrMapping/>
  </p:clrMapOvr>
  <p:transition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66220"/>
            <a:ext cx="7886700" cy="1325563"/>
          </a:xfrm>
        </p:spPr>
        <p:txBody>
          <a:bodyPr>
            <a:normAutofit/>
          </a:bodyPr>
          <a:lstStyle>
            <a:lvl1pPr algn="ctr">
              <a:defRPr sz="36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2026/3/3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232324"/>
      </p:ext>
    </p:extLst>
  </p:cSld>
  <p:clrMapOvr>
    <a:masterClrMapping/>
  </p:clrMapOvr>
  <p:transition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2026/3/3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105967"/>
      </p:ext>
    </p:extLst>
  </p:cSld>
  <p:clrMapOvr>
    <a:masterClrMapping/>
  </p:clrMapOvr>
  <p:transition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85060" y="127000"/>
            <a:ext cx="3123900" cy="1600200"/>
          </a:xfrm>
        </p:spPr>
        <p:txBody>
          <a:bodyPr anchor="ctr" anchorCtr="0">
            <a:normAutofit/>
          </a:bodyPr>
          <a:lstStyle>
            <a:lvl1pPr>
              <a:defRPr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3888002" y="766354"/>
            <a:ext cx="4363031" cy="509444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88870" y="2057401"/>
            <a:ext cx="31239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9EFD9D74-47D9-4702-A33C-335B63B48DBF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2026/3/3</a:t>
            </a:fld>
            <a:endParaRPr lang="zh-CN" alt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zh-CN" alt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BC47A4-756D-490B-A52F-7D9E2C9FC05F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557213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942764"/>
      </p:ext>
    </p:extLst>
  </p:cSld>
  <p:clrMapOvr>
    <a:masterClrMapping/>
  </p:clrMapOvr>
  <p:transition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5618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8364" y="365126"/>
            <a:ext cx="1146987" cy="5811839"/>
          </a:xfrm>
        </p:spPr>
        <p:txBody>
          <a:bodyPr vert="eaVert">
            <a:normAutofit/>
          </a:bodyPr>
          <a:lstStyle>
            <a:lvl1pPr>
              <a:defRPr sz="27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6659969" cy="5811839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2026/3/3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09006"/>
      </p:ext>
    </p:extLst>
  </p:cSld>
  <p:clrMapOvr>
    <a:masterClrMapping/>
  </p:clrMapOvr>
  <p:transition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2026/3/3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551544"/>
            <a:ext cx="78867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451958569"/>
      </p:ext>
    </p:extLst>
  </p:cSld>
  <p:clrMapOvr>
    <a:masterClrMapping/>
  </p:clrMapOvr>
  <p:transition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332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615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6866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932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891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0923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3371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FD3CC-E74C-454E-AEC8-ADE3669C89A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3/3/2026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502AF4-5419-4C97-8941-6E8144AD92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3423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2026/3/3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6858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KSO_TEMPLATE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013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0973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transition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118" y="1304365"/>
            <a:ext cx="8095378" cy="1344706"/>
          </a:xfrm>
        </p:spPr>
        <p:txBody>
          <a:bodyPr>
            <a:normAutofit fontScale="90000"/>
          </a:bodyPr>
          <a:lstStyle/>
          <a:p>
            <a:pPr>
              <a:spcBef>
                <a:spcPct val="50000"/>
              </a:spcBef>
            </a:pPr>
            <a:br>
              <a:rPr lang="vi-VN" sz="3600" dirty="0">
                <a:solidFill>
                  <a:srgbClr val="002060"/>
                </a:solidFill>
                <a:latin typeface="Times New Roman" pitchFamily="18" charset="0"/>
              </a:rPr>
            </a:br>
            <a:br>
              <a:rPr lang="en-US" b="1" dirty="0">
                <a:solidFill>
                  <a:srgbClr val="002060"/>
                </a:solidFill>
                <a:latin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10" y="2162840"/>
            <a:ext cx="8939947" cy="245908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vi-VN" sz="6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6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5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6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6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MĨ THUẬT</a:t>
            </a:r>
          </a:p>
          <a:p>
            <a:pPr algn="l">
              <a:spcBef>
                <a:spcPts val="0"/>
              </a:spcBef>
              <a:defRPr/>
            </a:pPr>
            <a:r>
              <a:rPr lang="vi-VN" sz="6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1: NGƯỜI THÂN CỦA EM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21424" y="3393403"/>
            <a:ext cx="582257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         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54534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730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73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8034522-FD14-4B8B-A22A-BC9CB78E4C96}:276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2019空白演示文档">
      <a:dk1>
        <a:srgbClr val="000000"/>
      </a:dk1>
      <a:lt1>
        <a:srgbClr val="FFFFFF"/>
      </a:lt1>
      <a:dk2>
        <a:srgbClr val="E6E4E4"/>
      </a:dk2>
      <a:lt2>
        <a:srgbClr val="FFFFFF"/>
      </a:lt2>
      <a:accent1>
        <a:srgbClr val="477DEA"/>
      </a:accent1>
      <a:accent2>
        <a:srgbClr val="9B9B9B"/>
      </a:accent2>
      <a:accent3>
        <a:srgbClr val="F3B745"/>
      </a:accent3>
      <a:accent4>
        <a:srgbClr val="477EE7"/>
      </a:accent4>
      <a:accent5>
        <a:srgbClr val="4BA151"/>
      </a:accent5>
      <a:accent6>
        <a:srgbClr val="E9403C"/>
      </a:accent6>
      <a:hlink>
        <a:srgbClr val="0563C1"/>
      </a:hlink>
      <a:folHlink>
        <a:srgbClr val="954D72"/>
      </a:folHlink>
    </a:clrScheme>
    <a:fontScheme name="2019空白演示文档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1335</TotalTime>
  <Words>18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1_Office Theme</vt:lpstr>
      <vt:lpstr>1_Office 主题​​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Administrator</cp:lastModifiedBy>
  <cp:revision>189</cp:revision>
  <dcterms:created xsi:type="dcterms:W3CDTF">2021-01-29T04:19:07Z</dcterms:created>
  <dcterms:modified xsi:type="dcterms:W3CDTF">2026-03-03T05:49:19Z</dcterms:modified>
</cp:coreProperties>
</file>