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52" r:id="rId4"/>
    <p:sldId id="261" r:id="rId5"/>
    <p:sldId id="310" r:id="rId6"/>
    <p:sldId id="353" r:id="rId7"/>
    <p:sldId id="311" r:id="rId8"/>
    <p:sldId id="343" r:id="rId9"/>
    <p:sldId id="345" r:id="rId10"/>
    <p:sldId id="354" r:id="rId11"/>
    <p:sldId id="271" r:id="rId12"/>
    <p:sldId id="324" r:id="rId13"/>
    <p:sldId id="309" r:id="rId14"/>
    <p:sldId id="3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52"/>
          </p14:sldIdLst>
        </p14:section>
        <p14:section name="Warm up" id="{D1495900-0294-4E4B-B222-42C1C4111C3B}">
          <p14:sldIdLst>
            <p14:sldId id="261"/>
            <p14:sldId id="310"/>
          </p14:sldIdLst>
        </p14:section>
        <p14:section name="Listen and Repeat" id="{A19BAC87-BCFB-4574-8660-01CA430C80FC}">
          <p14:sldIdLst>
            <p14:sldId id="353"/>
            <p14:sldId id="311"/>
            <p14:sldId id="343"/>
            <p14:sldId id="345"/>
          </p14:sldIdLst>
        </p14:section>
        <p14:section name="Let's talk" id="{2BDD28A9-A492-4992-95B6-C3F323141136}">
          <p14:sldIdLst>
            <p14:sldId id="354"/>
            <p14:sldId id="271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/>
        </p14:section>
        <p14:section name="Wrap up" id="{6D2004DD-EBF3-44B0-A348-5731FAB54851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56545" autoAdjust="0"/>
  </p:normalViewPr>
  <p:slideViewPr>
    <p:cSldViewPr snapToGrid="0">
      <p:cViewPr>
        <p:scale>
          <a:sx n="44" d="100"/>
          <a:sy n="44" d="100"/>
        </p:scale>
        <p:origin x="-17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sentences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”He’s running.”, ”She’s running.”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what each of the pupils (in the pictures) is doing,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 with the structures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”It’s a ____.”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”The boy is ____.”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5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</a:t>
            </a:r>
            <a:r>
              <a:rPr lang="en-US" dirty="0" smtClean="0"/>
              <a:t>chant.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chant 2-3 </a:t>
            </a:r>
            <a:r>
              <a:rPr lang="en-US" dirty="0" smtClean="0"/>
              <a:t>times.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Listen and repeat </a:t>
            </a:r>
            <a:r>
              <a:rPr lang="en-US" dirty="0" smtClean="0"/>
              <a:t>is divided in to 2 steps.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He/She’s/They’re running.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Hold up a flashcard for a boy and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Say </a:t>
            </a:r>
            <a:r>
              <a:rPr lang="en-US" i="1" dirty="0" smtClean="0"/>
              <a:t>He’s running.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 the same with a flashcard for a girl.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Play the recording, and have pupils listen and repeat.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4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running/ She’s running.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Let’s talk </a:t>
            </a:r>
            <a:r>
              <a:rPr lang="en-US" dirty="0" smtClean="0"/>
              <a:t>is divided into 2 steps.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the structure in the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model sentence.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chorus.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 activity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groups of 4.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more freely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pupils choose one flashcard and say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”____’s running.”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After that, ask the whole class if it is Yes or 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Have the whole class repeat that sentence in chorus.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339D6-EA8B-4315-8F7D-9436E0FEF5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6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listen and sing </a:t>
            </a:r>
            <a:r>
              <a:rPr lang="en-US" dirty="0" smtClean="0"/>
              <a:t>along </a:t>
            </a:r>
            <a:r>
              <a:rPr lang="en-US" dirty="0"/>
              <a:t>the song in chorus then in groups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groups create their own TPR for the song then </a:t>
            </a:r>
            <a:r>
              <a:rPr lang="en-US" dirty="0" smtClean="0"/>
              <a:t>present.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</a:t>
            </a:r>
            <a:r>
              <a:rPr lang="en-US" dirty="0" smtClean="0"/>
              <a:t>high </a:t>
            </a:r>
            <a:r>
              <a:rPr lang="en-US" dirty="0"/>
              <a:t>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2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9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4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8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5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5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2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5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9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5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8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32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2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</a:t>
            </a:r>
            <a:r>
              <a:rPr lang="en-US" sz="4000" b="1" dirty="0" smtClean="0">
                <a:solidFill>
                  <a:srgbClr val="FFFFFF"/>
                </a:solidFill>
              </a:rPr>
              <a:t>11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>At </a:t>
            </a:r>
            <a:r>
              <a:rPr lang="en-US" sz="4000" b="1" dirty="0">
                <a:solidFill>
                  <a:srgbClr val="FFFFFF"/>
                </a:solidFill>
              </a:rPr>
              <a:t>the bus </a:t>
            </a:r>
            <a:r>
              <a:rPr lang="en-US" sz="4000" b="1" dirty="0" smtClean="0">
                <a:solidFill>
                  <a:srgbClr val="FFFFFF"/>
                </a:solidFill>
              </a:rPr>
              <a:t>stop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3" y="450220"/>
            <a:ext cx="5864412" cy="59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=""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=""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=""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=""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=""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=""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=""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=""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=""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=""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=""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=""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=""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=""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=""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=""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=""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=""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=""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=""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=""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34" y="4058384"/>
            <a:ext cx="1635514" cy="1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068" y="1493508"/>
            <a:ext cx="8230750" cy="4658376"/>
          </a:xfrm>
          <a:prstGeom prst="rect">
            <a:avLst/>
          </a:prstGeom>
        </p:spPr>
      </p:pic>
      <p:pic>
        <p:nvPicPr>
          <p:cNvPr id="7" name="Track 0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8722" y="669472"/>
            <a:ext cx="339622" cy="3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91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EBC3B2-8615-4DC5-9DFC-BB00434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361" y="2128656"/>
            <a:ext cx="10231278" cy="260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61" y="4729344"/>
            <a:ext cx="7838460" cy="803074"/>
          </a:xfrm>
          <a:prstGeom prst="rect">
            <a:avLst/>
          </a:prstGeom>
        </p:spPr>
      </p:pic>
      <p:pic>
        <p:nvPicPr>
          <p:cNvPr id="4" name="Track 061_U11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0036" y="865412"/>
            <a:ext cx="259217" cy="2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=""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143" y="85725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32744" y="1382175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4157494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6099" y="1875719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9981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68122" y="3455454"/>
            <a:ext cx="1500803" cy="149504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10048493" y="861458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524000" y="544575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6D2700C7-D672-4628-94C8-1245A8ED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He’s </a:t>
            </a:r>
            <a:r>
              <a:rPr lang="en-US" sz="7500" dirty="0" smtClean="0">
                <a:latin typeface=".VnAvant" panose="020B7200000000000000" pitchFamily="34" charset="0"/>
              </a:rPr>
              <a:t>running.</a:t>
            </a:r>
            <a:endParaRPr lang="en-US" sz="7500" dirty="0">
              <a:latin typeface=".VnAvant" panose="020B7200000000000000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7389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0E0149-5AAE-4C3A-B524-37E1950E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500" dirty="0">
                <a:latin typeface=".VnAvant" panose="020B7200000000000000" pitchFamily="34" charset="0"/>
              </a:rPr>
              <a:t>She’s </a:t>
            </a:r>
            <a:r>
              <a:rPr lang="en-US" sz="7500" dirty="0" smtClean="0">
                <a:latin typeface=".VnAvant" panose="020B7200000000000000" pitchFamily="34" charset="0"/>
              </a:rPr>
              <a:t>running.</a:t>
            </a:r>
            <a:endParaRPr lang="en-US" sz="7500" dirty="0">
              <a:latin typeface=".VnAvant" panose="020B7200000000000000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1858169"/>
            <a:ext cx="2981325" cy="4286250"/>
          </a:xfrm>
        </p:spPr>
      </p:pic>
    </p:spTree>
    <p:extLst>
      <p:ext uri="{BB962C8B-B14F-4D97-AF65-F5344CB8AC3E}">
        <p14:creationId xmlns:p14="http://schemas.microsoft.com/office/powerpoint/2010/main" val="31780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C30AD6-D4AA-4AAE-82EF-198BE592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14737"/>
            <a:ext cx="7772400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latin typeface=".VnAvant" panose="020B7200000000000000" pitchFamily="34" charset="0"/>
              </a:rPr>
              <a:t>………….’s </a:t>
            </a:r>
            <a:r>
              <a:rPr lang="en-US" sz="2800" dirty="0" smtClean="0">
                <a:latin typeface=".VnAvant" panose="020B7200000000000000" pitchFamily="34" charset="0"/>
              </a:rPr>
              <a:t>running.</a:t>
            </a:r>
            <a:endParaRPr lang="en-US" sz="2800" dirty="0">
              <a:latin typeface=".VnAvant" panose="020B7200000000000000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6" y="2334986"/>
            <a:ext cx="2382910" cy="3425908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39" y="2334986"/>
            <a:ext cx="2368561" cy="3405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81" y="2209598"/>
            <a:ext cx="2403875" cy="345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56" y="2563813"/>
            <a:ext cx="2262968" cy="32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2" y="1170196"/>
            <a:ext cx="2807693" cy="28024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1601" y="3556461"/>
            <a:ext cx="8954477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>
                <a:solidFill>
                  <a:srgbClr val="1B1B1B"/>
                </a:solidFill>
                <a:latin typeface=".VnAvant" panose="020B7200000000000000" pitchFamily="34" charset="0"/>
              </a:rPr>
              <a:t>Let’s talk</a:t>
            </a:r>
            <a:endParaRPr lang="en-US" sz="4800" b="1" spc="300" dirty="0">
              <a:solidFill>
                <a:srgbClr val="1B1B1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</a:t>
            </a:r>
            <a:r>
              <a:rPr lang="en-US" smtClean="0"/>
              <a:t>talk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D20327F-7391-7D4B-A568-A55F2EB3E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6" y="1825625"/>
            <a:ext cx="9549468" cy="4351338"/>
          </a:xfr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471</Words>
  <Application>Microsoft Office PowerPoint</Application>
  <PresentationFormat>Custom</PresentationFormat>
  <Paragraphs>84</Paragraphs>
  <Slides>12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Unit 11 At the bus stop  Lesson 3</vt:lpstr>
      <vt:lpstr>Warm-up</vt:lpstr>
      <vt:lpstr>Chant!</vt:lpstr>
      <vt:lpstr>Listen and repeat</vt:lpstr>
      <vt:lpstr>He’s running.</vt:lpstr>
      <vt:lpstr>She’s running.</vt:lpstr>
      <vt:lpstr>………….’s running.</vt:lpstr>
      <vt:lpstr>PowerPoint Presentation</vt:lpstr>
      <vt:lpstr>Let’s talk </vt:lpstr>
      <vt:lpstr>Let’s sing</vt:lpstr>
      <vt:lpstr>Let’s sing!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At the bus stop Lesson 3</dc:title>
  <dc:creator>Nguyễn Phúc Khánh Thy</dc:creator>
  <cp:lastModifiedBy>GA</cp:lastModifiedBy>
  <cp:revision>10</cp:revision>
  <dcterms:created xsi:type="dcterms:W3CDTF">2020-05-13T15:33:50Z</dcterms:created>
  <dcterms:modified xsi:type="dcterms:W3CDTF">2026-03-30T09:17:32Z</dcterms:modified>
</cp:coreProperties>
</file>