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68" r:id="rId3"/>
    <p:sldId id="269" r:id="rId4"/>
    <p:sldId id="371" r:id="rId5"/>
    <p:sldId id="372" r:id="rId6"/>
    <p:sldId id="279" r:id="rId7"/>
    <p:sldId id="370" r:id="rId8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6035" autoAdjust="0"/>
  </p:normalViewPr>
  <p:slideViewPr>
    <p:cSldViewPr snapToGrid="0">
      <p:cViewPr>
        <p:scale>
          <a:sx n="78" d="100"/>
          <a:sy n="78" d="100"/>
        </p:scale>
        <p:origin x="-384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7BD279-F1C1-9646-B1DF-29D33EF6FE9D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FA06D-D4A2-5244-AE7A-79A4D362A0A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5855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9FA06D-D4A2-5244-AE7A-79A4D362A0A0}" type="slidenum">
              <a:rPr lang="x-none" smtClean="0"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96000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8C2D7B-9655-9704-B9EA-B05A5DCEE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9FC89A-5A2F-B2DC-4A97-AEA108F03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9EF858-62BF-9876-5D09-3C2502BF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891EF5B-EFC4-B8BF-AAC4-471880A30A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1714" y="908503"/>
            <a:ext cx="8708572" cy="48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92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048A26B-D441-4460-CFE8-2AA42F7FA8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44384"/>
            <a:ext cx="10346414" cy="581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9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635EE2B-E5C0-9002-7973-A6050868ED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439387"/>
            <a:ext cx="10214429" cy="574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8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DDB8C92-FBF0-F5CF-5467-5DC97E6F0F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25" y="427512"/>
            <a:ext cx="10432637" cy="586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758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A562C8-76BB-243C-E4CF-67B85998C6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01650"/>
            <a:ext cx="10205526" cy="57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857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DBE7B6-E8BE-5BDC-0C34-A281B38740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908" y="510639"/>
            <a:ext cx="10040183" cy="564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568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F06E758-150F-C609-D576-C8DA409D63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914" y="415637"/>
            <a:ext cx="9892402" cy="556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704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3A2A249-3B2D-9A48-15D0-E422F71A6B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33" y="510640"/>
            <a:ext cx="9760527" cy="549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70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F2BAAEE-86CF-D683-4D9E-60DA83B907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895" y="249382"/>
            <a:ext cx="10187967" cy="5730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01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829B897-CDE0-358D-566A-B79EA707F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4980" y="546265"/>
            <a:ext cx="9667100" cy="543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21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1888436-1452-0FED-A866-2A15205519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301" y="439387"/>
            <a:ext cx="9850179" cy="554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23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CA0562-B954-3E1E-06A4-D837227EC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BE7283-C012-5E9C-8555-AE94379EE2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2AE3E3-90A7-8F8C-BCE6-9E7CD843D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ED50A67-BE97-5829-763B-829966A26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22201A-DAA0-C210-03E1-40780AB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FC2DC5B-B582-7657-6EA3-89DA637283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1522" y="479425"/>
            <a:ext cx="10128956" cy="569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742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497862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8285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83623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73067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66656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068561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247263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424358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713269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13261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470A205-4D59-F867-5472-60398A7FE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D64140-252F-B359-FA76-5B8F7255C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8261BF-7D60-13C1-A534-90E47F45B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2CDB04-9EA6-C6EE-5E99-290873281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B77BE21-0E65-C1F7-B152-10FD0272B6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50" y="1709738"/>
            <a:ext cx="9476510" cy="5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42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586151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1546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91180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830213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44785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9963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38257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160797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59329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1767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0A57FD-DB66-7583-3183-597C126B3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0F7061-CD15-104F-A599-5C2754294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CE5AD3C-5333-37BC-F17E-5DD089C8D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F00529-CC21-B34B-5614-A2E23D9FE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82BD46D-1DF9-9041-8BBC-1C31CA1C5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757A045-E6A9-7C36-DA88-DCBDC8E4E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8D18A04-6C61-B7ED-3F41-0B7969CC25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5"/>
            <a:ext cx="10975621" cy="6173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51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D5B540-42FD-07DA-84E3-1FBF8CE91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1779A0-84E9-D209-A4D3-EDC0FAC18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674AC4D-A892-768C-BD02-B242A1B9B4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2600459-7EE6-5AE0-CC61-FDAFED1F5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CBE011-DE5D-56CA-7621-4BF37522A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51CAB86-C4F5-0219-2715-8BAB5C727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744226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EE1B81-B7C2-B422-A93C-E0FFCE16C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3B5C537-2C11-B709-75F9-F57DA87D6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2E7587-0042-65C3-8813-BD17AB9BD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28BBB5-3C49-830B-7B15-FDF7F99C8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387C74C-DCD1-B074-D48F-3A38AFDC6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E06F612-754C-223B-C938-F12118694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9576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B0F544-1647-8239-A41F-00F8B8505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8AEBA57-119D-1F97-B1ED-F6180448C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45383E-0E80-2ED4-E52E-A57CE30D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1CFAD0-CCAB-AE45-9B8D-28BD78BE4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D89B08-49A8-310A-2864-FEE24B1F8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687999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4915732-1534-0264-DECD-A9FBF14983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6DEE684-E683-1311-379D-440DA80CF7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EE5A31D-72CF-08BA-06FE-54D344BB0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57F1F52-EC3C-4F87-32E0-21A3B60CE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429E04F-9339-9AB8-7738-EBCD61E13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38676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059A04-53EA-8EB2-4D49-077B362E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8E12B1-A1A3-355F-CEA3-5D581CCAF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55E72C-A1FE-09F4-9E9C-D67D69F42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1F01AC5-9F1C-6399-4E2A-E00FDD174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1DC954A-41DD-09AA-205E-9B875E2B1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55EDAD5-E96D-AEA5-803D-DA1C84DEB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C0F9FBE-CE2E-5A30-9B05-1E11B18A3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6732610-4BE7-FC37-4703-24F7EFA9B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B82B25C-0EEB-1FD5-AA4B-B07EFAC6AA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056" y="365125"/>
            <a:ext cx="10651067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191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A8CDD8-6AFD-BC7A-492A-9AB748B36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51E42B5-2171-4738-8FCE-3D8E3EA2C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5CC1493-81A1-DC97-0595-7841B5ACD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D66729-843A-3D5E-799F-B781F3E1A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DAF851A-6962-F48C-62C3-8ED68A34BB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429" y="365126"/>
            <a:ext cx="10359680" cy="58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93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D591375-8FC8-FDCD-4EF8-2E3F95058E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0208"/>
            <a:ext cx="10580492" cy="595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68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16DA452-69FC-1297-9160-41BF3D6C87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9581" y="511639"/>
            <a:ext cx="10372837" cy="583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204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0A659FE-A5D3-4659-DEF1-782B57C02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07D4A6-0BBA-130F-E413-53036F38C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836B7A9-A1CF-2167-8449-C834F9BB1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DD5CEFA-D472-5179-BB41-8252C43246D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674" y="586983"/>
            <a:ext cx="10256652" cy="576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226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20000"/>
                <a:lumOff val="80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28864E6-23EE-9710-8EBC-6C3BDD44F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2C97EF2-6812-A6C2-6CB1-AA3CA5069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020152-00E3-F794-1E2B-ADB9C869C5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073D0-78E1-BA4F-912D-C8C80531EC13}" type="datetimeFigureOut">
              <a:rPr lang="x-none" smtClean="0"/>
              <a:t>30/03/2026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09EBB07-9991-C770-5689-7F46F37C6B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723145-4374-D8B9-A12C-E1DB8C5C98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87135-0BB2-2446-94BD-4B19DDE50DDD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8883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7" r:id="rId34"/>
    <p:sldLayoutId id="2147483688" r:id="rId35"/>
    <p:sldLayoutId id="2147483689" r:id="rId36"/>
    <p:sldLayoutId id="2147483690" r:id="rId37"/>
    <p:sldLayoutId id="2147483691" r:id="rId38"/>
    <p:sldLayoutId id="2147483669" r:id="rId39"/>
    <p:sldLayoutId id="2147483656" r:id="rId40"/>
    <p:sldLayoutId id="2147483657" r:id="rId41"/>
    <p:sldLayoutId id="2147483658" r:id="rId42"/>
    <p:sldLayoutId id="2147483659" r:id="rId4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0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tiff"/><Relationship Id="rId7" Type="http://schemas.openxmlformats.org/officeDocument/2006/relationships/image" Target="../media/image34.png"/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5" Type="http://schemas.openxmlformats.org/officeDocument/2006/relationships/image" Target="../media/image32.png"/><Relationship Id="rId10" Type="http://schemas.openxmlformats.org/officeDocument/2006/relationships/image" Target="../media/image37.jpe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484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rack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9519" y="749231"/>
            <a:ext cx="874172" cy="87417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58738" y="113122"/>
            <a:ext cx="7927941" cy="6509208"/>
            <a:chOff x="2077431" y="592393"/>
            <a:chExt cx="7434214" cy="6265607"/>
          </a:xfrm>
        </p:grpSpPr>
        <p:grpSp>
          <p:nvGrpSpPr>
            <p:cNvPr id="6" name="Group 5"/>
            <p:cNvGrpSpPr/>
            <p:nvPr/>
          </p:nvGrpSpPr>
          <p:grpSpPr>
            <a:xfrm>
              <a:off x="2077431" y="1550510"/>
              <a:ext cx="7434214" cy="5307490"/>
              <a:chOff x="2901710" y="1886940"/>
              <a:chExt cx="5150708" cy="4550276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01710" y="1886940"/>
                <a:ext cx="5150708" cy="2270994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01710" y="4157934"/>
                <a:ext cx="5150708" cy="2279282"/>
              </a:xfrm>
              <a:prstGeom prst="rect">
                <a:avLst/>
              </a:prstGeom>
            </p:spPr>
          </p:pic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7431" y="592393"/>
              <a:ext cx="7434214" cy="958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443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2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366128" y="54791"/>
            <a:ext cx="7833673" cy="6678891"/>
            <a:chOff x="2077431" y="592393"/>
            <a:chExt cx="7434214" cy="6265607"/>
          </a:xfrm>
        </p:grpSpPr>
        <p:grpSp>
          <p:nvGrpSpPr>
            <p:cNvPr id="18" name="Group 17"/>
            <p:cNvGrpSpPr/>
            <p:nvPr/>
          </p:nvGrpSpPr>
          <p:grpSpPr>
            <a:xfrm>
              <a:off x="2077431" y="1550510"/>
              <a:ext cx="7434214" cy="5307490"/>
              <a:chOff x="2901710" y="1886940"/>
              <a:chExt cx="5150708" cy="4550276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01710" y="1886940"/>
                <a:ext cx="5150708" cy="2270994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01710" y="4157934"/>
                <a:ext cx="5150708" cy="2279282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7431" y="592393"/>
              <a:ext cx="7434214" cy="958117"/>
            </a:xfrm>
            <a:prstGeom prst="rect">
              <a:avLst/>
            </a:prstGeom>
          </p:spPr>
        </p:pic>
      </p:grpSp>
      <p:pic>
        <p:nvPicPr>
          <p:cNvPr id="12" name="Track 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0727" y="296745"/>
            <a:ext cx="1117275" cy="11172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549842" y="3221566"/>
            <a:ext cx="314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/>
                </a:solidFill>
              </a:rPr>
              <a:t>✓</a:t>
            </a:r>
            <a:endParaRPr lang="en-US" sz="4400" b="1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4234" y="6106758"/>
            <a:ext cx="3145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accent6"/>
                </a:solidFill>
              </a:rPr>
              <a:t>✓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74570" y="3283122"/>
            <a:ext cx="23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✗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619173" y="6136467"/>
            <a:ext cx="23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✗</a:t>
            </a:r>
          </a:p>
        </p:txBody>
      </p:sp>
    </p:spTree>
    <p:extLst>
      <p:ext uri="{BB962C8B-B14F-4D97-AF65-F5344CB8AC3E}">
        <p14:creationId xmlns:p14="http://schemas.microsoft.com/office/powerpoint/2010/main" val="421242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002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2734" y="2978304"/>
            <a:ext cx="5206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ffice worker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36808" y="2994436"/>
            <a:ext cx="179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actor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0322" y="5801242"/>
            <a:ext cx="676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97852" y="6307423"/>
            <a:ext cx="297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policeman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91469" y="5442332"/>
            <a:ext cx="2444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24229" y="6297997"/>
            <a:ext cx="431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a farmer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63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710" y="338667"/>
            <a:ext cx="11017956" cy="6197600"/>
          </a:xfrm>
          <a:prstGeom prst="rect">
            <a:avLst/>
          </a:prstGeom>
        </p:spPr>
      </p:pic>
      <p:pic>
        <p:nvPicPr>
          <p:cNvPr id="5" name="Track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10987" y="338667"/>
            <a:ext cx="790951" cy="790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8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8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7" y="9144"/>
            <a:ext cx="12175744" cy="68488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9440" y="1666240"/>
            <a:ext cx="1097280" cy="12801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6865" y="3281292"/>
            <a:ext cx="1344687" cy="1876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9861" y="3281289"/>
            <a:ext cx="1340992" cy="18766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4113" y="3278629"/>
            <a:ext cx="1334671" cy="18766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042" y="3281613"/>
            <a:ext cx="1341545" cy="18736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6846" y="3278632"/>
            <a:ext cx="1343093" cy="18766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46365" y="478302"/>
            <a:ext cx="67102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DA9914"/>
                </a:solidFill>
                <a:latin typeface="Castellar" panose="020A0402060406010301" pitchFamily="18" charset="0"/>
              </a:rPr>
              <a:t>THANK YOU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3345" y="1918414"/>
            <a:ext cx="2150875" cy="7758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3936" y="598382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Website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i="1" dirty="0">
                <a:solidFill>
                  <a:srgbClr val="0070C0"/>
                </a:solidFill>
              </a:rPr>
              <a:t>sachmem.vn; hoclieu.vn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Fanpage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i="1" dirty="0">
                <a:solidFill>
                  <a:srgbClr val="0070C0"/>
                </a:solidFill>
              </a:rPr>
              <a:t>www.facebook.com/sachmem.vn</a:t>
            </a:r>
            <a:endParaRPr lang="en-GB" sz="2400" i="1" dirty="0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616025" y="5636089"/>
            <a:ext cx="9170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Website</a:t>
            </a:r>
            <a:r>
              <a:rPr lang="en-US" sz="2400" dirty="0">
                <a:solidFill>
                  <a:srgbClr val="0070C0"/>
                </a:solidFill>
              </a:rPr>
              <a:t>: </a:t>
            </a:r>
            <a:r>
              <a:rPr lang="en-US" sz="2400" i="1" dirty="0">
                <a:solidFill>
                  <a:srgbClr val="FFFFFF"/>
                </a:solidFill>
              </a:rPr>
              <a:t>hoclieu.vn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</a:rPr>
              <a:t>Fanpage</a:t>
            </a:r>
            <a:r>
              <a:rPr lang="en-US" sz="2400" dirty="0">
                <a:solidFill>
                  <a:srgbClr val="0070C0"/>
                </a:solidFill>
              </a:rPr>
              <a:t>:</a:t>
            </a:r>
            <a:r>
              <a:rPr lang="vi-VN" sz="2400" dirty="0">
                <a:solidFill>
                  <a:srgbClr val="0070C0"/>
                </a:solidFill>
              </a:rPr>
              <a:t> </a:t>
            </a:r>
            <a:r>
              <a:rPr lang="en-US" sz="2400" i="1" dirty="0">
                <a:solidFill>
                  <a:srgbClr val="FFFFFF"/>
                </a:solidFill>
              </a:rPr>
              <a:t>facebook.com/</a:t>
            </a:r>
            <a:r>
              <a:rPr lang="vi-VN" sz="2400" i="1" dirty="0">
                <a:solidFill>
                  <a:srgbClr val="FFFFFF"/>
                </a:solidFill>
              </a:rPr>
              <a:t>www.tienganhglobalsuccess.vn</a:t>
            </a:r>
            <a:endParaRPr lang="en-GB" sz="2400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691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33</Words>
  <Application>Microsoft Office PowerPoint</Application>
  <PresentationFormat>Custom</PresentationFormat>
  <Paragraphs>16</Paragraphs>
  <Slides>7</Slides>
  <Notes>1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 ninh</dc:creator>
  <cp:lastModifiedBy>GA</cp:lastModifiedBy>
  <cp:revision>19</cp:revision>
  <dcterms:created xsi:type="dcterms:W3CDTF">2022-12-25T09:58:50Z</dcterms:created>
  <dcterms:modified xsi:type="dcterms:W3CDTF">2026-03-30T09:54:54Z</dcterms:modified>
</cp:coreProperties>
</file>