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8" r:id="rId4"/>
    <p:sldId id="260" r:id="rId5"/>
    <p:sldId id="373" r:id="rId6"/>
    <p:sldId id="266" r:id="rId7"/>
    <p:sldId id="267" r:id="rId8"/>
    <p:sldId id="374" r:id="rId9"/>
    <p:sldId id="375" r:id="rId10"/>
    <p:sldId id="376" r:id="rId11"/>
    <p:sldId id="37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>
      <p:cViewPr>
        <p:scale>
          <a:sx n="76" d="100"/>
          <a:sy n="76" d="100"/>
        </p:scale>
        <p:origin x="-46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57CC3-6FE2-0341-B08E-D903B2AEB4D7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C096-274C-4F4E-ABAF-778521E98E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045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7C096-274C-4F4E-ABAF-778521E98E8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918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C096-274C-4F4E-ABAF-778521E98E89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340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51CC8-5665-00CC-2079-0915F3B8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8607E4-0944-6221-DFC6-5890A305E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096D2-3F52-3B70-BDB1-EE495BDA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066E80-747B-046D-85BE-2ECFB52C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5979F-4948-346B-F19A-5AF99111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83D0DE-F136-FB44-4403-163D75134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626" y="1122363"/>
            <a:ext cx="9102436" cy="5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AF5D8F-9ADF-FB65-4060-94730A3E8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22" y="451263"/>
            <a:ext cx="10338478" cy="58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B657D-9289-0020-07B2-52E0DE3DF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1938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127B94-CD41-83ED-6DB2-D2FF07149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13" y="365125"/>
            <a:ext cx="10491612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85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2DA46B0-559A-40CD-D3F7-154D8E5BD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6" y="1219063"/>
            <a:ext cx="10263810" cy="57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AD882C-112C-59AA-40E6-3FEC161C9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57" y="365126"/>
            <a:ext cx="10460043" cy="58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DEFCCB-2BAC-7AFE-1171-71F565B46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8121"/>
            <a:ext cx="10451275" cy="58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7769B4-A499-35C5-CBAF-B08B20B27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88" y="365125"/>
            <a:ext cx="10491612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C4BDD4-4527-D338-6408-517E3E3D7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F7410-1AE5-9735-D655-B606D419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EE4BB9-FC0C-4A74-00D9-313FD5A2A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51610-1730-34F9-4DC2-F7B03B02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9206E-893A-2751-9DF8-DC0C61EC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D0BEF8-628B-D231-5A85-815FAD0B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30974-B9CE-1F8B-09F1-88AF3A5A5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" y="1087438"/>
            <a:ext cx="10258777" cy="5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A4BAA2-2AB9-D283-8878-F1A2F5276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491610" cy="59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8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E58B5-548A-5F8F-AA9D-0CC73490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05CA37-DA2D-03C8-1DDE-045850BC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A2314-80D9-6AB4-143F-CAC8D9433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84B2A7-5521-6889-41F0-C8D174F1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FDC6B5-879D-7E99-5A4D-5AFE0862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6F9E77-F4D1-D2DE-B625-A7908912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D018D7-976A-D54B-3431-5456A0E31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87" y="365125"/>
            <a:ext cx="1049161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30AE1-B119-6C9C-E8B3-CD2D856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F27292-B495-24DA-5516-03F5788B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8EDA31-48F9-BA16-A82D-82967BA09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2B1E60-B92B-CF98-B7E2-5D8702604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428A2E-61D1-3900-99E7-C9EB81CA1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E9C669-EDFF-8600-04F9-9A83EBE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890332-C601-79B3-B6AA-512E87A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CE9F75-255D-8179-D14C-9AED871D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70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88A8-9FB9-896E-CCC8-E8750B24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1FCFB-9510-C043-5F4F-B2CC50E7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CC29AD-0EBD-2272-D917-5918B0E4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5B732F-5AF7-29F5-FEBA-6BC9700B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3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773828-7266-4B53-EBB5-DA0881C5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9C6D1E-A89A-9F41-08AD-FAF21F4D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938CCE-D3BA-B7FE-3289-127F3E59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74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0ECFF-28F0-22CA-D5C0-3D624E4B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C3EFE-2484-ADCA-3602-1E02DB8E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EF5D46-ADEC-BA90-417F-E4D2501AF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DC2FA5-D43F-8B87-CF74-A339EB9A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C18552-B71E-CE31-C102-0A8D600A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4D81AE-71E1-C9DC-F1FB-9B454A24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86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8375F-EBFF-6B5F-A96F-0CD0BBF0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D49711-205D-67DF-2D03-57973CB34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B1D67A-F0B9-B1B4-AD56-9CC702937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38B78B-4893-4EA1-C1DF-7DFAD8E6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37CAC5-41EB-AC72-7F46-540B6A84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CB1041-D11B-FE38-0223-EEB61FD2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887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7F815-3043-CD0F-E0AB-9E7E9835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42285-BABC-3CCF-E3B1-CBA491B2E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DBE3B-5231-3C24-2C3A-ACBF3D01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DDB45C-C8F9-40E3-4ED7-B25EBD64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23441F-FA82-6562-D746-99CBEC54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9168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7176369-5DF3-9052-4C8C-D4DDD3712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5A64E9-7988-297D-BDF0-6F106C0EC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F90B50-C9C4-CF6B-CE25-201E326B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45736-BD36-31E5-7D4C-3D00C40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6E4FE-4715-F306-3378-68C529E8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8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61F3BD-7244-CEBC-7259-98E17E66D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89" y="365125"/>
            <a:ext cx="10516811" cy="59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184FEB-2BE8-0980-FADF-12CD86A95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98" y="408523"/>
            <a:ext cx="10255004" cy="5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32BF35-1264-2C2C-37D5-5CC1DB3A3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68" y="365125"/>
            <a:ext cx="10366501" cy="58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5973DA-36D9-30DA-5B08-3983C534B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67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1C849-C642-8C50-639A-25693D3F0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65" y="365125"/>
            <a:ext cx="1049161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72FEF-FB29-DF1A-3CB5-A753B9280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20" y="387010"/>
            <a:ext cx="10612160" cy="59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B5ADCD-48E5-B6B8-BB1A-B0E93AD5A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88" y="365125"/>
            <a:ext cx="10389848" cy="58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4F5D45-8C3A-258E-76D4-0849434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3C7FF7-397B-6431-C2E6-73283C27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95E99C-3586-1722-9A86-86BC71D31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C505-9A49-1448-BCFA-C787C615B93F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92C21E-526B-E83C-1B17-1205EE00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B18A0-F9F6-DDFB-ED30-1C7018BCA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003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tiff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tif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1F3C34-A887-BC27-A95E-CA6DF1352AC9}"/>
              </a:ext>
            </a:extLst>
          </p:cNvPr>
          <p:cNvSpPr txBox="1"/>
          <p:nvPr/>
        </p:nvSpPr>
        <p:spPr>
          <a:xfrm>
            <a:off x="2785859" y="241775"/>
            <a:ext cx="6569242" cy="851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 does she work</a:t>
            </a:r>
            <a:r>
              <a:rPr lang="x-none" sz="4400" dirty="0" smtClean="0"/>
              <a:t>?</a:t>
            </a:r>
            <a:endParaRPr lang="x-none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867688" y="5542959"/>
            <a:ext cx="8682870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She works on a farm.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596" y="1198165"/>
            <a:ext cx="6311245" cy="42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" y="9144"/>
            <a:ext cx="12175744" cy="6848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440" y="1666240"/>
            <a:ext cx="1097280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65" y="3281292"/>
            <a:ext cx="1344687" cy="1876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61" y="3281289"/>
            <a:ext cx="1340992" cy="1876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113" y="3278629"/>
            <a:ext cx="1334671" cy="1876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42" y="3281613"/>
            <a:ext cx="1341545" cy="1873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846" y="3278632"/>
            <a:ext cx="1343093" cy="1876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6365" y="478302"/>
            <a:ext cx="6710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DA9914"/>
                </a:solidFill>
                <a:latin typeface="Castellar" panose="020A0402060406010301" pitchFamily="18" charset="0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345" y="1918414"/>
            <a:ext cx="2150875" cy="775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3936" y="598382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Website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sachmem.vn; hoclieu.vn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Fanpage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www.facebook.com/sachmem.vn</a:t>
            </a:r>
            <a:endParaRPr lang="en-GB" sz="2400" i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6025" y="5636089"/>
            <a:ext cx="917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Website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FFFFFF"/>
                </a:solidFill>
              </a:rPr>
              <a:t>hoclieu.vn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Fanpage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r>
              <a:rPr lang="vi-VN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FFFFFF"/>
                </a:solidFill>
              </a:rPr>
              <a:t>facebook.com/</a:t>
            </a:r>
            <a:r>
              <a:rPr lang="vi-VN" sz="2400" i="1" dirty="0">
                <a:solidFill>
                  <a:srgbClr val="FFFFFF"/>
                </a:solidFill>
              </a:rPr>
              <a:t>www.tienganhglobalsuccess.vn</a:t>
            </a:r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34"/>
            <a:ext cx="12176927" cy="56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34"/>
            <a:ext cx="12176927" cy="5640619"/>
          </a:xfrm>
          <a:prstGeom prst="rect">
            <a:avLst/>
          </a:prstGeom>
        </p:spPr>
      </p:pic>
      <p:pic>
        <p:nvPicPr>
          <p:cNvPr id="6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4507" y="653834"/>
            <a:ext cx="968464" cy="9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835" y="743016"/>
            <a:ext cx="1247136" cy="12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693"/>
            <a:ext cx="12192000" cy="48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4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F3C34-A887-BC27-A95E-CA6DF1352AC9}"/>
              </a:ext>
            </a:extLst>
          </p:cNvPr>
          <p:cNvSpPr txBox="1"/>
          <p:nvPr/>
        </p:nvSpPr>
        <p:spPr>
          <a:xfrm>
            <a:off x="2785859" y="241775"/>
            <a:ext cx="6569242" cy="851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 does she work</a:t>
            </a:r>
            <a:r>
              <a:rPr lang="x-none" sz="4400" dirty="0" smtClean="0"/>
              <a:t>?</a:t>
            </a:r>
            <a:endParaRPr lang="x-none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867688" y="5542959"/>
            <a:ext cx="8682870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She works at a nursing home.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94" y="1142813"/>
            <a:ext cx="6525607" cy="43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1F3C34-A887-BC27-A95E-CA6DF1352AC9}"/>
              </a:ext>
            </a:extLst>
          </p:cNvPr>
          <p:cNvSpPr txBox="1"/>
          <p:nvPr/>
        </p:nvSpPr>
        <p:spPr>
          <a:xfrm>
            <a:off x="4941838" y="1457832"/>
            <a:ext cx="6569242" cy="851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 does he work?</a:t>
            </a:r>
            <a:endParaRPr lang="x-none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994244" y="3817855"/>
            <a:ext cx="6464429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He works at a factory.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55" y="297997"/>
            <a:ext cx="4013459" cy="60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1F3C34-A887-BC27-A95E-CA6DF1352AC9}"/>
              </a:ext>
            </a:extLst>
          </p:cNvPr>
          <p:cNvSpPr txBox="1"/>
          <p:nvPr/>
        </p:nvSpPr>
        <p:spPr>
          <a:xfrm>
            <a:off x="3075331" y="543432"/>
            <a:ext cx="6569242" cy="851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 does he work?</a:t>
            </a:r>
            <a:endParaRPr lang="x-none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995761" y="5722070"/>
            <a:ext cx="6464429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He works at a school.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439" y="1929624"/>
            <a:ext cx="7439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64</Words>
  <Application>Microsoft Office PowerPoint</Application>
  <PresentationFormat>Custom</PresentationFormat>
  <Paragraphs>15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GA</cp:lastModifiedBy>
  <cp:revision>18</cp:revision>
  <dcterms:created xsi:type="dcterms:W3CDTF">2022-12-25T10:20:02Z</dcterms:created>
  <dcterms:modified xsi:type="dcterms:W3CDTF">2026-03-30T09:57:02Z</dcterms:modified>
</cp:coreProperties>
</file>