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79" r:id="rId2"/>
    <p:sldId id="260" r:id="rId3"/>
    <p:sldId id="261" r:id="rId4"/>
    <p:sldId id="297" r:id="rId5"/>
    <p:sldId id="289" r:id="rId6"/>
    <p:sldId id="300" r:id="rId7"/>
    <p:sldId id="301" r:id="rId8"/>
    <p:sldId id="303" r:id="rId9"/>
    <p:sldId id="304" r:id="rId10"/>
    <p:sldId id="302" r:id="rId11"/>
    <p:sldId id="272" r:id="rId12"/>
  </p:sldIdLst>
  <p:sldSz cx="9144000" cy="5143500" type="screen16x9"/>
  <p:notesSz cx="6858000" cy="9144000"/>
  <p:embeddedFontLst>
    <p:embeddedFont>
      <p:font typeface="Barlow" charset="0"/>
      <p:regular r:id="rId14"/>
      <p:bold r:id="rId15"/>
      <p:italic r:id="rId16"/>
      <p:boldItalic r:id="rId17"/>
    </p:embeddedFont>
    <p:embeddedFont>
      <p:font typeface="Script MT Bold" charset="0"/>
      <p:bold r:id="rId18"/>
    </p:embeddedFont>
    <p:embeddedFont>
      <p:font typeface="Londrina Solid" charset="0"/>
      <p:regular r:id="rId19"/>
    </p:embeddedFont>
    <p:embeddedFont>
      <p:font typeface="Comic Sans MS" pitchFamily="66" charset="0"/>
      <p:regular r:id="rId20"/>
      <p:bold r:id="rId21"/>
    </p:embeddedFont>
    <p:embeddedFont>
      <p:font typeface="Sport Day" charset="0"/>
      <p:regular r:id="rId22"/>
      <p:bold r:id="rId23"/>
      <p:italic r:id="rId24"/>
      <p:boldItalic r:id="rId25"/>
    </p:embeddedFont>
    <p:embeddedFont>
      <p:font typeface="Fredoka One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5332" autoAdjust="0"/>
  </p:normalViewPr>
  <p:slideViewPr>
    <p:cSldViewPr snapToGrid="0">
      <p:cViewPr>
        <p:scale>
          <a:sx n="103" d="100"/>
          <a:sy n="103" d="100"/>
        </p:scale>
        <p:origin x="-600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398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47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19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97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598801" y="114900"/>
            <a:ext cx="8426700" cy="4913700"/>
          </a:xfrm>
          <a:prstGeom prst="roundRect">
            <a:avLst>
              <a:gd name="adj" fmla="val 1043"/>
            </a:avLst>
          </a:prstGeom>
          <a:solidFill>
            <a:srgbClr val="153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086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212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789082" y="214700"/>
            <a:ext cx="246900" cy="4710600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18499" y="114900"/>
            <a:ext cx="480300" cy="4913700"/>
          </a:xfrm>
          <a:prstGeom prst="roundRect">
            <a:avLst>
              <a:gd name="adj" fmla="val 9713"/>
            </a:avLst>
          </a:prstGeom>
          <a:gradFill>
            <a:gsLst>
              <a:gs pos="0">
                <a:srgbClr val="1A2528"/>
              </a:gs>
              <a:gs pos="35000">
                <a:srgbClr val="153740"/>
              </a:gs>
              <a:gs pos="79000">
                <a:srgbClr val="1A2528"/>
              </a:gs>
              <a:gs pos="100000">
                <a:srgbClr val="15374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7456" y="114900"/>
            <a:ext cx="246900" cy="4913700"/>
          </a:xfrm>
          <a:prstGeom prst="roundRect">
            <a:avLst>
              <a:gd name="adj" fmla="val 20513"/>
            </a:avLst>
          </a:prstGeom>
          <a:gradFill>
            <a:gsLst>
              <a:gs pos="0">
                <a:srgbClr val="153740"/>
              </a:gs>
              <a:gs pos="100000">
                <a:srgbClr val="1A252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068875" y="387600"/>
            <a:ext cx="7588500" cy="6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58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1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70" r:id="rId5"/>
    <p:sldLayoutId id="2147483675" r:id="rId6"/>
    <p:sldLayoutId id="214748367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544018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2 - PERIOD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-900389" y="95725"/>
            <a:ext cx="11213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pairs, ask and answer.</a:t>
            </a:r>
            <a:endParaRPr lang="en-US" sz="44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258"/>
            <a:ext cx="9144000" cy="39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6"/>
            <a:ext cx="9116800" cy="512819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88FAC3-FAEB-29C7-8449-B171E7BC8FC1}"/>
              </a:ext>
            </a:extLst>
          </p:cNvPr>
          <p:cNvSpPr txBox="1"/>
          <p:nvPr/>
        </p:nvSpPr>
        <p:spPr>
          <a:xfrm>
            <a:off x="1655964" y="4343060"/>
            <a:ext cx="6088025" cy="64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17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17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27610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369919" y="118758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862168" y="240983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 a song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51" y="1505518"/>
            <a:ext cx="8260940" cy="3382594"/>
          </a:xfrm>
          <a:prstGeom prst="rect">
            <a:avLst/>
          </a:prstGeom>
        </p:spPr>
      </p:pic>
      <p:pic>
        <p:nvPicPr>
          <p:cNvPr id="4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037" y="1534142"/>
            <a:ext cx="561343" cy="561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9551" y="151795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1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29011" y="307913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Look, listen and repeat.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49" y="908585"/>
            <a:ext cx="9144000" cy="3806859"/>
          </a:xfrm>
          <a:prstGeom prst="rect">
            <a:avLst/>
          </a:prstGeom>
        </p:spPr>
      </p:pic>
      <p:pic>
        <p:nvPicPr>
          <p:cNvPr id="97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0601" y="979230"/>
            <a:ext cx="600074" cy="6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1056869" y="-77403"/>
            <a:ext cx="7061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act.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087"/>
            <a:ext cx="9144000" cy="3806859"/>
          </a:xfrm>
          <a:prstGeom prst="rect">
            <a:avLst/>
          </a:prstGeom>
        </p:spPr>
      </p:pic>
      <p:pic>
        <p:nvPicPr>
          <p:cNvPr id="4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7079" y="1049588"/>
            <a:ext cx="599153" cy="5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3083441" y="3553369"/>
            <a:ext cx="569110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7200" b="1" dirty="0"/>
              <a:t>Listen, point and say.</a:t>
            </a:r>
            <a:br>
              <a:rPr lang="en-US" sz="7200" b="1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-1467808" y="23216"/>
            <a:ext cx="11991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pair,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117" y="829912"/>
            <a:ext cx="6142103" cy="4245654"/>
          </a:xfrm>
          <a:prstGeom prst="rect">
            <a:avLst/>
          </a:prstGeom>
        </p:spPr>
      </p:pic>
      <p:pic>
        <p:nvPicPr>
          <p:cNvPr id="5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7362" y="3309914"/>
            <a:ext cx="748522" cy="748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60" y="787039"/>
            <a:ext cx="2755677" cy="22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Let’s talk.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62</Words>
  <Application>Microsoft Office PowerPoint</Application>
  <PresentationFormat>On-screen Show (16:9)</PresentationFormat>
  <Paragraphs>18</Paragraphs>
  <Slides>11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Barlow</vt:lpstr>
      <vt:lpstr>Script MT Bold</vt:lpstr>
      <vt:lpstr>Londrina Solid</vt:lpstr>
      <vt:lpstr>Comic Sans MS</vt:lpstr>
      <vt:lpstr>Sport Day</vt:lpstr>
      <vt:lpstr>Fredoka One</vt:lpstr>
      <vt:lpstr>Economics Lesson for Pre-K by Slidesgo</vt:lpstr>
      <vt:lpstr>PowerPoint Presentation</vt:lpstr>
      <vt:lpstr>Warm-up  and review</vt:lpstr>
      <vt:lpstr>Sing a song</vt:lpstr>
      <vt:lpstr>Look, listen and repeat.</vt:lpstr>
      <vt:lpstr>PowerPoint Presentation</vt:lpstr>
      <vt:lpstr>PowerPoint Presentation</vt:lpstr>
      <vt:lpstr>Listen, point and say. </vt:lpstr>
      <vt:lpstr>PowerPoint Presentation</vt:lpstr>
      <vt:lpstr>Let’s talk.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GA</cp:lastModifiedBy>
  <cp:revision>46</cp:revision>
  <dcterms:modified xsi:type="dcterms:W3CDTF">2026-03-30T09:45:16Z</dcterms:modified>
</cp:coreProperties>
</file>