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0"/>
  </p:notesMasterIdLst>
  <p:sldIdLst>
    <p:sldId id="291" r:id="rId2"/>
    <p:sldId id="295" r:id="rId3"/>
    <p:sldId id="296" r:id="rId4"/>
    <p:sldId id="303" r:id="rId5"/>
    <p:sldId id="304" r:id="rId6"/>
    <p:sldId id="305" r:id="rId7"/>
    <p:sldId id="306" r:id="rId8"/>
    <p:sldId id="309" r:id="rId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1"/>
      <p:bold r:id="rId12"/>
    </p:embeddedFont>
    <p:embeddedFont>
      <p:font typeface="Didact Gothic" panose="00000500000000000000" pitchFamily="2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36AA972-A5AA-462B-953C-FCAFD34B26E7}">
          <p14:sldIdLst>
            <p14:sldId id="291"/>
            <p14:sldId id="295"/>
            <p14:sldId id="296"/>
            <p14:sldId id="303"/>
            <p14:sldId id="304"/>
            <p14:sldId id="305"/>
            <p14:sldId id="306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pos="288">
          <p15:clr>
            <a:srgbClr val="9AA0A6"/>
          </p15:clr>
        </p15:guide>
        <p15:guide id="2" pos="5472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B4D2EE-6F90-4DDF-8154-6C76CD865D29}">
  <a:tblStyle styleId="{C8B4D2EE-6F90-4DDF-8154-6C76CD865D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113" d="100"/>
          <a:sy n="113" d="100"/>
        </p:scale>
        <p:origin x="614" y="91"/>
      </p:cViewPr>
      <p:guideLst>
        <p:guide pos="288"/>
        <p:guide pos="5472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3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565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03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035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25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00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56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16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72100" y="1419625"/>
            <a:ext cx="3914700" cy="25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2100" y="4018200"/>
            <a:ext cx="3914700" cy="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>
            <a:off x="-304809" y="4135312"/>
            <a:ext cx="648842" cy="866880"/>
            <a:chOff x="1517975" y="4132611"/>
            <a:chExt cx="698732" cy="933635"/>
          </a:xfrm>
        </p:grpSpPr>
        <p:sp>
          <p:nvSpPr>
            <p:cNvPr id="73" name="Google Shape;73;p1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rgbClr val="F67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rgbClr val="12B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/>
          <p:nvPr/>
        </p:nvSpPr>
        <p:spPr>
          <a:xfrm>
            <a:off x="0" y="74302"/>
            <a:ext cx="246376" cy="28513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386808" y="359367"/>
            <a:ext cx="156156" cy="180721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8814411" y="716660"/>
            <a:ext cx="329589" cy="46444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13"/>
          <p:cNvGrpSpPr/>
          <p:nvPr/>
        </p:nvGrpSpPr>
        <p:grpSpPr>
          <a:xfrm rot="462603">
            <a:off x="821184" y="55993"/>
            <a:ext cx="299230" cy="321738"/>
            <a:chOff x="8667201" y="2266387"/>
            <a:chExt cx="389754" cy="378681"/>
          </a:xfrm>
        </p:grpSpPr>
        <p:sp>
          <p:nvSpPr>
            <p:cNvPr id="84" name="Google Shape;84;p13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rgbClr val="F67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3"/>
          <p:cNvSpPr/>
          <p:nvPr/>
        </p:nvSpPr>
        <p:spPr>
          <a:xfrm>
            <a:off x="8686811" y="74291"/>
            <a:ext cx="336852" cy="335879"/>
          </a:xfrm>
          <a:custGeom>
            <a:avLst/>
            <a:gdLst/>
            <a:ahLst/>
            <a:cxnLst/>
            <a:rect l="l" t="t" r="r" b="b"/>
            <a:pathLst>
              <a:path w="5003" h="4525" extrusionOk="0">
                <a:moveTo>
                  <a:pt x="3838" y="0"/>
                </a:moveTo>
                <a:cubicBezTo>
                  <a:pt x="3629" y="0"/>
                  <a:pt x="3404" y="102"/>
                  <a:pt x="3225" y="232"/>
                </a:cubicBezTo>
                <a:cubicBezTo>
                  <a:pt x="2839" y="510"/>
                  <a:pt x="2696" y="1009"/>
                  <a:pt x="2628" y="1466"/>
                </a:cubicBezTo>
                <a:lnTo>
                  <a:pt x="2628" y="1466"/>
                </a:lnTo>
                <a:cubicBezTo>
                  <a:pt x="2646" y="1300"/>
                  <a:pt x="2358" y="776"/>
                  <a:pt x="2285" y="626"/>
                </a:cubicBezTo>
                <a:cubicBezTo>
                  <a:pt x="2170" y="394"/>
                  <a:pt x="2002" y="241"/>
                  <a:pt x="1762" y="124"/>
                </a:cubicBezTo>
                <a:cubicBezTo>
                  <a:pt x="1625" y="56"/>
                  <a:pt x="1468" y="11"/>
                  <a:pt x="1318" y="11"/>
                </a:cubicBezTo>
                <a:cubicBezTo>
                  <a:pt x="1196" y="11"/>
                  <a:pt x="1079" y="41"/>
                  <a:pt x="981" y="113"/>
                </a:cubicBezTo>
                <a:cubicBezTo>
                  <a:pt x="792" y="249"/>
                  <a:pt x="721" y="498"/>
                  <a:pt x="734" y="728"/>
                </a:cubicBezTo>
                <a:cubicBezTo>
                  <a:pt x="757" y="1219"/>
                  <a:pt x="1133" y="1671"/>
                  <a:pt x="1609" y="1790"/>
                </a:cubicBezTo>
                <a:cubicBezTo>
                  <a:pt x="1113" y="1807"/>
                  <a:pt x="643" y="1901"/>
                  <a:pt x="261" y="2222"/>
                </a:cubicBezTo>
                <a:cubicBezTo>
                  <a:pt x="187" y="2286"/>
                  <a:pt x="72" y="2435"/>
                  <a:pt x="48" y="2543"/>
                </a:cubicBezTo>
                <a:cubicBezTo>
                  <a:pt x="1" y="2763"/>
                  <a:pt x="48" y="2999"/>
                  <a:pt x="224" y="3141"/>
                </a:cubicBezTo>
                <a:cubicBezTo>
                  <a:pt x="397" y="3283"/>
                  <a:pt x="629" y="3330"/>
                  <a:pt x="856" y="3337"/>
                </a:cubicBezTo>
                <a:cubicBezTo>
                  <a:pt x="867" y="3337"/>
                  <a:pt x="878" y="3337"/>
                  <a:pt x="890" y="3337"/>
                </a:cubicBezTo>
                <a:cubicBezTo>
                  <a:pt x="1088" y="3337"/>
                  <a:pt x="1286" y="3310"/>
                  <a:pt x="1474" y="3253"/>
                </a:cubicBezTo>
                <a:cubicBezTo>
                  <a:pt x="1667" y="3195"/>
                  <a:pt x="1832" y="3070"/>
                  <a:pt x="2015" y="3006"/>
                </a:cubicBezTo>
                <a:lnTo>
                  <a:pt x="2015" y="3006"/>
                </a:lnTo>
                <a:cubicBezTo>
                  <a:pt x="1924" y="3249"/>
                  <a:pt x="1849" y="3476"/>
                  <a:pt x="1843" y="3736"/>
                </a:cubicBezTo>
                <a:cubicBezTo>
                  <a:pt x="1836" y="3959"/>
                  <a:pt x="1907" y="4192"/>
                  <a:pt x="2075" y="4341"/>
                </a:cubicBezTo>
                <a:cubicBezTo>
                  <a:pt x="2212" y="4463"/>
                  <a:pt x="2395" y="4524"/>
                  <a:pt x="2578" y="4524"/>
                </a:cubicBezTo>
                <a:cubicBezTo>
                  <a:pt x="2661" y="4524"/>
                  <a:pt x="2744" y="4512"/>
                  <a:pt x="2822" y="4486"/>
                </a:cubicBezTo>
                <a:cubicBezTo>
                  <a:pt x="2907" y="4459"/>
                  <a:pt x="2988" y="4418"/>
                  <a:pt x="3056" y="4365"/>
                </a:cubicBezTo>
                <a:cubicBezTo>
                  <a:pt x="3225" y="4236"/>
                  <a:pt x="3320" y="4030"/>
                  <a:pt x="3343" y="3820"/>
                </a:cubicBezTo>
                <a:cubicBezTo>
                  <a:pt x="3363" y="3644"/>
                  <a:pt x="3340" y="3469"/>
                  <a:pt x="3289" y="3303"/>
                </a:cubicBezTo>
                <a:cubicBezTo>
                  <a:pt x="3242" y="3148"/>
                  <a:pt x="3198" y="3006"/>
                  <a:pt x="3117" y="2861"/>
                </a:cubicBezTo>
                <a:lnTo>
                  <a:pt x="3117" y="2861"/>
                </a:lnTo>
                <a:cubicBezTo>
                  <a:pt x="3441" y="3070"/>
                  <a:pt x="3677" y="3348"/>
                  <a:pt x="4083" y="3378"/>
                </a:cubicBezTo>
                <a:cubicBezTo>
                  <a:pt x="4107" y="3379"/>
                  <a:pt x="4131" y="3380"/>
                  <a:pt x="4155" y="3380"/>
                </a:cubicBezTo>
                <a:cubicBezTo>
                  <a:pt x="4458" y="3380"/>
                  <a:pt x="4741" y="3243"/>
                  <a:pt x="4864" y="2948"/>
                </a:cubicBezTo>
                <a:cubicBezTo>
                  <a:pt x="5002" y="2610"/>
                  <a:pt x="4837" y="2178"/>
                  <a:pt x="4505" y="2022"/>
                </a:cubicBezTo>
                <a:cubicBezTo>
                  <a:pt x="4391" y="1969"/>
                  <a:pt x="4262" y="1944"/>
                  <a:pt x="4137" y="1921"/>
                </a:cubicBezTo>
                <a:cubicBezTo>
                  <a:pt x="3998" y="1897"/>
                  <a:pt x="3860" y="1874"/>
                  <a:pt x="3718" y="1847"/>
                </a:cubicBezTo>
                <a:cubicBezTo>
                  <a:pt x="4100" y="1627"/>
                  <a:pt x="4363" y="1219"/>
                  <a:pt x="4404" y="779"/>
                </a:cubicBezTo>
                <a:cubicBezTo>
                  <a:pt x="4418" y="617"/>
                  <a:pt x="4401" y="444"/>
                  <a:pt x="4323" y="302"/>
                </a:cubicBezTo>
                <a:cubicBezTo>
                  <a:pt x="4203" y="83"/>
                  <a:pt x="4026" y="0"/>
                  <a:pt x="3838" y="0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 flipH="1">
            <a:off x="853486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rgbClr val="9DDD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/>
          <p:nvPr/>
        </p:nvSpPr>
        <p:spPr>
          <a:xfrm flipH="1">
            <a:off x="8561758" y="4730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 flipH="1">
            <a:off x="773408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 flipH="1">
            <a:off x="8248913" y="46509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●"/>
              <a:defRPr sz="1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457200" y="834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dirty="0">
                <a:latin typeface="+mj-lt"/>
              </a:rPr>
              <a:t>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DB070-F8C1-E369-8DCF-CD2A44E47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7" y="1057739"/>
            <a:ext cx="2128054" cy="1979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65694A-9036-E81D-D7FA-E834A4243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96" y="1057738"/>
            <a:ext cx="2650211" cy="1993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6D5460-C0FB-EEE8-33B8-6E9D50B54EE5}"/>
              </a:ext>
            </a:extLst>
          </p:cNvPr>
          <p:cNvSpPr txBox="1"/>
          <p:nvPr/>
        </p:nvSpPr>
        <p:spPr>
          <a:xfrm>
            <a:off x="2291055" y="581044"/>
            <a:ext cx="466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/>
              <a:t> </a:t>
            </a:r>
            <a:r>
              <a:rPr lang="en-US" sz="2000" b="1" dirty="0" err="1"/>
              <a:t>sát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ảnh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</a:t>
            </a:r>
            <a:r>
              <a:rPr lang="en-US" sz="2000" b="1" dirty="0" err="1"/>
              <a:t>đây</a:t>
            </a:r>
            <a:r>
              <a:rPr lang="en-US" sz="2000" b="1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91EF7-D36C-41E4-B5AA-BE614A4FED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" y="3248860"/>
            <a:ext cx="2343143" cy="1979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5BA03-6F00-13E7-B559-E9C4CA2FF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96" y="3255821"/>
            <a:ext cx="2650211" cy="2121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B084D-EB25-872F-9823-016BE8AD2B67}"/>
              </a:ext>
            </a:extLst>
          </p:cNvPr>
          <p:cNvSpPr txBox="1"/>
          <p:nvPr/>
        </p:nvSpPr>
        <p:spPr>
          <a:xfrm>
            <a:off x="5912604" y="1861587"/>
            <a:ext cx="3231396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nl-NL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 nào đúng, </a:t>
            </a:r>
            <a:br>
              <a:rPr lang="nl-NL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hành vi nào không đúng </a:t>
            </a:r>
            <a:br>
              <a:rPr lang="nl-NL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 tham gia giao thông? 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77B6C-467A-71E1-E28A-1686015FD3CE}"/>
              </a:ext>
            </a:extLst>
          </p:cNvPr>
          <p:cNvSpPr txBox="1"/>
          <p:nvPr/>
        </p:nvSpPr>
        <p:spPr>
          <a:xfrm>
            <a:off x="173148" y="93633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BEAEC-EAF2-B221-4278-371F47DE9612}"/>
              </a:ext>
            </a:extLst>
          </p:cNvPr>
          <p:cNvSpPr txBox="1"/>
          <p:nvPr/>
        </p:nvSpPr>
        <p:spPr>
          <a:xfrm>
            <a:off x="1415512" y="313582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E8BC6-35F0-F920-9BB5-7D21F9BBA904}"/>
              </a:ext>
            </a:extLst>
          </p:cNvPr>
          <p:cNvSpPr txBox="1"/>
          <p:nvPr/>
        </p:nvSpPr>
        <p:spPr>
          <a:xfrm>
            <a:off x="2650995" y="32374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93DD5-8840-5CB1-11D2-19372F509715}"/>
              </a:ext>
            </a:extLst>
          </p:cNvPr>
          <p:cNvSpPr txBox="1"/>
          <p:nvPr/>
        </p:nvSpPr>
        <p:spPr>
          <a:xfrm>
            <a:off x="52348" y="320658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20291-0240-09C3-F0A6-B85B599FA7FE}"/>
              </a:ext>
            </a:extLst>
          </p:cNvPr>
          <p:cNvSpPr txBox="1"/>
          <p:nvPr/>
        </p:nvSpPr>
        <p:spPr>
          <a:xfrm>
            <a:off x="2707623" y="95970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49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3" grpId="0"/>
      <p:bldP spid="6" grpId="0"/>
      <p:bldP spid="5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1081444" y="367978"/>
            <a:ext cx="7565638" cy="25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nl-NL" sz="4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đề 10: </a:t>
            </a:r>
            <a:br>
              <a:rPr lang="nl-NL" sz="4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 toàn giao thông</a:t>
            </a:r>
            <a:r>
              <a:rPr lang="vi-VN" sz="40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(tiết 1)</a:t>
            </a:r>
            <a:r>
              <a:rPr lang="nl-NL" sz="4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sz="4000" dirty="0">
              <a:latin typeface="+mj-lt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-754275" y="-148525"/>
            <a:ext cx="2012801" cy="1065434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9DDD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758675" y="4458888"/>
            <a:ext cx="2012801" cy="1065434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9DDD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4121250" y="-496550"/>
            <a:ext cx="2012801" cy="1065434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9DDD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7"/>
          <p:cNvSpPr/>
          <p:nvPr/>
        </p:nvSpPr>
        <p:spPr>
          <a:xfrm>
            <a:off x="836527" y="1165459"/>
            <a:ext cx="504167" cy="383460"/>
          </a:xfrm>
          <a:custGeom>
            <a:avLst/>
            <a:gdLst/>
            <a:ahLst/>
            <a:cxnLst/>
            <a:rect l="l" t="t" r="r" b="b"/>
            <a:pathLst>
              <a:path w="2974" h="2262" extrusionOk="0">
                <a:moveTo>
                  <a:pt x="853" y="465"/>
                </a:moveTo>
                <a:cubicBezTo>
                  <a:pt x="1003" y="504"/>
                  <a:pt x="1105" y="591"/>
                  <a:pt x="1114" y="654"/>
                </a:cubicBezTo>
                <a:cubicBezTo>
                  <a:pt x="1119" y="683"/>
                  <a:pt x="1110" y="708"/>
                  <a:pt x="1081" y="727"/>
                </a:cubicBezTo>
                <a:cubicBezTo>
                  <a:pt x="1051" y="746"/>
                  <a:pt x="1027" y="751"/>
                  <a:pt x="1003" y="751"/>
                </a:cubicBezTo>
                <a:cubicBezTo>
                  <a:pt x="916" y="751"/>
                  <a:pt x="843" y="625"/>
                  <a:pt x="814" y="562"/>
                </a:cubicBezTo>
                <a:cubicBezTo>
                  <a:pt x="819" y="543"/>
                  <a:pt x="834" y="509"/>
                  <a:pt x="853" y="465"/>
                </a:cubicBezTo>
                <a:close/>
                <a:moveTo>
                  <a:pt x="1923" y="640"/>
                </a:moveTo>
                <a:cubicBezTo>
                  <a:pt x="1938" y="770"/>
                  <a:pt x="1904" y="858"/>
                  <a:pt x="1884" y="867"/>
                </a:cubicBezTo>
                <a:cubicBezTo>
                  <a:pt x="1855" y="838"/>
                  <a:pt x="1870" y="737"/>
                  <a:pt x="1923" y="640"/>
                </a:cubicBezTo>
                <a:close/>
                <a:moveTo>
                  <a:pt x="383" y="1060"/>
                </a:moveTo>
                <a:cubicBezTo>
                  <a:pt x="389" y="1060"/>
                  <a:pt x="396" y="1060"/>
                  <a:pt x="403" y="1061"/>
                </a:cubicBezTo>
                <a:cubicBezTo>
                  <a:pt x="553" y="1080"/>
                  <a:pt x="616" y="1172"/>
                  <a:pt x="611" y="1255"/>
                </a:cubicBezTo>
                <a:cubicBezTo>
                  <a:pt x="606" y="1308"/>
                  <a:pt x="577" y="1361"/>
                  <a:pt x="509" y="1361"/>
                </a:cubicBezTo>
                <a:cubicBezTo>
                  <a:pt x="485" y="1361"/>
                  <a:pt x="456" y="1352"/>
                  <a:pt x="422" y="1337"/>
                </a:cubicBezTo>
                <a:cubicBezTo>
                  <a:pt x="349" y="1298"/>
                  <a:pt x="291" y="1216"/>
                  <a:pt x="257" y="1105"/>
                </a:cubicBezTo>
                <a:cubicBezTo>
                  <a:pt x="295" y="1075"/>
                  <a:pt x="337" y="1060"/>
                  <a:pt x="383" y="1060"/>
                </a:cubicBezTo>
                <a:close/>
                <a:moveTo>
                  <a:pt x="2543" y="1274"/>
                </a:moveTo>
                <a:cubicBezTo>
                  <a:pt x="2480" y="1400"/>
                  <a:pt x="2398" y="1487"/>
                  <a:pt x="2335" y="1487"/>
                </a:cubicBezTo>
                <a:cubicBezTo>
                  <a:pt x="2311" y="1487"/>
                  <a:pt x="2291" y="1477"/>
                  <a:pt x="2277" y="1453"/>
                </a:cubicBezTo>
                <a:cubicBezTo>
                  <a:pt x="2233" y="1405"/>
                  <a:pt x="2248" y="1376"/>
                  <a:pt x="2252" y="1371"/>
                </a:cubicBezTo>
                <a:cubicBezTo>
                  <a:pt x="2277" y="1313"/>
                  <a:pt x="2393" y="1274"/>
                  <a:pt x="2519" y="1274"/>
                </a:cubicBezTo>
                <a:close/>
                <a:moveTo>
                  <a:pt x="1758" y="1623"/>
                </a:moveTo>
                <a:cubicBezTo>
                  <a:pt x="1768" y="1623"/>
                  <a:pt x="1773" y="1628"/>
                  <a:pt x="1773" y="1632"/>
                </a:cubicBezTo>
                <a:cubicBezTo>
                  <a:pt x="1797" y="1662"/>
                  <a:pt x="1783" y="1773"/>
                  <a:pt x="1681" y="1894"/>
                </a:cubicBezTo>
                <a:cubicBezTo>
                  <a:pt x="1623" y="1821"/>
                  <a:pt x="1633" y="1754"/>
                  <a:pt x="1647" y="1720"/>
                </a:cubicBezTo>
                <a:cubicBezTo>
                  <a:pt x="1671" y="1662"/>
                  <a:pt x="1725" y="1623"/>
                  <a:pt x="1758" y="1623"/>
                </a:cubicBezTo>
                <a:close/>
                <a:moveTo>
                  <a:pt x="897" y="1647"/>
                </a:moveTo>
                <a:cubicBezTo>
                  <a:pt x="906" y="1647"/>
                  <a:pt x="950" y="1647"/>
                  <a:pt x="959" y="1710"/>
                </a:cubicBezTo>
                <a:cubicBezTo>
                  <a:pt x="969" y="1802"/>
                  <a:pt x="901" y="1952"/>
                  <a:pt x="761" y="2015"/>
                </a:cubicBezTo>
                <a:cubicBezTo>
                  <a:pt x="722" y="1918"/>
                  <a:pt x="737" y="1802"/>
                  <a:pt x="780" y="1729"/>
                </a:cubicBezTo>
                <a:cubicBezTo>
                  <a:pt x="795" y="1700"/>
                  <a:pt x="834" y="1647"/>
                  <a:pt x="897" y="1647"/>
                </a:cubicBezTo>
                <a:close/>
                <a:moveTo>
                  <a:pt x="1327" y="83"/>
                </a:moveTo>
                <a:cubicBezTo>
                  <a:pt x="1390" y="83"/>
                  <a:pt x="1463" y="97"/>
                  <a:pt x="1536" y="126"/>
                </a:cubicBezTo>
                <a:cubicBezTo>
                  <a:pt x="1773" y="228"/>
                  <a:pt x="1865" y="398"/>
                  <a:pt x="1904" y="528"/>
                </a:cubicBezTo>
                <a:cubicBezTo>
                  <a:pt x="1802" y="659"/>
                  <a:pt x="1749" y="843"/>
                  <a:pt x="1831" y="925"/>
                </a:cubicBezTo>
                <a:cubicBezTo>
                  <a:pt x="1850" y="945"/>
                  <a:pt x="1870" y="950"/>
                  <a:pt x="1884" y="950"/>
                </a:cubicBezTo>
                <a:cubicBezTo>
                  <a:pt x="1904" y="950"/>
                  <a:pt x="1928" y="945"/>
                  <a:pt x="1952" y="911"/>
                </a:cubicBezTo>
                <a:cubicBezTo>
                  <a:pt x="2001" y="853"/>
                  <a:pt x="2030" y="708"/>
                  <a:pt x="1991" y="548"/>
                </a:cubicBezTo>
                <a:cubicBezTo>
                  <a:pt x="2039" y="499"/>
                  <a:pt x="2122" y="431"/>
                  <a:pt x="2238" y="431"/>
                </a:cubicBezTo>
                <a:cubicBezTo>
                  <a:pt x="2311" y="431"/>
                  <a:pt x="2388" y="461"/>
                  <a:pt x="2465" y="514"/>
                </a:cubicBezTo>
                <a:cubicBezTo>
                  <a:pt x="2669" y="659"/>
                  <a:pt x="2669" y="954"/>
                  <a:pt x="2577" y="1197"/>
                </a:cubicBezTo>
                <a:cubicBezTo>
                  <a:pt x="2558" y="1197"/>
                  <a:pt x="2538" y="1192"/>
                  <a:pt x="2519" y="1192"/>
                </a:cubicBezTo>
                <a:cubicBezTo>
                  <a:pt x="2393" y="1192"/>
                  <a:pt x="2228" y="1231"/>
                  <a:pt x="2180" y="1332"/>
                </a:cubicBezTo>
                <a:cubicBezTo>
                  <a:pt x="2160" y="1371"/>
                  <a:pt x="2151" y="1434"/>
                  <a:pt x="2214" y="1507"/>
                </a:cubicBezTo>
                <a:cubicBezTo>
                  <a:pt x="2252" y="1560"/>
                  <a:pt x="2301" y="1569"/>
                  <a:pt x="2335" y="1569"/>
                </a:cubicBezTo>
                <a:cubicBezTo>
                  <a:pt x="2456" y="1569"/>
                  <a:pt x="2562" y="1429"/>
                  <a:pt x="2630" y="1284"/>
                </a:cubicBezTo>
                <a:cubicBezTo>
                  <a:pt x="2712" y="1303"/>
                  <a:pt x="2853" y="1347"/>
                  <a:pt x="2877" y="1487"/>
                </a:cubicBezTo>
                <a:cubicBezTo>
                  <a:pt x="2896" y="1594"/>
                  <a:pt x="2838" y="1691"/>
                  <a:pt x="2785" y="1749"/>
                </a:cubicBezTo>
                <a:cubicBezTo>
                  <a:pt x="2630" y="1933"/>
                  <a:pt x="2335" y="2063"/>
                  <a:pt x="2083" y="2063"/>
                </a:cubicBezTo>
                <a:cubicBezTo>
                  <a:pt x="1981" y="2063"/>
                  <a:pt x="1894" y="2044"/>
                  <a:pt x="1821" y="2005"/>
                </a:cubicBezTo>
                <a:cubicBezTo>
                  <a:pt x="1792" y="1986"/>
                  <a:pt x="1763" y="1971"/>
                  <a:pt x="1739" y="1952"/>
                </a:cubicBezTo>
                <a:cubicBezTo>
                  <a:pt x="1855" y="1812"/>
                  <a:pt x="1899" y="1657"/>
                  <a:pt x="1836" y="1579"/>
                </a:cubicBezTo>
                <a:cubicBezTo>
                  <a:pt x="1817" y="1555"/>
                  <a:pt x="1788" y="1545"/>
                  <a:pt x="1758" y="1545"/>
                </a:cubicBezTo>
                <a:cubicBezTo>
                  <a:pt x="1686" y="1545"/>
                  <a:pt x="1608" y="1608"/>
                  <a:pt x="1574" y="1691"/>
                </a:cubicBezTo>
                <a:cubicBezTo>
                  <a:pt x="1541" y="1778"/>
                  <a:pt x="1560" y="1875"/>
                  <a:pt x="1628" y="1957"/>
                </a:cubicBezTo>
                <a:cubicBezTo>
                  <a:pt x="1536" y="2044"/>
                  <a:pt x="1366" y="2165"/>
                  <a:pt x="1100" y="2180"/>
                </a:cubicBezTo>
                <a:cubicBezTo>
                  <a:pt x="1091" y="2180"/>
                  <a:pt x="1083" y="2180"/>
                  <a:pt x="1075" y="2180"/>
                </a:cubicBezTo>
                <a:cubicBezTo>
                  <a:pt x="952" y="2180"/>
                  <a:pt x="864" y="2146"/>
                  <a:pt x="804" y="2083"/>
                </a:cubicBezTo>
                <a:cubicBezTo>
                  <a:pt x="969" y="2005"/>
                  <a:pt x="1056" y="1831"/>
                  <a:pt x="1037" y="1700"/>
                </a:cubicBezTo>
                <a:cubicBezTo>
                  <a:pt x="1027" y="1618"/>
                  <a:pt x="974" y="1569"/>
                  <a:pt x="892" y="1565"/>
                </a:cubicBezTo>
                <a:cubicBezTo>
                  <a:pt x="819" y="1565"/>
                  <a:pt x="751" y="1613"/>
                  <a:pt x="708" y="1691"/>
                </a:cubicBezTo>
                <a:cubicBezTo>
                  <a:pt x="650" y="1792"/>
                  <a:pt x="640" y="1928"/>
                  <a:pt x="683" y="2039"/>
                </a:cubicBezTo>
                <a:cubicBezTo>
                  <a:pt x="661" y="2043"/>
                  <a:pt x="638" y="2046"/>
                  <a:pt x="614" y="2046"/>
                </a:cubicBezTo>
                <a:cubicBezTo>
                  <a:pt x="554" y="2046"/>
                  <a:pt x="488" y="2032"/>
                  <a:pt x="422" y="2000"/>
                </a:cubicBezTo>
                <a:cubicBezTo>
                  <a:pt x="199" y="1913"/>
                  <a:pt x="136" y="1720"/>
                  <a:pt x="117" y="1613"/>
                </a:cubicBezTo>
                <a:cubicBezTo>
                  <a:pt x="88" y="1458"/>
                  <a:pt x="122" y="1284"/>
                  <a:pt x="194" y="1172"/>
                </a:cubicBezTo>
                <a:cubicBezTo>
                  <a:pt x="238" y="1284"/>
                  <a:pt x="306" y="1366"/>
                  <a:pt x="388" y="1410"/>
                </a:cubicBezTo>
                <a:cubicBezTo>
                  <a:pt x="432" y="1429"/>
                  <a:pt x="470" y="1444"/>
                  <a:pt x="509" y="1444"/>
                </a:cubicBezTo>
                <a:cubicBezTo>
                  <a:pt x="611" y="1444"/>
                  <a:pt x="683" y="1366"/>
                  <a:pt x="693" y="1260"/>
                </a:cubicBezTo>
                <a:cubicBezTo>
                  <a:pt x="698" y="1143"/>
                  <a:pt x="611" y="1008"/>
                  <a:pt x="412" y="984"/>
                </a:cubicBezTo>
                <a:cubicBezTo>
                  <a:pt x="402" y="983"/>
                  <a:pt x="392" y="982"/>
                  <a:pt x="383" y="982"/>
                </a:cubicBezTo>
                <a:cubicBezTo>
                  <a:pt x="331" y="982"/>
                  <a:pt x="283" y="994"/>
                  <a:pt x="238" y="1022"/>
                </a:cubicBezTo>
                <a:cubicBezTo>
                  <a:pt x="204" y="785"/>
                  <a:pt x="291" y="528"/>
                  <a:pt x="519" y="465"/>
                </a:cubicBezTo>
                <a:cubicBezTo>
                  <a:pt x="575" y="449"/>
                  <a:pt x="634" y="441"/>
                  <a:pt x="693" y="441"/>
                </a:cubicBezTo>
                <a:cubicBezTo>
                  <a:pt x="720" y="441"/>
                  <a:pt x="748" y="443"/>
                  <a:pt x="775" y="446"/>
                </a:cubicBezTo>
                <a:cubicBezTo>
                  <a:pt x="746" y="509"/>
                  <a:pt x="737" y="553"/>
                  <a:pt x="732" y="553"/>
                </a:cubicBezTo>
                <a:cubicBezTo>
                  <a:pt x="732" y="562"/>
                  <a:pt x="732" y="572"/>
                  <a:pt x="737" y="577"/>
                </a:cubicBezTo>
                <a:cubicBezTo>
                  <a:pt x="737" y="586"/>
                  <a:pt x="834" y="833"/>
                  <a:pt x="1003" y="833"/>
                </a:cubicBezTo>
                <a:cubicBezTo>
                  <a:pt x="1042" y="833"/>
                  <a:pt x="1085" y="819"/>
                  <a:pt x="1124" y="795"/>
                </a:cubicBezTo>
                <a:cubicBezTo>
                  <a:pt x="1182" y="756"/>
                  <a:pt x="1206" y="703"/>
                  <a:pt x="1197" y="640"/>
                </a:cubicBezTo>
                <a:cubicBezTo>
                  <a:pt x="1177" y="538"/>
                  <a:pt x="1051" y="436"/>
                  <a:pt x="892" y="393"/>
                </a:cubicBezTo>
                <a:cubicBezTo>
                  <a:pt x="974" y="243"/>
                  <a:pt x="1114" y="83"/>
                  <a:pt x="1327" y="83"/>
                </a:cubicBezTo>
                <a:close/>
                <a:moveTo>
                  <a:pt x="1327" y="1"/>
                </a:moveTo>
                <a:cubicBezTo>
                  <a:pt x="1056" y="1"/>
                  <a:pt x="892" y="223"/>
                  <a:pt x="809" y="373"/>
                </a:cubicBezTo>
                <a:cubicBezTo>
                  <a:pt x="769" y="366"/>
                  <a:pt x="727" y="362"/>
                  <a:pt x="685" y="362"/>
                </a:cubicBezTo>
                <a:cubicBezTo>
                  <a:pt x="622" y="362"/>
                  <a:pt x="558" y="370"/>
                  <a:pt x="495" y="388"/>
                </a:cubicBezTo>
                <a:cubicBezTo>
                  <a:pt x="209" y="465"/>
                  <a:pt x="107" y="795"/>
                  <a:pt x="170" y="1080"/>
                </a:cubicBezTo>
                <a:cubicBezTo>
                  <a:pt x="54" y="1201"/>
                  <a:pt x="1" y="1424"/>
                  <a:pt x="35" y="1628"/>
                </a:cubicBezTo>
                <a:cubicBezTo>
                  <a:pt x="73" y="1841"/>
                  <a:pt x="199" y="2000"/>
                  <a:pt x="388" y="2078"/>
                </a:cubicBezTo>
                <a:cubicBezTo>
                  <a:pt x="467" y="2110"/>
                  <a:pt x="544" y="2125"/>
                  <a:pt x="616" y="2125"/>
                </a:cubicBezTo>
                <a:cubicBezTo>
                  <a:pt x="654" y="2125"/>
                  <a:pt x="692" y="2120"/>
                  <a:pt x="727" y="2112"/>
                </a:cubicBezTo>
                <a:cubicBezTo>
                  <a:pt x="780" y="2184"/>
                  <a:pt x="877" y="2262"/>
                  <a:pt x="1061" y="2262"/>
                </a:cubicBezTo>
                <a:cubicBezTo>
                  <a:pt x="1076" y="2262"/>
                  <a:pt x="1090" y="2262"/>
                  <a:pt x="1105" y="2257"/>
                </a:cubicBezTo>
                <a:cubicBezTo>
                  <a:pt x="1400" y="2243"/>
                  <a:pt x="1589" y="2107"/>
                  <a:pt x="1686" y="2010"/>
                </a:cubicBezTo>
                <a:cubicBezTo>
                  <a:pt x="1715" y="2034"/>
                  <a:pt x="1749" y="2054"/>
                  <a:pt x="1788" y="2078"/>
                </a:cubicBezTo>
                <a:cubicBezTo>
                  <a:pt x="1870" y="2122"/>
                  <a:pt x="1972" y="2141"/>
                  <a:pt x="2083" y="2141"/>
                </a:cubicBezTo>
                <a:cubicBezTo>
                  <a:pt x="2359" y="2141"/>
                  <a:pt x="2679" y="2000"/>
                  <a:pt x="2848" y="1802"/>
                </a:cubicBezTo>
                <a:cubicBezTo>
                  <a:pt x="2935" y="1695"/>
                  <a:pt x="2974" y="1579"/>
                  <a:pt x="2955" y="1473"/>
                </a:cubicBezTo>
                <a:cubicBezTo>
                  <a:pt x="2935" y="1342"/>
                  <a:pt x="2824" y="1245"/>
                  <a:pt x="2659" y="1206"/>
                </a:cubicBezTo>
                <a:cubicBezTo>
                  <a:pt x="2756" y="940"/>
                  <a:pt x="2746" y="611"/>
                  <a:pt x="2514" y="446"/>
                </a:cubicBezTo>
                <a:cubicBezTo>
                  <a:pt x="2423" y="383"/>
                  <a:pt x="2328" y="351"/>
                  <a:pt x="2238" y="351"/>
                </a:cubicBezTo>
                <a:cubicBezTo>
                  <a:pt x="2140" y="351"/>
                  <a:pt x="2047" y="388"/>
                  <a:pt x="1967" y="461"/>
                </a:cubicBezTo>
                <a:cubicBezTo>
                  <a:pt x="1918" y="335"/>
                  <a:pt x="1812" y="155"/>
                  <a:pt x="1565" y="54"/>
                </a:cubicBezTo>
                <a:cubicBezTo>
                  <a:pt x="1482" y="20"/>
                  <a:pt x="1405" y="1"/>
                  <a:pt x="13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 rot="10180385">
            <a:off x="4288384" y="3457420"/>
            <a:ext cx="504171" cy="383632"/>
          </a:xfrm>
          <a:custGeom>
            <a:avLst/>
            <a:gdLst/>
            <a:ahLst/>
            <a:cxnLst/>
            <a:rect l="l" t="t" r="r" b="b"/>
            <a:pathLst>
              <a:path w="2974" h="2263" extrusionOk="0">
                <a:moveTo>
                  <a:pt x="853" y="466"/>
                </a:moveTo>
                <a:cubicBezTo>
                  <a:pt x="1003" y="504"/>
                  <a:pt x="1105" y="587"/>
                  <a:pt x="1114" y="655"/>
                </a:cubicBezTo>
                <a:cubicBezTo>
                  <a:pt x="1119" y="684"/>
                  <a:pt x="1109" y="708"/>
                  <a:pt x="1080" y="727"/>
                </a:cubicBezTo>
                <a:cubicBezTo>
                  <a:pt x="1051" y="742"/>
                  <a:pt x="1027" y="751"/>
                  <a:pt x="1003" y="751"/>
                </a:cubicBezTo>
                <a:cubicBezTo>
                  <a:pt x="916" y="751"/>
                  <a:pt x="843" y="625"/>
                  <a:pt x="814" y="562"/>
                </a:cubicBezTo>
                <a:cubicBezTo>
                  <a:pt x="824" y="543"/>
                  <a:pt x="833" y="509"/>
                  <a:pt x="853" y="466"/>
                </a:cubicBezTo>
                <a:close/>
                <a:moveTo>
                  <a:pt x="1923" y="640"/>
                </a:moveTo>
                <a:lnTo>
                  <a:pt x="1923" y="640"/>
                </a:lnTo>
                <a:cubicBezTo>
                  <a:pt x="1937" y="771"/>
                  <a:pt x="1904" y="858"/>
                  <a:pt x="1884" y="868"/>
                </a:cubicBezTo>
                <a:cubicBezTo>
                  <a:pt x="1855" y="839"/>
                  <a:pt x="1870" y="737"/>
                  <a:pt x="1923" y="640"/>
                </a:cubicBezTo>
                <a:close/>
                <a:moveTo>
                  <a:pt x="383" y="1060"/>
                </a:moveTo>
                <a:cubicBezTo>
                  <a:pt x="389" y="1060"/>
                  <a:pt x="396" y="1061"/>
                  <a:pt x="402" y="1061"/>
                </a:cubicBezTo>
                <a:cubicBezTo>
                  <a:pt x="553" y="1081"/>
                  <a:pt x="615" y="1173"/>
                  <a:pt x="611" y="1255"/>
                </a:cubicBezTo>
                <a:cubicBezTo>
                  <a:pt x="606" y="1308"/>
                  <a:pt x="577" y="1362"/>
                  <a:pt x="509" y="1362"/>
                </a:cubicBezTo>
                <a:cubicBezTo>
                  <a:pt x="485" y="1362"/>
                  <a:pt x="456" y="1352"/>
                  <a:pt x="422" y="1337"/>
                </a:cubicBezTo>
                <a:cubicBezTo>
                  <a:pt x="349" y="1299"/>
                  <a:pt x="291" y="1216"/>
                  <a:pt x="257" y="1105"/>
                </a:cubicBezTo>
                <a:cubicBezTo>
                  <a:pt x="295" y="1075"/>
                  <a:pt x="337" y="1060"/>
                  <a:pt x="383" y="1060"/>
                </a:cubicBezTo>
                <a:close/>
                <a:moveTo>
                  <a:pt x="2543" y="1274"/>
                </a:moveTo>
                <a:cubicBezTo>
                  <a:pt x="2480" y="1400"/>
                  <a:pt x="2398" y="1487"/>
                  <a:pt x="2335" y="1487"/>
                </a:cubicBezTo>
                <a:cubicBezTo>
                  <a:pt x="2310" y="1487"/>
                  <a:pt x="2291" y="1478"/>
                  <a:pt x="2276" y="1454"/>
                </a:cubicBezTo>
                <a:cubicBezTo>
                  <a:pt x="2233" y="1405"/>
                  <a:pt x="2247" y="1376"/>
                  <a:pt x="2252" y="1366"/>
                </a:cubicBezTo>
                <a:cubicBezTo>
                  <a:pt x="2276" y="1313"/>
                  <a:pt x="2393" y="1274"/>
                  <a:pt x="2519" y="1274"/>
                </a:cubicBezTo>
                <a:close/>
                <a:moveTo>
                  <a:pt x="1758" y="1623"/>
                </a:moveTo>
                <a:cubicBezTo>
                  <a:pt x="1768" y="1623"/>
                  <a:pt x="1773" y="1628"/>
                  <a:pt x="1773" y="1633"/>
                </a:cubicBezTo>
                <a:cubicBezTo>
                  <a:pt x="1797" y="1662"/>
                  <a:pt x="1783" y="1773"/>
                  <a:pt x="1681" y="1894"/>
                </a:cubicBezTo>
                <a:cubicBezTo>
                  <a:pt x="1623" y="1822"/>
                  <a:pt x="1637" y="1754"/>
                  <a:pt x="1647" y="1720"/>
                </a:cubicBezTo>
                <a:cubicBezTo>
                  <a:pt x="1671" y="1662"/>
                  <a:pt x="1724" y="1623"/>
                  <a:pt x="1758" y="1623"/>
                </a:cubicBezTo>
                <a:close/>
                <a:moveTo>
                  <a:pt x="896" y="1647"/>
                </a:moveTo>
                <a:cubicBezTo>
                  <a:pt x="906" y="1647"/>
                  <a:pt x="950" y="1647"/>
                  <a:pt x="959" y="1710"/>
                </a:cubicBezTo>
                <a:cubicBezTo>
                  <a:pt x="969" y="1797"/>
                  <a:pt x="901" y="1947"/>
                  <a:pt x="761" y="2015"/>
                </a:cubicBezTo>
                <a:cubicBezTo>
                  <a:pt x="722" y="1918"/>
                  <a:pt x="737" y="1802"/>
                  <a:pt x="780" y="1730"/>
                </a:cubicBezTo>
                <a:cubicBezTo>
                  <a:pt x="795" y="1696"/>
                  <a:pt x="833" y="1647"/>
                  <a:pt x="896" y="1647"/>
                </a:cubicBezTo>
                <a:close/>
                <a:moveTo>
                  <a:pt x="1327" y="83"/>
                </a:moveTo>
                <a:cubicBezTo>
                  <a:pt x="1390" y="83"/>
                  <a:pt x="1463" y="98"/>
                  <a:pt x="1536" y="127"/>
                </a:cubicBezTo>
                <a:cubicBezTo>
                  <a:pt x="1773" y="224"/>
                  <a:pt x="1865" y="393"/>
                  <a:pt x="1904" y="529"/>
                </a:cubicBezTo>
                <a:cubicBezTo>
                  <a:pt x="1802" y="655"/>
                  <a:pt x="1749" y="843"/>
                  <a:pt x="1831" y="926"/>
                </a:cubicBezTo>
                <a:cubicBezTo>
                  <a:pt x="1850" y="945"/>
                  <a:pt x="1870" y="950"/>
                  <a:pt x="1884" y="950"/>
                </a:cubicBezTo>
                <a:cubicBezTo>
                  <a:pt x="1904" y="950"/>
                  <a:pt x="1928" y="940"/>
                  <a:pt x="1952" y="911"/>
                </a:cubicBezTo>
                <a:cubicBezTo>
                  <a:pt x="2000" y="848"/>
                  <a:pt x="2029" y="708"/>
                  <a:pt x="1991" y="548"/>
                </a:cubicBezTo>
                <a:cubicBezTo>
                  <a:pt x="2039" y="500"/>
                  <a:pt x="2121" y="432"/>
                  <a:pt x="2238" y="432"/>
                </a:cubicBezTo>
                <a:cubicBezTo>
                  <a:pt x="2315" y="432"/>
                  <a:pt x="2388" y="456"/>
                  <a:pt x="2465" y="514"/>
                </a:cubicBezTo>
                <a:cubicBezTo>
                  <a:pt x="2669" y="655"/>
                  <a:pt x="2669" y="955"/>
                  <a:pt x="2577" y="1197"/>
                </a:cubicBezTo>
                <a:cubicBezTo>
                  <a:pt x="2557" y="1192"/>
                  <a:pt x="2538" y="1192"/>
                  <a:pt x="2519" y="1192"/>
                </a:cubicBezTo>
                <a:cubicBezTo>
                  <a:pt x="2393" y="1192"/>
                  <a:pt x="2228" y="1231"/>
                  <a:pt x="2180" y="1332"/>
                </a:cubicBezTo>
                <a:cubicBezTo>
                  <a:pt x="2160" y="1371"/>
                  <a:pt x="2151" y="1429"/>
                  <a:pt x="2214" y="1507"/>
                </a:cubicBezTo>
                <a:cubicBezTo>
                  <a:pt x="2252" y="1560"/>
                  <a:pt x="2301" y="1570"/>
                  <a:pt x="2335" y="1570"/>
                </a:cubicBezTo>
                <a:cubicBezTo>
                  <a:pt x="2456" y="1570"/>
                  <a:pt x="2562" y="1429"/>
                  <a:pt x="2630" y="1284"/>
                </a:cubicBezTo>
                <a:cubicBezTo>
                  <a:pt x="2712" y="1299"/>
                  <a:pt x="2853" y="1347"/>
                  <a:pt x="2877" y="1487"/>
                </a:cubicBezTo>
                <a:cubicBezTo>
                  <a:pt x="2896" y="1594"/>
                  <a:pt x="2838" y="1686"/>
                  <a:pt x="2785" y="1749"/>
                </a:cubicBezTo>
                <a:cubicBezTo>
                  <a:pt x="2630" y="1928"/>
                  <a:pt x="2335" y="2064"/>
                  <a:pt x="2083" y="2064"/>
                </a:cubicBezTo>
                <a:cubicBezTo>
                  <a:pt x="1981" y="2064"/>
                  <a:pt x="1894" y="2044"/>
                  <a:pt x="1821" y="2006"/>
                </a:cubicBezTo>
                <a:cubicBezTo>
                  <a:pt x="1792" y="1986"/>
                  <a:pt x="1763" y="1972"/>
                  <a:pt x="1739" y="1952"/>
                </a:cubicBezTo>
                <a:cubicBezTo>
                  <a:pt x="1855" y="1812"/>
                  <a:pt x="1899" y="1657"/>
                  <a:pt x="1836" y="1579"/>
                </a:cubicBezTo>
                <a:cubicBezTo>
                  <a:pt x="1816" y="1555"/>
                  <a:pt x="1787" y="1546"/>
                  <a:pt x="1758" y="1546"/>
                </a:cubicBezTo>
                <a:cubicBezTo>
                  <a:pt x="1686" y="1546"/>
                  <a:pt x="1608" y="1608"/>
                  <a:pt x="1574" y="1691"/>
                </a:cubicBezTo>
                <a:cubicBezTo>
                  <a:pt x="1540" y="1778"/>
                  <a:pt x="1560" y="1875"/>
                  <a:pt x="1628" y="1957"/>
                </a:cubicBezTo>
                <a:cubicBezTo>
                  <a:pt x="1536" y="2044"/>
                  <a:pt x="1366" y="2165"/>
                  <a:pt x="1100" y="2180"/>
                </a:cubicBezTo>
                <a:cubicBezTo>
                  <a:pt x="1092" y="2180"/>
                  <a:pt x="1083" y="2180"/>
                  <a:pt x="1075" y="2180"/>
                </a:cubicBezTo>
                <a:cubicBezTo>
                  <a:pt x="956" y="2180"/>
                  <a:pt x="863" y="2147"/>
                  <a:pt x="804" y="2083"/>
                </a:cubicBezTo>
                <a:cubicBezTo>
                  <a:pt x="969" y="2001"/>
                  <a:pt x="1056" y="1826"/>
                  <a:pt x="1037" y="1701"/>
                </a:cubicBezTo>
                <a:cubicBezTo>
                  <a:pt x="1027" y="1618"/>
                  <a:pt x="974" y="1570"/>
                  <a:pt x="891" y="1565"/>
                </a:cubicBezTo>
                <a:cubicBezTo>
                  <a:pt x="819" y="1565"/>
                  <a:pt x="751" y="1608"/>
                  <a:pt x="707" y="1686"/>
                </a:cubicBezTo>
                <a:cubicBezTo>
                  <a:pt x="649" y="1793"/>
                  <a:pt x="640" y="1928"/>
                  <a:pt x="688" y="2039"/>
                </a:cubicBezTo>
                <a:cubicBezTo>
                  <a:pt x="667" y="2043"/>
                  <a:pt x="645" y="2045"/>
                  <a:pt x="623" y="2045"/>
                </a:cubicBezTo>
                <a:cubicBezTo>
                  <a:pt x="559" y="2045"/>
                  <a:pt x="490" y="2030"/>
                  <a:pt x="422" y="2001"/>
                </a:cubicBezTo>
                <a:cubicBezTo>
                  <a:pt x="199" y="1914"/>
                  <a:pt x="136" y="1720"/>
                  <a:pt x="117" y="1613"/>
                </a:cubicBezTo>
                <a:cubicBezTo>
                  <a:pt x="88" y="1458"/>
                  <a:pt x="122" y="1284"/>
                  <a:pt x="194" y="1173"/>
                </a:cubicBezTo>
                <a:cubicBezTo>
                  <a:pt x="238" y="1284"/>
                  <a:pt x="306" y="1366"/>
                  <a:pt x="388" y="1410"/>
                </a:cubicBezTo>
                <a:cubicBezTo>
                  <a:pt x="430" y="1431"/>
                  <a:pt x="470" y="1440"/>
                  <a:pt x="508" y="1440"/>
                </a:cubicBezTo>
                <a:cubicBezTo>
                  <a:pt x="609" y="1440"/>
                  <a:pt x="686" y="1370"/>
                  <a:pt x="693" y="1260"/>
                </a:cubicBezTo>
                <a:cubicBezTo>
                  <a:pt x="698" y="1144"/>
                  <a:pt x="611" y="1003"/>
                  <a:pt x="412" y="984"/>
                </a:cubicBezTo>
                <a:cubicBezTo>
                  <a:pt x="399" y="982"/>
                  <a:pt x="387" y="981"/>
                  <a:pt x="374" y="981"/>
                </a:cubicBezTo>
                <a:cubicBezTo>
                  <a:pt x="326" y="981"/>
                  <a:pt x="280" y="996"/>
                  <a:pt x="238" y="1023"/>
                </a:cubicBezTo>
                <a:cubicBezTo>
                  <a:pt x="204" y="785"/>
                  <a:pt x="291" y="529"/>
                  <a:pt x="519" y="466"/>
                </a:cubicBezTo>
                <a:cubicBezTo>
                  <a:pt x="575" y="449"/>
                  <a:pt x="633" y="442"/>
                  <a:pt x="693" y="442"/>
                </a:cubicBezTo>
                <a:cubicBezTo>
                  <a:pt x="720" y="442"/>
                  <a:pt x="748" y="443"/>
                  <a:pt x="775" y="446"/>
                </a:cubicBezTo>
                <a:cubicBezTo>
                  <a:pt x="746" y="509"/>
                  <a:pt x="737" y="548"/>
                  <a:pt x="732" y="553"/>
                </a:cubicBezTo>
                <a:cubicBezTo>
                  <a:pt x="732" y="562"/>
                  <a:pt x="732" y="567"/>
                  <a:pt x="737" y="577"/>
                </a:cubicBezTo>
                <a:cubicBezTo>
                  <a:pt x="737" y="587"/>
                  <a:pt x="833" y="834"/>
                  <a:pt x="1003" y="834"/>
                </a:cubicBezTo>
                <a:cubicBezTo>
                  <a:pt x="1042" y="834"/>
                  <a:pt x="1085" y="819"/>
                  <a:pt x="1124" y="795"/>
                </a:cubicBezTo>
                <a:cubicBezTo>
                  <a:pt x="1182" y="756"/>
                  <a:pt x="1206" y="698"/>
                  <a:pt x="1197" y="640"/>
                </a:cubicBezTo>
                <a:cubicBezTo>
                  <a:pt x="1177" y="538"/>
                  <a:pt x="1051" y="437"/>
                  <a:pt x="891" y="388"/>
                </a:cubicBezTo>
                <a:cubicBezTo>
                  <a:pt x="974" y="243"/>
                  <a:pt x="1114" y="83"/>
                  <a:pt x="1327" y="83"/>
                </a:cubicBezTo>
                <a:close/>
                <a:moveTo>
                  <a:pt x="1327" y="1"/>
                </a:moveTo>
                <a:cubicBezTo>
                  <a:pt x="1056" y="1"/>
                  <a:pt x="891" y="224"/>
                  <a:pt x="809" y="374"/>
                </a:cubicBezTo>
                <a:cubicBezTo>
                  <a:pt x="768" y="366"/>
                  <a:pt x="727" y="362"/>
                  <a:pt x="685" y="362"/>
                </a:cubicBezTo>
                <a:cubicBezTo>
                  <a:pt x="623" y="362"/>
                  <a:pt x="560" y="371"/>
                  <a:pt x="499" y="388"/>
                </a:cubicBezTo>
                <a:cubicBezTo>
                  <a:pt x="209" y="466"/>
                  <a:pt x="107" y="795"/>
                  <a:pt x="170" y="1081"/>
                </a:cubicBezTo>
                <a:cubicBezTo>
                  <a:pt x="54" y="1202"/>
                  <a:pt x="0" y="1424"/>
                  <a:pt x="39" y="1628"/>
                </a:cubicBezTo>
                <a:cubicBezTo>
                  <a:pt x="78" y="1841"/>
                  <a:pt x="199" y="2001"/>
                  <a:pt x="388" y="2078"/>
                </a:cubicBezTo>
                <a:cubicBezTo>
                  <a:pt x="467" y="2110"/>
                  <a:pt x="544" y="2125"/>
                  <a:pt x="616" y="2125"/>
                </a:cubicBezTo>
                <a:cubicBezTo>
                  <a:pt x="654" y="2125"/>
                  <a:pt x="691" y="2121"/>
                  <a:pt x="727" y="2112"/>
                </a:cubicBezTo>
                <a:cubicBezTo>
                  <a:pt x="780" y="2185"/>
                  <a:pt x="877" y="2262"/>
                  <a:pt x="1061" y="2262"/>
                </a:cubicBezTo>
                <a:cubicBezTo>
                  <a:pt x="1076" y="2257"/>
                  <a:pt x="1090" y="2257"/>
                  <a:pt x="1105" y="2257"/>
                </a:cubicBezTo>
                <a:cubicBezTo>
                  <a:pt x="1400" y="2243"/>
                  <a:pt x="1589" y="2107"/>
                  <a:pt x="1686" y="2010"/>
                </a:cubicBezTo>
                <a:cubicBezTo>
                  <a:pt x="1715" y="2035"/>
                  <a:pt x="1749" y="2054"/>
                  <a:pt x="1787" y="2073"/>
                </a:cubicBezTo>
                <a:cubicBezTo>
                  <a:pt x="1870" y="2122"/>
                  <a:pt x="1971" y="2141"/>
                  <a:pt x="2083" y="2141"/>
                </a:cubicBezTo>
                <a:cubicBezTo>
                  <a:pt x="2359" y="2141"/>
                  <a:pt x="2678" y="2001"/>
                  <a:pt x="2848" y="1802"/>
                </a:cubicBezTo>
                <a:cubicBezTo>
                  <a:pt x="2935" y="1696"/>
                  <a:pt x="2974" y="1579"/>
                  <a:pt x="2954" y="1473"/>
                </a:cubicBezTo>
                <a:cubicBezTo>
                  <a:pt x="2935" y="1342"/>
                  <a:pt x="2824" y="1245"/>
                  <a:pt x="2659" y="1207"/>
                </a:cubicBezTo>
                <a:cubicBezTo>
                  <a:pt x="2756" y="940"/>
                  <a:pt x="2746" y="611"/>
                  <a:pt x="2514" y="446"/>
                </a:cubicBezTo>
                <a:cubicBezTo>
                  <a:pt x="2423" y="381"/>
                  <a:pt x="2330" y="350"/>
                  <a:pt x="2240" y="350"/>
                </a:cubicBezTo>
                <a:cubicBezTo>
                  <a:pt x="2141" y="350"/>
                  <a:pt x="2047" y="388"/>
                  <a:pt x="1967" y="461"/>
                </a:cubicBezTo>
                <a:cubicBezTo>
                  <a:pt x="1918" y="330"/>
                  <a:pt x="1812" y="156"/>
                  <a:pt x="1565" y="54"/>
                </a:cubicBezTo>
                <a:cubicBezTo>
                  <a:pt x="1482" y="20"/>
                  <a:pt x="1405" y="1"/>
                  <a:pt x="13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17"/>
          <p:cNvGrpSpPr/>
          <p:nvPr/>
        </p:nvGrpSpPr>
        <p:grpSpPr>
          <a:xfrm>
            <a:off x="4453845" y="4497805"/>
            <a:ext cx="396010" cy="465170"/>
            <a:chOff x="2008845" y="2382255"/>
            <a:chExt cx="396010" cy="465170"/>
          </a:xfrm>
        </p:grpSpPr>
        <p:sp>
          <p:nvSpPr>
            <p:cNvPr id="206" name="Google Shape;206;p17"/>
            <p:cNvSpPr/>
            <p:nvPr/>
          </p:nvSpPr>
          <p:spPr>
            <a:xfrm>
              <a:off x="2228886" y="2382255"/>
              <a:ext cx="85441" cy="87982"/>
            </a:xfrm>
            <a:custGeom>
              <a:avLst/>
              <a:gdLst/>
              <a:ahLst/>
              <a:cxnLst/>
              <a:rect l="l" t="t" r="r" b="b"/>
              <a:pathLst>
                <a:path w="504" h="519" extrusionOk="0">
                  <a:moveTo>
                    <a:pt x="304" y="0"/>
                  </a:moveTo>
                  <a:cubicBezTo>
                    <a:pt x="127" y="0"/>
                    <a:pt x="14" y="307"/>
                    <a:pt x="5" y="320"/>
                  </a:cubicBezTo>
                  <a:cubicBezTo>
                    <a:pt x="0" y="339"/>
                    <a:pt x="10" y="363"/>
                    <a:pt x="29" y="368"/>
                  </a:cubicBezTo>
                  <a:cubicBezTo>
                    <a:pt x="36" y="371"/>
                    <a:pt x="42" y="372"/>
                    <a:pt x="48" y="372"/>
                  </a:cubicBezTo>
                  <a:cubicBezTo>
                    <a:pt x="65" y="372"/>
                    <a:pt x="79" y="363"/>
                    <a:pt x="83" y="349"/>
                  </a:cubicBezTo>
                  <a:cubicBezTo>
                    <a:pt x="110" y="272"/>
                    <a:pt x="203" y="79"/>
                    <a:pt x="306" y="79"/>
                  </a:cubicBezTo>
                  <a:cubicBezTo>
                    <a:pt x="314" y="79"/>
                    <a:pt x="322" y="80"/>
                    <a:pt x="330" y="83"/>
                  </a:cubicBezTo>
                  <a:cubicBezTo>
                    <a:pt x="349" y="92"/>
                    <a:pt x="363" y="102"/>
                    <a:pt x="368" y="121"/>
                  </a:cubicBezTo>
                  <a:cubicBezTo>
                    <a:pt x="407" y="209"/>
                    <a:pt x="334" y="397"/>
                    <a:pt x="305" y="460"/>
                  </a:cubicBezTo>
                  <a:cubicBezTo>
                    <a:pt x="296" y="485"/>
                    <a:pt x="305" y="509"/>
                    <a:pt x="325" y="518"/>
                  </a:cubicBezTo>
                  <a:lnTo>
                    <a:pt x="339" y="518"/>
                  </a:lnTo>
                  <a:cubicBezTo>
                    <a:pt x="359" y="518"/>
                    <a:pt x="373" y="514"/>
                    <a:pt x="378" y="499"/>
                  </a:cubicBezTo>
                  <a:cubicBezTo>
                    <a:pt x="392" y="470"/>
                    <a:pt x="504" y="223"/>
                    <a:pt x="446" y="87"/>
                  </a:cubicBezTo>
                  <a:cubicBezTo>
                    <a:pt x="426" y="49"/>
                    <a:pt x="397" y="20"/>
                    <a:pt x="359" y="10"/>
                  </a:cubicBezTo>
                  <a:cubicBezTo>
                    <a:pt x="340" y="3"/>
                    <a:pt x="32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2008845" y="2414295"/>
              <a:ext cx="396010" cy="433130"/>
            </a:xfrm>
            <a:custGeom>
              <a:avLst/>
              <a:gdLst/>
              <a:ahLst/>
              <a:cxnLst/>
              <a:rect l="l" t="t" r="r" b="b"/>
              <a:pathLst>
                <a:path w="2336" h="2555" extrusionOk="0">
                  <a:moveTo>
                    <a:pt x="861" y="0"/>
                  </a:moveTo>
                  <a:cubicBezTo>
                    <a:pt x="544" y="0"/>
                    <a:pt x="291" y="122"/>
                    <a:pt x="267" y="426"/>
                  </a:cubicBezTo>
                  <a:cubicBezTo>
                    <a:pt x="267" y="426"/>
                    <a:pt x="0" y="2141"/>
                    <a:pt x="475" y="2499"/>
                  </a:cubicBezTo>
                  <a:cubicBezTo>
                    <a:pt x="526" y="2537"/>
                    <a:pt x="585" y="2555"/>
                    <a:pt x="649" y="2555"/>
                  </a:cubicBezTo>
                  <a:cubicBezTo>
                    <a:pt x="1186" y="2555"/>
                    <a:pt x="2118" y="1347"/>
                    <a:pt x="2213" y="954"/>
                  </a:cubicBezTo>
                  <a:cubicBezTo>
                    <a:pt x="2335" y="464"/>
                    <a:pt x="1477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2065465" y="2426501"/>
              <a:ext cx="328539" cy="168505"/>
            </a:xfrm>
            <a:custGeom>
              <a:avLst/>
              <a:gdLst/>
              <a:ahLst/>
              <a:cxnLst/>
              <a:rect l="l" t="t" r="r" b="b"/>
              <a:pathLst>
                <a:path w="1938" h="994" extrusionOk="0">
                  <a:moveTo>
                    <a:pt x="43" y="0"/>
                  </a:moveTo>
                  <a:cubicBezTo>
                    <a:pt x="26" y="0"/>
                    <a:pt x="10" y="18"/>
                    <a:pt x="5" y="40"/>
                  </a:cubicBezTo>
                  <a:cubicBezTo>
                    <a:pt x="1" y="204"/>
                    <a:pt x="59" y="519"/>
                    <a:pt x="325" y="529"/>
                  </a:cubicBezTo>
                  <a:cubicBezTo>
                    <a:pt x="333" y="529"/>
                    <a:pt x="341" y="529"/>
                    <a:pt x="349" y="529"/>
                  </a:cubicBezTo>
                  <a:cubicBezTo>
                    <a:pt x="546" y="529"/>
                    <a:pt x="701" y="359"/>
                    <a:pt x="785" y="238"/>
                  </a:cubicBezTo>
                  <a:cubicBezTo>
                    <a:pt x="790" y="446"/>
                    <a:pt x="829" y="776"/>
                    <a:pt x="1003" y="790"/>
                  </a:cubicBezTo>
                  <a:cubicBezTo>
                    <a:pt x="1007" y="790"/>
                    <a:pt x="1012" y="791"/>
                    <a:pt x="1016" y="791"/>
                  </a:cubicBezTo>
                  <a:cubicBezTo>
                    <a:pt x="1162" y="791"/>
                    <a:pt x="1311" y="637"/>
                    <a:pt x="1405" y="524"/>
                  </a:cubicBezTo>
                  <a:lnTo>
                    <a:pt x="1405" y="524"/>
                  </a:lnTo>
                  <a:cubicBezTo>
                    <a:pt x="1400" y="698"/>
                    <a:pt x="1424" y="960"/>
                    <a:pt x="1550" y="989"/>
                  </a:cubicBezTo>
                  <a:cubicBezTo>
                    <a:pt x="1560" y="993"/>
                    <a:pt x="1574" y="993"/>
                    <a:pt x="1589" y="993"/>
                  </a:cubicBezTo>
                  <a:cubicBezTo>
                    <a:pt x="1744" y="993"/>
                    <a:pt x="1904" y="814"/>
                    <a:pt x="1923" y="790"/>
                  </a:cubicBezTo>
                  <a:cubicBezTo>
                    <a:pt x="1938" y="776"/>
                    <a:pt x="1933" y="751"/>
                    <a:pt x="1918" y="732"/>
                  </a:cubicBezTo>
                  <a:cubicBezTo>
                    <a:pt x="1910" y="726"/>
                    <a:pt x="1901" y="723"/>
                    <a:pt x="1892" y="723"/>
                  </a:cubicBezTo>
                  <a:cubicBezTo>
                    <a:pt x="1880" y="723"/>
                    <a:pt x="1869" y="728"/>
                    <a:pt x="1860" y="737"/>
                  </a:cubicBezTo>
                  <a:cubicBezTo>
                    <a:pt x="1820" y="786"/>
                    <a:pt x="1689" y="914"/>
                    <a:pt x="1589" y="914"/>
                  </a:cubicBezTo>
                  <a:cubicBezTo>
                    <a:pt x="1580" y="914"/>
                    <a:pt x="1572" y="913"/>
                    <a:pt x="1565" y="911"/>
                  </a:cubicBezTo>
                  <a:cubicBezTo>
                    <a:pt x="1502" y="897"/>
                    <a:pt x="1473" y="630"/>
                    <a:pt x="1487" y="393"/>
                  </a:cubicBezTo>
                  <a:cubicBezTo>
                    <a:pt x="1492" y="378"/>
                    <a:pt x="1478" y="359"/>
                    <a:pt x="1463" y="354"/>
                  </a:cubicBezTo>
                  <a:cubicBezTo>
                    <a:pt x="1458" y="353"/>
                    <a:pt x="1453" y="352"/>
                    <a:pt x="1449" y="352"/>
                  </a:cubicBezTo>
                  <a:cubicBezTo>
                    <a:pt x="1435" y="352"/>
                    <a:pt x="1422" y="358"/>
                    <a:pt x="1415" y="369"/>
                  </a:cubicBezTo>
                  <a:cubicBezTo>
                    <a:pt x="1353" y="468"/>
                    <a:pt x="1159" y="708"/>
                    <a:pt x="1020" y="708"/>
                  </a:cubicBezTo>
                  <a:cubicBezTo>
                    <a:pt x="1016" y="708"/>
                    <a:pt x="1012" y="708"/>
                    <a:pt x="1008" y="708"/>
                  </a:cubicBezTo>
                  <a:cubicBezTo>
                    <a:pt x="896" y="703"/>
                    <a:pt x="858" y="340"/>
                    <a:pt x="867" y="98"/>
                  </a:cubicBezTo>
                  <a:cubicBezTo>
                    <a:pt x="867" y="78"/>
                    <a:pt x="858" y="59"/>
                    <a:pt x="838" y="54"/>
                  </a:cubicBezTo>
                  <a:cubicBezTo>
                    <a:pt x="835" y="53"/>
                    <a:pt x="832" y="53"/>
                    <a:pt x="828" y="53"/>
                  </a:cubicBezTo>
                  <a:cubicBezTo>
                    <a:pt x="813" y="53"/>
                    <a:pt x="798" y="62"/>
                    <a:pt x="790" y="78"/>
                  </a:cubicBezTo>
                  <a:cubicBezTo>
                    <a:pt x="790" y="83"/>
                    <a:pt x="601" y="451"/>
                    <a:pt x="344" y="451"/>
                  </a:cubicBezTo>
                  <a:lnTo>
                    <a:pt x="330" y="451"/>
                  </a:lnTo>
                  <a:cubicBezTo>
                    <a:pt x="78" y="437"/>
                    <a:pt x="88" y="44"/>
                    <a:pt x="88" y="40"/>
                  </a:cubicBezTo>
                  <a:cubicBezTo>
                    <a:pt x="88" y="20"/>
                    <a:pt x="73" y="1"/>
                    <a:pt x="49" y="1"/>
                  </a:cubicBezTo>
                  <a:cubicBezTo>
                    <a:pt x="47" y="0"/>
                    <a:pt x="4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2046648" y="2557034"/>
              <a:ext cx="306332" cy="135618"/>
            </a:xfrm>
            <a:custGeom>
              <a:avLst/>
              <a:gdLst/>
              <a:ahLst/>
              <a:cxnLst/>
              <a:rect l="l" t="t" r="r" b="b"/>
              <a:pathLst>
                <a:path w="1807" h="800" extrusionOk="0">
                  <a:moveTo>
                    <a:pt x="721" y="1"/>
                  </a:moveTo>
                  <a:cubicBezTo>
                    <a:pt x="709" y="1"/>
                    <a:pt x="699" y="6"/>
                    <a:pt x="693" y="15"/>
                  </a:cubicBezTo>
                  <a:cubicBezTo>
                    <a:pt x="627" y="104"/>
                    <a:pt x="425" y="316"/>
                    <a:pt x="272" y="316"/>
                  </a:cubicBezTo>
                  <a:cubicBezTo>
                    <a:pt x="267" y="316"/>
                    <a:pt x="262" y="316"/>
                    <a:pt x="257" y="316"/>
                  </a:cubicBezTo>
                  <a:cubicBezTo>
                    <a:pt x="87" y="301"/>
                    <a:pt x="83" y="44"/>
                    <a:pt x="83" y="44"/>
                  </a:cubicBezTo>
                  <a:cubicBezTo>
                    <a:pt x="83" y="20"/>
                    <a:pt x="63" y="6"/>
                    <a:pt x="44" y="6"/>
                  </a:cubicBezTo>
                  <a:cubicBezTo>
                    <a:pt x="20" y="6"/>
                    <a:pt x="0" y="25"/>
                    <a:pt x="0" y="44"/>
                  </a:cubicBezTo>
                  <a:cubicBezTo>
                    <a:pt x="5" y="161"/>
                    <a:pt x="58" y="383"/>
                    <a:pt x="252" y="398"/>
                  </a:cubicBezTo>
                  <a:cubicBezTo>
                    <a:pt x="259" y="398"/>
                    <a:pt x="266" y="399"/>
                    <a:pt x="273" y="399"/>
                  </a:cubicBezTo>
                  <a:cubicBezTo>
                    <a:pt x="422" y="399"/>
                    <a:pt x="581" y="258"/>
                    <a:pt x="673" y="161"/>
                  </a:cubicBezTo>
                  <a:lnTo>
                    <a:pt x="673" y="161"/>
                  </a:lnTo>
                  <a:cubicBezTo>
                    <a:pt x="668" y="311"/>
                    <a:pt x="693" y="558"/>
                    <a:pt x="862" y="616"/>
                  </a:cubicBezTo>
                  <a:cubicBezTo>
                    <a:pt x="890" y="627"/>
                    <a:pt x="917" y="632"/>
                    <a:pt x="943" y="632"/>
                  </a:cubicBezTo>
                  <a:cubicBezTo>
                    <a:pt x="1040" y="632"/>
                    <a:pt x="1127" y="562"/>
                    <a:pt x="1191" y="490"/>
                  </a:cubicBezTo>
                  <a:lnTo>
                    <a:pt x="1191" y="490"/>
                  </a:lnTo>
                  <a:cubicBezTo>
                    <a:pt x="1182" y="572"/>
                    <a:pt x="1187" y="659"/>
                    <a:pt x="1225" y="722"/>
                  </a:cubicBezTo>
                  <a:cubicBezTo>
                    <a:pt x="1250" y="761"/>
                    <a:pt x="1283" y="785"/>
                    <a:pt x="1327" y="795"/>
                  </a:cubicBezTo>
                  <a:cubicBezTo>
                    <a:pt x="1342" y="800"/>
                    <a:pt x="1361" y="800"/>
                    <a:pt x="1380" y="800"/>
                  </a:cubicBezTo>
                  <a:cubicBezTo>
                    <a:pt x="1574" y="800"/>
                    <a:pt x="1782" y="596"/>
                    <a:pt x="1792" y="587"/>
                  </a:cubicBezTo>
                  <a:cubicBezTo>
                    <a:pt x="1806" y="572"/>
                    <a:pt x="1806" y="543"/>
                    <a:pt x="1792" y="529"/>
                  </a:cubicBezTo>
                  <a:cubicBezTo>
                    <a:pt x="1785" y="521"/>
                    <a:pt x="1774" y="518"/>
                    <a:pt x="1763" y="518"/>
                  </a:cubicBezTo>
                  <a:cubicBezTo>
                    <a:pt x="1752" y="518"/>
                    <a:pt x="1741" y="521"/>
                    <a:pt x="1734" y="529"/>
                  </a:cubicBezTo>
                  <a:cubicBezTo>
                    <a:pt x="1676" y="586"/>
                    <a:pt x="1513" y="721"/>
                    <a:pt x="1378" y="721"/>
                  </a:cubicBezTo>
                  <a:cubicBezTo>
                    <a:pt x="1366" y="721"/>
                    <a:pt x="1353" y="720"/>
                    <a:pt x="1342" y="717"/>
                  </a:cubicBezTo>
                  <a:cubicBezTo>
                    <a:pt x="1322" y="713"/>
                    <a:pt x="1308" y="698"/>
                    <a:pt x="1293" y="679"/>
                  </a:cubicBezTo>
                  <a:cubicBezTo>
                    <a:pt x="1240" y="592"/>
                    <a:pt x="1283" y="393"/>
                    <a:pt x="1303" y="320"/>
                  </a:cubicBezTo>
                  <a:cubicBezTo>
                    <a:pt x="1308" y="301"/>
                    <a:pt x="1298" y="282"/>
                    <a:pt x="1279" y="272"/>
                  </a:cubicBezTo>
                  <a:cubicBezTo>
                    <a:pt x="1273" y="269"/>
                    <a:pt x="1268" y="268"/>
                    <a:pt x="1262" y="268"/>
                  </a:cubicBezTo>
                  <a:cubicBezTo>
                    <a:pt x="1247" y="268"/>
                    <a:pt x="1232" y="277"/>
                    <a:pt x="1225" y="291"/>
                  </a:cubicBezTo>
                  <a:cubicBezTo>
                    <a:pt x="1225" y="296"/>
                    <a:pt x="1098" y="552"/>
                    <a:pt x="936" y="552"/>
                  </a:cubicBezTo>
                  <a:cubicBezTo>
                    <a:pt x="920" y="552"/>
                    <a:pt x="903" y="549"/>
                    <a:pt x="886" y="543"/>
                  </a:cubicBezTo>
                  <a:cubicBezTo>
                    <a:pt x="736" y="485"/>
                    <a:pt x="746" y="165"/>
                    <a:pt x="765" y="49"/>
                  </a:cubicBezTo>
                  <a:cubicBezTo>
                    <a:pt x="765" y="30"/>
                    <a:pt x="756" y="10"/>
                    <a:pt x="741" y="6"/>
                  </a:cubicBezTo>
                  <a:cubicBezTo>
                    <a:pt x="734" y="2"/>
                    <a:pt x="727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2034273" y="2672649"/>
              <a:ext cx="205464" cy="112732"/>
            </a:xfrm>
            <a:custGeom>
              <a:avLst/>
              <a:gdLst/>
              <a:ahLst/>
              <a:cxnLst/>
              <a:rect l="l" t="t" r="r" b="b"/>
              <a:pathLst>
                <a:path w="1212" h="665" extrusionOk="0">
                  <a:moveTo>
                    <a:pt x="44" y="1"/>
                  </a:moveTo>
                  <a:cubicBezTo>
                    <a:pt x="41" y="1"/>
                    <a:pt x="38" y="1"/>
                    <a:pt x="34" y="2"/>
                  </a:cubicBezTo>
                  <a:cubicBezTo>
                    <a:pt x="15" y="6"/>
                    <a:pt x="1" y="26"/>
                    <a:pt x="5" y="50"/>
                  </a:cubicBezTo>
                  <a:cubicBezTo>
                    <a:pt x="5" y="64"/>
                    <a:pt x="78" y="423"/>
                    <a:pt x="296" y="428"/>
                  </a:cubicBezTo>
                  <a:cubicBezTo>
                    <a:pt x="299" y="428"/>
                    <a:pt x="303" y="428"/>
                    <a:pt x="306" y="428"/>
                  </a:cubicBezTo>
                  <a:cubicBezTo>
                    <a:pt x="412" y="428"/>
                    <a:pt x="486" y="353"/>
                    <a:pt x="538" y="282"/>
                  </a:cubicBezTo>
                  <a:cubicBezTo>
                    <a:pt x="548" y="413"/>
                    <a:pt x="591" y="573"/>
                    <a:pt x="712" y="592"/>
                  </a:cubicBezTo>
                  <a:cubicBezTo>
                    <a:pt x="722" y="594"/>
                    <a:pt x="732" y="594"/>
                    <a:pt x="742" y="594"/>
                  </a:cubicBezTo>
                  <a:cubicBezTo>
                    <a:pt x="842" y="594"/>
                    <a:pt x="936" y="529"/>
                    <a:pt x="998" y="471"/>
                  </a:cubicBezTo>
                  <a:cubicBezTo>
                    <a:pt x="1003" y="500"/>
                    <a:pt x="1008" y="534"/>
                    <a:pt x="1022" y="563"/>
                  </a:cubicBezTo>
                  <a:cubicBezTo>
                    <a:pt x="1051" y="612"/>
                    <a:pt x="1095" y="646"/>
                    <a:pt x="1153" y="660"/>
                  </a:cubicBezTo>
                  <a:cubicBezTo>
                    <a:pt x="1158" y="665"/>
                    <a:pt x="1163" y="665"/>
                    <a:pt x="1163" y="665"/>
                  </a:cubicBezTo>
                  <a:cubicBezTo>
                    <a:pt x="1182" y="665"/>
                    <a:pt x="1197" y="650"/>
                    <a:pt x="1202" y="636"/>
                  </a:cubicBezTo>
                  <a:cubicBezTo>
                    <a:pt x="1211" y="612"/>
                    <a:pt x="1197" y="592"/>
                    <a:pt x="1172" y="583"/>
                  </a:cubicBezTo>
                  <a:cubicBezTo>
                    <a:pt x="1139" y="573"/>
                    <a:pt x="1109" y="554"/>
                    <a:pt x="1095" y="525"/>
                  </a:cubicBezTo>
                  <a:cubicBezTo>
                    <a:pt x="1061" y="462"/>
                    <a:pt x="1090" y="370"/>
                    <a:pt x="1090" y="370"/>
                  </a:cubicBezTo>
                  <a:cubicBezTo>
                    <a:pt x="1095" y="350"/>
                    <a:pt x="1085" y="331"/>
                    <a:pt x="1071" y="321"/>
                  </a:cubicBezTo>
                  <a:cubicBezTo>
                    <a:pt x="1064" y="318"/>
                    <a:pt x="1057" y="316"/>
                    <a:pt x="1050" y="316"/>
                  </a:cubicBezTo>
                  <a:cubicBezTo>
                    <a:pt x="1038" y="316"/>
                    <a:pt x="1027" y="321"/>
                    <a:pt x="1017" y="331"/>
                  </a:cubicBezTo>
                  <a:cubicBezTo>
                    <a:pt x="981" y="385"/>
                    <a:pt x="860" y="512"/>
                    <a:pt x="745" y="512"/>
                  </a:cubicBezTo>
                  <a:cubicBezTo>
                    <a:pt x="738" y="512"/>
                    <a:pt x="730" y="511"/>
                    <a:pt x="722" y="510"/>
                  </a:cubicBezTo>
                  <a:cubicBezTo>
                    <a:pt x="625" y="495"/>
                    <a:pt x="606" y="244"/>
                    <a:pt x="616" y="123"/>
                  </a:cubicBezTo>
                  <a:cubicBezTo>
                    <a:pt x="616" y="103"/>
                    <a:pt x="601" y="84"/>
                    <a:pt x="582" y="79"/>
                  </a:cubicBezTo>
                  <a:cubicBezTo>
                    <a:pt x="579" y="78"/>
                    <a:pt x="577" y="78"/>
                    <a:pt x="574" y="78"/>
                  </a:cubicBezTo>
                  <a:cubicBezTo>
                    <a:pt x="557" y="78"/>
                    <a:pt x="542" y="91"/>
                    <a:pt x="533" y="108"/>
                  </a:cubicBezTo>
                  <a:cubicBezTo>
                    <a:pt x="533" y="108"/>
                    <a:pt x="451" y="350"/>
                    <a:pt x="306" y="350"/>
                  </a:cubicBezTo>
                  <a:lnTo>
                    <a:pt x="296" y="350"/>
                  </a:lnTo>
                  <a:cubicBezTo>
                    <a:pt x="170" y="345"/>
                    <a:pt x="102" y="118"/>
                    <a:pt x="83" y="35"/>
                  </a:cubicBezTo>
                  <a:cubicBezTo>
                    <a:pt x="79" y="14"/>
                    <a:pt x="63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17"/>
          <p:cNvGrpSpPr/>
          <p:nvPr/>
        </p:nvGrpSpPr>
        <p:grpSpPr>
          <a:xfrm rot="2294087">
            <a:off x="6741623" y="3795837"/>
            <a:ext cx="192246" cy="204788"/>
            <a:chOff x="3421650" y="1900131"/>
            <a:chExt cx="192241" cy="204783"/>
          </a:xfrm>
        </p:grpSpPr>
        <p:sp>
          <p:nvSpPr>
            <p:cNvPr id="212" name="Google Shape;212;p17"/>
            <p:cNvSpPr/>
            <p:nvPr/>
          </p:nvSpPr>
          <p:spPr>
            <a:xfrm>
              <a:off x="3459454" y="1947767"/>
              <a:ext cx="129856" cy="145620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50" y="0"/>
                  </a:moveTo>
                  <a:cubicBezTo>
                    <a:pt x="40" y="0"/>
                    <a:pt x="29" y="4"/>
                    <a:pt x="20" y="11"/>
                  </a:cubicBezTo>
                  <a:cubicBezTo>
                    <a:pt x="5" y="26"/>
                    <a:pt x="0" y="50"/>
                    <a:pt x="15" y="65"/>
                  </a:cubicBezTo>
                  <a:lnTo>
                    <a:pt x="688" y="844"/>
                  </a:lnTo>
                  <a:cubicBezTo>
                    <a:pt x="698" y="854"/>
                    <a:pt x="707" y="859"/>
                    <a:pt x="722" y="859"/>
                  </a:cubicBezTo>
                  <a:cubicBezTo>
                    <a:pt x="731" y="859"/>
                    <a:pt x="741" y="859"/>
                    <a:pt x="746" y="849"/>
                  </a:cubicBezTo>
                  <a:cubicBezTo>
                    <a:pt x="765" y="834"/>
                    <a:pt x="765" y="810"/>
                    <a:pt x="751" y="796"/>
                  </a:cubicBezTo>
                  <a:lnTo>
                    <a:pt x="78" y="11"/>
                  </a:lnTo>
                  <a:cubicBezTo>
                    <a:pt x="70" y="4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3432330" y="1936239"/>
              <a:ext cx="156980" cy="147315"/>
            </a:xfrm>
            <a:custGeom>
              <a:avLst/>
              <a:gdLst/>
              <a:ahLst/>
              <a:cxnLst/>
              <a:rect l="l" t="t" r="r" b="b"/>
              <a:pathLst>
                <a:path w="926" h="869" extrusionOk="0">
                  <a:moveTo>
                    <a:pt x="882" y="1"/>
                  </a:moveTo>
                  <a:cubicBezTo>
                    <a:pt x="871" y="1"/>
                    <a:pt x="860" y="4"/>
                    <a:pt x="853" y="11"/>
                  </a:cubicBezTo>
                  <a:lnTo>
                    <a:pt x="20" y="801"/>
                  </a:lnTo>
                  <a:cubicBezTo>
                    <a:pt x="0" y="815"/>
                    <a:pt x="0" y="840"/>
                    <a:pt x="15" y="854"/>
                  </a:cubicBezTo>
                  <a:cubicBezTo>
                    <a:pt x="25" y="864"/>
                    <a:pt x="34" y="869"/>
                    <a:pt x="44" y="869"/>
                  </a:cubicBezTo>
                  <a:cubicBezTo>
                    <a:pt x="54" y="869"/>
                    <a:pt x="68" y="864"/>
                    <a:pt x="73" y="859"/>
                  </a:cubicBezTo>
                  <a:lnTo>
                    <a:pt x="906" y="70"/>
                  </a:lnTo>
                  <a:cubicBezTo>
                    <a:pt x="925" y="55"/>
                    <a:pt x="925" y="31"/>
                    <a:pt x="911" y="11"/>
                  </a:cubicBezTo>
                  <a:cubicBezTo>
                    <a:pt x="904" y="4"/>
                    <a:pt x="893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3421650" y="1992860"/>
              <a:ext cx="192241" cy="34922"/>
            </a:xfrm>
            <a:custGeom>
              <a:avLst/>
              <a:gdLst/>
              <a:ahLst/>
              <a:cxnLst/>
              <a:rect l="l" t="t" r="r" b="b"/>
              <a:pathLst>
                <a:path w="1134" h="206" extrusionOk="0">
                  <a:moveTo>
                    <a:pt x="40" y="1"/>
                  </a:moveTo>
                  <a:cubicBezTo>
                    <a:pt x="20" y="1"/>
                    <a:pt x="5" y="15"/>
                    <a:pt x="0" y="36"/>
                  </a:cubicBezTo>
                  <a:cubicBezTo>
                    <a:pt x="0" y="60"/>
                    <a:pt x="15" y="79"/>
                    <a:pt x="39" y="79"/>
                  </a:cubicBezTo>
                  <a:lnTo>
                    <a:pt x="1085" y="205"/>
                  </a:lnTo>
                  <a:lnTo>
                    <a:pt x="1090" y="205"/>
                  </a:lnTo>
                  <a:cubicBezTo>
                    <a:pt x="1109" y="205"/>
                    <a:pt x="1129" y="191"/>
                    <a:pt x="1129" y="167"/>
                  </a:cubicBezTo>
                  <a:cubicBezTo>
                    <a:pt x="1134" y="147"/>
                    <a:pt x="1119" y="128"/>
                    <a:pt x="1095" y="123"/>
                  </a:cubicBezTo>
                  <a:lnTo>
                    <a:pt x="49" y="2"/>
                  </a:ln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3503699" y="1900131"/>
              <a:ext cx="28141" cy="204783"/>
            </a:xfrm>
            <a:custGeom>
              <a:avLst/>
              <a:gdLst/>
              <a:ahLst/>
              <a:cxnLst/>
              <a:rect l="l" t="t" r="r" b="b"/>
              <a:pathLst>
                <a:path w="166" h="1208" extrusionOk="0">
                  <a:moveTo>
                    <a:pt x="119" y="1"/>
                  </a:moveTo>
                  <a:cubicBezTo>
                    <a:pt x="99" y="1"/>
                    <a:pt x="83" y="18"/>
                    <a:pt x="83" y="36"/>
                  </a:cubicBezTo>
                  <a:lnTo>
                    <a:pt x="1" y="1164"/>
                  </a:lnTo>
                  <a:cubicBezTo>
                    <a:pt x="1" y="1188"/>
                    <a:pt x="15" y="1207"/>
                    <a:pt x="39" y="1207"/>
                  </a:cubicBezTo>
                  <a:lnTo>
                    <a:pt x="44" y="1207"/>
                  </a:lnTo>
                  <a:cubicBezTo>
                    <a:pt x="64" y="1207"/>
                    <a:pt x="83" y="1193"/>
                    <a:pt x="83" y="1169"/>
                  </a:cubicBezTo>
                  <a:lnTo>
                    <a:pt x="165" y="40"/>
                  </a:lnTo>
                  <a:cubicBezTo>
                    <a:pt x="165" y="21"/>
                    <a:pt x="146" y="2"/>
                    <a:pt x="127" y="2"/>
                  </a:cubicBezTo>
                  <a:cubicBezTo>
                    <a:pt x="124" y="1"/>
                    <a:pt x="122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-20468" y="2968824"/>
            <a:ext cx="750917" cy="173575"/>
          </a:xfrm>
          <a:custGeom>
            <a:avLst/>
            <a:gdLst/>
            <a:ahLst/>
            <a:cxnLst/>
            <a:rect l="l" t="t" r="r" b="b"/>
            <a:pathLst>
              <a:path w="3188" h="737" extrusionOk="0">
                <a:moveTo>
                  <a:pt x="1231" y="1"/>
                </a:moveTo>
                <a:lnTo>
                  <a:pt x="921" y="524"/>
                </a:lnTo>
                <a:lnTo>
                  <a:pt x="698" y="122"/>
                </a:lnTo>
                <a:lnTo>
                  <a:pt x="485" y="596"/>
                </a:lnTo>
                <a:lnTo>
                  <a:pt x="253" y="335"/>
                </a:lnTo>
                <a:lnTo>
                  <a:pt x="1" y="737"/>
                </a:lnTo>
                <a:lnTo>
                  <a:pt x="3187" y="737"/>
                </a:lnTo>
                <a:lnTo>
                  <a:pt x="2911" y="243"/>
                </a:lnTo>
                <a:lnTo>
                  <a:pt x="2621" y="524"/>
                </a:lnTo>
                <a:lnTo>
                  <a:pt x="2354" y="122"/>
                </a:lnTo>
                <a:lnTo>
                  <a:pt x="2078" y="524"/>
                </a:lnTo>
                <a:lnTo>
                  <a:pt x="1861" y="1"/>
                </a:lnTo>
                <a:lnTo>
                  <a:pt x="1463" y="490"/>
                </a:lnTo>
                <a:lnTo>
                  <a:pt x="123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"/>
          <p:cNvSpPr/>
          <p:nvPr/>
        </p:nvSpPr>
        <p:spPr>
          <a:xfrm>
            <a:off x="1586486" y="841280"/>
            <a:ext cx="357189" cy="289544"/>
          </a:xfrm>
          <a:custGeom>
            <a:avLst/>
            <a:gdLst/>
            <a:ahLst/>
            <a:cxnLst/>
            <a:rect l="l" t="t" r="r" b="b"/>
            <a:pathLst>
              <a:path w="2107" h="1708" extrusionOk="0">
                <a:moveTo>
                  <a:pt x="1637" y="0"/>
                </a:moveTo>
                <a:cubicBezTo>
                  <a:pt x="1300" y="0"/>
                  <a:pt x="1080" y="555"/>
                  <a:pt x="1080" y="555"/>
                </a:cubicBezTo>
                <a:cubicBezTo>
                  <a:pt x="1080" y="555"/>
                  <a:pt x="675" y="84"/>
                  <a:pt x="390" y="84"/>
                </a:cubicBezTo>
                <a:cubicBezTo>
                  <a:pt x="347" y="84"/>
                  <a:pt x="307" y="95"/>
                  <a:pt x="271" y="119"/>
                </a:cubicBezTo>
                <a:cubicBezTo>
                  <a:pt x="0" y="313"/>
                  <a:pt x="1037" y="1708"/>
                  <a:pt x="1037" y="1708"/>
                </a:cubicBezTo>
                <a:cubicBezTo>
                  <a:pt x="1037" y="1708"/>
                  <a:pt x="2107" y="211"/>
                  <a:pt x="1807" y="47"/>
                </a:cubicBezTo>
                <a:cubicBezTo>
                  <a:pt x="1747" y="14"/>
                  <a:pt x="1691" y="0"/>
                  <a:pt x="1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8114277" y="4656826"/>
            <a:ext cx="147148" cy="147146"/>
          </a:xfrm>
          <a:custGeom>
            <a:avLst/>
            <a:gdLst/>
            <a:ahLst/>
            <a:cxnLst/>
            <a:rect l="l" t="t" r="r" b="b"/>
            <a:pathLst>
              <a:path w="868" h="868" extrusionOk="0">
                <a:moveTo>
                  <a:pt x="431" y="83"/>
                </a:moveTo>
                <a:cubicBezTo>
                  <a:pt x="625" y="83"/>
                  <a:pt x="785" y="243"/>
                  <a:pt x="785" y="437"/>
                </a:cubicBezTo>
                <a:cubicBezTo>
                  <a:pt x="785" y="630"/>
                  <a:pt x="625" y="785"/>
                  <a:pt x="431" y="785"/>
                </a:cubicBezTo>
                <a:cubicBezTo>
                  <a:pt x="238" y="785"/>
                  <a:pt x="78" y="630"/>
                  <a:pt x="78" y="437"/>
                </a:cubicBezTo>
                <a:cubicBezTo>
                  <a:pt x="78" y="243"/>
                  <a:pt x="238" y="83"/>
                  <a:pt x="431" y="83"/>
                </a:cubicBezTo>
                <a:close/>
                <a:moveTo>
                  <a:pt x="431" y="1"/>
                </a:moveTo>
                <a:cubicBezTo>
                  <a:pt x="194" y="1"/>
                  <a:pt x="1" y="194"/>
                  <a:pt x="1" y="437"/>
                </a:cubicBezTo>
                <a:cubicBezTo>
                  <a:pt x="1" y="674"/>
                  <a:pt x="194" y="868"/>
                  <a:pt x="431" y="868"/>
                </a:cubicBezTo>
                <a:cubicBezTo>
                  <a:pt x="669" y="868"/>
                  <a:pt x="867" y="674"/>
                  <a:pt x="867" y="437"/>
                </a:cubicBezTo>
                <a:cubicBezTo>
                  <a:pt x="867" y="194"/>
                  <a:pt x="669" y="1"/>
                  <a:pt x="4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7"/>
          <p:cNvSpPr/>
          <p:nvPr/>
        </p:nvSpPr>
        <p:spPr>
          <a:xfrm>
            <a:off x="2471838" y="146468"/>
            <a:ext cx="87136" cy="87982"/>
          </a:xfrm>
          <a:custGeom>
            <a:avLst/>
            <a:gdLst/>
            <a:ahLst/>
            <a:cxnLst/>
            <a:rect l="l" t="t" r="r" b="b"/>
            <a:pathLst>
              <a:path w="514" h="519" extrusionOk="0">
                <a:moveTo>
                  <a:pt x="257" y="83"/>
                </a:moveTo>
                <a:cubicBezTo>
                  <a:pt x="354" y="83"/>
                  <a:pt x="436" y="160"/>
                  <a:pt x="436" y="262"/>
                </a:cubicBezTo>
                <a:cubicBezTo>
                  <a:pt x="436" y="359"/>
                  <a:pt x="354" y="436"/>
                  <a:pt x="257" y="436"/>
                </a:cubicBezTo>
                <a:cubicBezTo>
                  <a:pt x="160" y="436"/>
                  <a:pt x="83" y="359"/>
                  <a:pt x="83" y="262"/>
                </a:cubicBezTo>
                <a:cubicBezTo>
                  <a:pt x="83" y="160"/>
                  <a:pt x="160" y="83"/>
                  <a:pt x="257" y="83"/>
                </a:cubicBezTo>
                <a:close/>
                <a:moveTo>
                  <a:pt x="257" y="0"/>
                </a:moveTo>
                <a:cubicBezTo>
                  <a:pt x="117" y="0"/>
                  <a:pt x="0" y="117"/>
                  <a:pt x="0" y="262"/>
                </a:cubicBezTo>
                <a:cubicBezTo>
                  <a:pt x="0" y="402"/>
                  <a:pt x="117" y="519"/>
                  <a:pt x="257" y="519"/>
                </a:cubicBezTo>
                <a:cubicBezTo>
                  <a:pt x="402" y="519"/>
                  <a:pt x="514" y="402"/>
                  <a:pt x="514" y="262"/>
                </a:cubicBezTo>
                <a:cubicBezTo>
                  <a:pt x="514" y="117"/>
                  <a:pt x="402" y="0"/>
                  <a:pt x="2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6532223" y="4815809"/>
            <a:ext cx="87983" cy="87982"/>
          </a:xfrm>
          <a:custGeom>
            <a:avLst/>
            <a:gdLst/>
            <a:ahLst/>
            <a:cxnLst/>
            <a:rect l="l" t="t" r="r" b="b"/>
            <a:pathLst>
              <a:path w="519" h="519" extrusionOk="0">
                <a:moveTo>
                  <a:pt x="262" y="83"/>
                </a:moveTo>
                <a:cubicBezTo>
                  <a:pt x="359" y="83"/>
                  <a:pt x="436" y="160"/>
                  <a:pt x="436" y="262"/>
                </a:cubicBezTo>
                <a:cubicBezTo>
                  <a:pt x="436" y="359"/>
                  <a:pt x="359" y="436"/>
                  <a:pt x="262" y="436"/>
                </a:cubicBezTo>
                <a:cubicBezTo>
                  <a:pt x="165" y="436"/>
                  <a:pt x="83" y="359"/>
                  <a:pt x="83" y="262"/>
                </a:cubicBezTo>
                <a:cubicBezTo>
                  <a:pt x="83" y="160"/>
                  <a:pt x="165" y="83"/>
                  <a:pt x="262" y="83"/>
                </a:cubicBezTo>
                <a:close/>
                <a:moveTo>
                  <a:pt x="262" y="0"/>
                </a:moveTo>
                <a:cubicBezTo>
                  <a:pt x="117" y="0"/>
                  <a:pt x="1" y="117"/>
                  <a:pt x="1" y="262"/>
                </a:cubicBezTo>
                <a:cubicBezTo>
                  <a:pt x="1" y="402"/>
                  <a:pt x="117" y="519"/>
                  <a:pt x="262" y="519"/>
                </a:cubicBezTo>
                <a:cubicBezTo>
                  <a:pt x="403" y="519"/>
                  <a:pt x="519" y="402"/>
                  <a:pt x="519" y="262"/>
                </a:cubicBezTo>
                <a:cubicBezTo>
                  <a:pt x="519" y="117"/>
                  <a:pt x="403" y="0"/>
                  <a:pt x="2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5233034" y="794333"/>
            <a:ext cx="87136" cy="87982"/>
          </a:xfrm>
          <a:custGeom>
            <a:avLst/>
            <a:gdLst/>
            <a:ahLst/>
            <a:cxnLst/>
            <a:rect l="l" t="t" r="r" b="b"/>
            <a:pathLst>
              <a:path w="514" h="519" extrusionOk="0">
                <a:moveTo>
                  <a:pt x="257" y="83"/>
                </a:moveTo>
                <a:cubicBezTo>
                  <a:pt x="354" y="83"/>
                  <a:pt x="436" y="161"/>
                  <a:pt x="436" y="257"/>
                </a:cubicBezTo>
                <a:cubicBezTo>
                  <a:pt x="436" y="359"/>
                  <a:pt x="354" y="437"/>
                  <a:pt x="257" y="437"/>
                </a:cubicBezTo>
                <a:cubicBezTo>
                  <a:pt x="160" y="437"/>
                  <a:pt x="83" y="359"/>
                  <a:pt x="83" y="257"/>
                </a:cubicBezTo>
                <a:cubicBezTo>
                  <a:pt x="83" y="161"/>
                  <a:pt x="160" y="83"/>
                  <a:pt x="257" y="83"/>
                </a:cubicBezTo>
                <a:close/>
                <a:moveTo>
                  <a:pt x="257" y="1"/>
                </a:moveTo>
                <a:cubicBezTo>
                  <a:pt x="117" y="1"/>
                  <a:pt x="0" y="117"/>
                  <a:pt x="0" y="257"/>
                </a:cubicBezTo>
                <a:cubicBezTo>
                  <a:pt x="0" y="403"/>
                  <a:pt x="117" y="519"/>
                  <a:pt x="257" y="519"/>
                </a:cubicBezTo>
                <a:cubicBezTo>
                  <a:pt x="402" y="519"/>
                  <a:pt x="514" y="403"/>
                  <a:pt x="514" y="257"/>
                </a:cubicBezTo>
                <a:cubicBezTo>
                  <a:pt x="514" y="117"/>
                  <a:pt x="402" y="1"/>
                  <a:pt x="2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7"/>
          <p:cNvGrpSpPr/>
          <p:nvPr/>
        </p:nvGrpSpPr>
        <p:grpSpPr>
          <a:xfrm>
            <a:off x="339712" y="4156856"/>
            <a:ext cx="192241" cy="204783"/>
            <a:chOff x="3421650" y="1900131"/>
            <a:chExt cx="192241" cy="204783"/>
          </a:xfrm>
        </p:grpSpPr>
        <p:sp>
          <p:nvSpPr>
            <p:cNvPr id="223" name="Google Shape;223;p17"/>
            <p:cNvSpPr/>
            <p:nvPr/>
          </p:nvSpPr>
          <p:spPr>
            <a:xfrm>
              <a:off x="3459454" y="1947767"/>
              <a:ext cx="129856" cy="145620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50" y="0"/>
                  </a:moveTo>
                  <a:cubicBezTo>
                    <a:pt x="40" y="0"/>
                    <a:pt x="29" y="4"/>
                    <a:pt x="20" y="11"/>
                  </a:cubicBezTo>
                  <a:cubicBezTo>
                    <a:pt x="5" y="26"/>
                    <a:pt x="0" y="50"/>
                    <a:pt x="15" y="65"/>
                  </a:cubicBezTo>
                  <a:lnTo>
                    <a:pt x="688" y="844"/>
                  </a:lnTo>
                  <a:cubicBezTo>
                    <a:pt x="698" y="854"/>
                    <a:pt x="707" y="859"/>
                    <a:pt x="722" y="859"/>
                  </a:cubicBezTo>
                  <a:cubicBezTo>
                    <a:pt x="731" y="859"/>
                    <a:pt x="741" y="859"/>
                    <a:pt x="746" y="849"/>
                  </a:cubicBezTo>
                  <a:cubicBezTo>
                    <a:pt x="765" y="834"/>
                    <a:pt x="765" y="810"/>
                    <a:pt x="751" y="796"/>
                  </a:cubicBezTo>
                  <a:lnTo>
                    <a:pt x="78" y="11"/>
                  </a:lnTo>
                  <a:cubicBezTo>
                    <a:pt x="70" y="4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3432330" y="1936239"/>
              <a:ext cx="156980" cy="147315"/>
            </a:xfrm>
            <a:custGeom>
              <a:avLst/>
              <a:gdLst/>
              <a:ahLst/>
              <a:cxnLst/>
              <a:rect l="l" t="t" r="r" b="b"/>
              <a:pathLst>
                <a:path w="926" h="869" extrusionOk="0">
                  <a:moveTo>
                    <a:pt x="882" y="1"/>
                  </a:moveTo>
                  <a:cubicBezTo>
                    <a:pt x="871" y="1"/>
                    <a:pt x="860" y="4"/>
                    <a:pt x="853" y="11"/>
                  </a:cubicBezTo>
                  <a:lnTo>
                    <a:pt x="20" y="801"/>
                  </a:lnTo>
                  <a:cubicBezTo>
                    <a:pt x="0" y="815"/>
                    <a:pt x="0" y="840"/>
                    <a:pt x="15" y="854"/>
                  </a:cubicBezTo>
                  <a:cubicBezTo>
                    <a:pt x="25" y="864"/>
                    <a:pt x="34" y="869"/>
                    <a:pt x="44" y="869"/>
                  </a:cubicBezTo>
                  <a:cubicBezTo>
                    <a:pt x="54" y="869"/>
                    <a:pt x="68" y="864"/>
                    <a:pt x="73" y="859"/>
                  </a:cubicBezTo>
                  <a:lnTo>
                    <a:pt x="906" y="70"/>
                  </a:lnTo>
                  <a:cubicBezTo>
                    <a:pt x="925" y="55"/>
                    <a:pt x="925" y="31"/>
                    <a:pt x="911" y="11"/>
                  </a:cubicBezTo>
                  <a:cubicBezTo>
                    <a:pt x="904" y="4"/>
                    <a:pt x="893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3421650" y="1992860"/>
              <a:ext cx="192241" cy="34922"/>
            </a:xfrm>
            <a:custGeom>
              <a:avLst/>
              <a:gdLst/>
              <a:ahLst/>
              <a:cxnLst/>
              <a:rect l="l" t="t" r="r" b="b"/>
              <a:pathLst>
                <a:path w="1134" h="206" extrusionOk="0">
                  <a:moveTo>
                    <a:pt x="40" y="1"/>
                  </a:moveTo>
                  <a:cubicBezTo>
                    <a:pt x="20" y="1"/>
                    <a:pt x="5" y="15"/>
                    <a:pt x="0" y="36"/>
                  </a:cubicBezTo>
                  <a:cubicBezTo>
                    <a:pt x="0" y="60"/>
                    <a:pt x="15" y="79"/>
                    <a:pt x="39" y="79"/>
                  </a:cubicBezTo>
                  <a:lnTo>
                    <a:pt x="1085" y="205"/>
                  </a:lnTo>
                  <a:lnTo>
                    <a:pt x="1090" y="205"/>
                  </a:lnTo>
                  <a:cubicBezTo>
                    <a:pt x="1109" y="205"/>
                    <a:pt x="1129" y="191"/>
                    <a:pt x="1129" y="167"/>
                  </a:cubicBezTo>
                  <a:cubicBezTo>
                    <a:pt x="1134" y="147"/>
                    <a:pt x="1119" y="128"/>
                    <a:pt x="1095" y="123"/>
                  </a:cubicBezTo>
                  <a:lnTo>
                    <a:pt x="49" y="2"/>
                  </a:ln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3503699" y="1900131"/>
              <a:ext cx="28141" cy="204783"/>
            </a:xfrm>
            <a:custGeom>
              <a:avLst/>
              <a:gdLst/>
              <a:ahLst/>
              <a:cxnLst/>
              <a:rect l="l" t="t" r="r" b="b"/>
              <a:pathLst>
                <a:path w="166" h="1208" extrusionOk="0">
                  <a:moveTo>
                    <a:pt x="119" y="1"/>
                  </a:moveTo>
                  <a:cubicBezTo>
                    <a:pt x="99" y="1"/>
                    <a:pt x="83" y="18"/>
                    <a:pt x="83" y="36"/>
                  </a:cubicBezTo>
                  <a:lnTo>
                    <a:pt x="1" y="1164"/>
                  </a:lnTo>
                  <a:cubicBezTo>
                    <a:pt x="1" y="1188"/>
                    <a:pt x="15" y="1207"/>
                    <a:pt x="39" y="1207"/>
                  </a:cubicBezTo>
                  <a:lnTo>
                    <a:pt x="44" y="1207"/>
                  </a:lnTo>
                  <a:cubicBezTo>
                    <a:pt x="64" y="1207"/>
                    <a:pt x="83" y="1193"/>
                    <a:pt x="83" y="1169"/>
                  </a:cubicBezTo>
                  <a:lnTo>
                    <a:pt x="165" y="40"/>
                  </a:lnTo>
                  <a:cubicBezTo>
                    <a:pt x="165" y="21"/>
                    <a:pt x="146" y="2"/>
                    <a:pt x="127" y="2"/>
                  </a:cubicBezTo>
                  <a:cubicBezTo>
                    <a:pt x="124" y="1"/>
                    <a:pt x="122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7"/>
          <p:cNvGrpSpPr/>
          <p:nvPr/>
        </p:nvGrpSpPr>
        <p:grpSpPr>
          <a:xfrm rot="-2951095">
            <a:off x="339724" y="1390906"/>
            <a:ext cx="192236" cy="204777"/>
            <a:chOff x="3421650" y="1900131"/>
            <a:chExt cx="192241" cy="204783"/>
          </a:xfrm>
        </p:grpSpPr>
        <p:sp>
          <p:nvSpPr>
            <p:cNvPr id="228" name="Google Shape;228;p17"/>
            <p:cNvSpPr/>
            <p:nvPr/>
          </p:nvSpPr>
          <p:spPr>
            <a:xfrm>
              <a:off x="3459454" y="1947767"/>
              <a:ext cx="129856" cy="145620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50" y="0"/>
                  </a:moveTo>
                  <a:cubicBezTo>
                    <a:pt x="40" y="0"/>
                    <a:pt x="29" y="4"/>
                    <a:pt x="20" y="11"/>
                  </a:cubicBezTo>
                  <a:cubicBezTo>
                    <a:pt x="5" y="26"/>
                    <a:pt x="0" y="50"/>
                    <a:pt x="15" y="65"/>
                  </a:cubicBezTo>
                  <a:lnTo>
                    <a:pt x="688" y="844"/>
                  </a:lnTo>
                  <a:cubicBezTo>
                    <a:pt x="698" y="854"/>
                    <a:pt x="707" y="859"/>
                    <a:pt x="722" y="859"/>
                  </a:cubicBezTo>
                  <a:cubicBezTo>
                    <a:pt x="731" y="859"/>
                    <a:pt x="741" y="859"/>
                    <a:pt x="746" y="849"/>
                  </a:cubicBezTo>
                  <a:cubicBezTo>
                    <a:pt x="765" y="834"/>
                    <a:pt x="765" y="810"/>
                    <a:pt x="751" y="796"/>
                  </a:cubicBezTo>
                  <a:lnTo>
                    <a:pt x="78" y="11"/>
                  </a:lnTo>
                  <a:cubicBezTo>
                    <a:pt x="70" y="4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3432330" y="1936239"/>
              <a:ext cx="156980" cy="147315"/>
            </a:xfrm>
            <a:custGeom>
              <a:avLst/>
              <a:gdLst/>
              <a:ahLst/>
              <a:cxnLst/>
              <a:rect l="l" t="t" r="r" b="b"/>
              <a:pathLst>
                <a:path w="926" h="869" extrusionOk="0">
                  <a:moveTo>
                    <a:pt x="882" y="1"/>
                  </a:moveTo>
                  <a:cubicBezTo>
                    <a:pt x="871" y="1"/>
                    <a:pt x="860" y="4"/>
                    <a:pt x="853" y="11"/>
                  </a:cubicBezTo>
                  <a:lnTo>
                    <a:pt x="20" y="801"/>
                  </a:lnTo>
                  <a:cubicBezTo>
                    <a:pt x="0" y="815"/>
                    <a:pt x="0" y="840"/>
                    <a:pt x="15" y="854"/>
                  </a:cubicBezTo>
                  <a:cubicBezTo>
                    <a:pt x="25" y="864"/>
                    <a:pt x="34" y="869"/>
                    <a:pt x="44" y="869"/>
                  </a:cubicBezTo>
                  <a:cubicBezTo>
                    <a:pt x="54" y="869"/>
                    <a:pt x="68" y="864"/>
                    <a:pt x="73" y="859"/>
                  </a:cubicBezTo>
                  <a:lnTo>
                    <a:pt x="906" y="70"/>
                  </a:lnTo>
                  <a:cubicBezTo>
                    <a:pt x="925" y="55"/>
                    <a:pt x="925" y="31"/>
                    <a:pt x="911" y="11"/>
                  </a:cubicBezTo>
                  <a:cubicBezTo>
                    <a:pt x="904" y="4"/>
                    <a:pt x="893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3421650" y="1992860"/>
              <a:ext cx="192241" cy="34922"/>
            </a:xfrm>
            <a:custGeom>
              <a:avLst/>
              <a:gdLst/>
              <a:ahLst/>
              <a:cxnLst/>
              <a:rect l="l" t="t" r="r" b="b"/>
              <a:pathLst>
                <a:path w="1134" h="206" extrusionOk="0">
                  <a:moveTo>
                    <a:pt x="40" y="1"/>
                  </a:moveTo>
                  <a:cubicBezTo>
                    <a:pt x="20" y="1"/>
                    <a:pt x="5" y="15"/>
                    <a:pt x="0" y="36"/>
                  </a:cubicBezTo>
                  <a:cubicBezTo>
                    <a:pt x="0" y="60"/>
                    <a:pt x="15" y="79"/>
                    <a:pt x="39" y="79"/>
                  </a:cubicBezTo>
                  <a:lnTo>
                    <a:pt x="1085" y="205"/>
                  </a:lnTo>
                  <a:lnTo>
                    <a:pt x="1090" y="205"/>
                  </a:lnTo>
                  <a:cubicBezTo>
                    <a:pt x="1109" y="205"/>
                    <a:pt x="1129" y="191"/>
                    <a:pt x="1129" y="167"/>
                  </a:cubicBezTo>
                  <a:cubicBezTo>
                    <a:pt x="1134" y="147"/>
                    <a:pt x="1119" y="128"/>
                    <a:pt x="1095" y="123"/>
                  </a:cubicBezTo>
                  <a:lnTo>
                    <a:pt x="49" y="2"/>
                  </a:ln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3503699" y="1900131"/>
              <a:ext cx="28141" cy="204783"/>
            </a:xfrm>
            <a:custGeom>
              <a:avLst/>
              <a:gdLst/>
              <a:ahLst/>
              <a:cxnLst/>
              <a:rect l="l" t="t" r="r" b="b"/>
              <a:pathLst>
                <a:path w="166" h="1208" extrusionOk="0">
                  <a:moveTo>
                    <a:pt x="119" y="1"/>
                  </a:moveTo>
                  <a:cubicBezTo>
                    <a:pt x="99" y="1"/>
                    <a:pt x="83" y="18"/>
                    <a:pt x="83" y="36"/>
                  </a:cubicBezTo>
                  <a:lnTo>
                    <a:pt x="1" y="1164"/>
                  </a:lnTo>
                  <a:cubicBezTo>
                    <a:pt x="1" y="1188"/>
                    <a:pt x="15" y="1207"/>
                    <a:pt x="39" y="1207"/>
                  </a:cubicBezTo>
                  <a:lnTo>
                    <a:pt x="44" y="1207"/>
                  </a:lnTo>
                  <a:cubicBezTo>
                    <a:pt x="64" y="1207"/>
                    <a:pt x="83" y="1193"/>
                    <a:pt x="83" y="1169"/>
                  </a:cubicBezTo>
                  <a:lnTo>
                    <a:pt x="165" y="40"/>
                  </a:lnTo>
                  <a:cubicBezTo>
                    <a:pt x="165" y="21"/>
                    <a:pt x="146" y="2"/>
                    <a:pt x="127" y="2"/>
                  </a:cubicBezTo>
                  <a:cubicBezTo>
                    <a:pt x="124" y="1"/>
                    <a:pt x="122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17"/>
          <p:cNvGrpSpPr/>
          <p:nvPr/>
        </p:nvGrpSpPr>
        <p:grpSpPr>
          <a:xfrm rot="2294087">
            <a:off x="3364685" y="4414506"/>
            <a:ext cx="192246" cy="204788"/>
            <a:chOff x="3421650" y="1900131"/>
            <a:chExt cx="192241" cy="204783"/>
          </a:xfrm>
        </p:grpSpPr>
        <p:sp>
          <p:nvSpPr>
            <p:cNvPr id="233" name="Google Shape;233;p17"/>
            <p:cNvSpPr/>
            <p:nvPr/>
          </p:nvSpPr>
          <p:spPr>
            <a:xfrm>
              <a:off x="3459454" y="1947767"/>
              <a:ext cx="129856" cy="145620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50" y="0"/>
                  </a:moveTo>
                  <a:cubicBezTo>
                    <a:pt x="40" y="0"/>
                    <a:pt x="29" y="4"/>
                    <a:pt x="20" y="11"/>
                  </a:cubicBezTo>
                  <a:cubicBezTo>
                    <a:pt x="5" y="26"/>
                    <a:pt x="0" y="50"/>
                    <a:pt x="15" y="65"/>
                  </a:cubicBezTo>
                  <a:lnTo>
                    <a:pt x="688" y="844"/>
                  </a:lnTo>
                  <a:cubicBezTo>
                    <a:pt x="698" y="854"/>
                    <a:pt x="707" y="859"/>
                    <a:pt x="722" y="859"/>
                  </a:cubicBezTo>
                  <a:cubicBezTo>
                    <a:pt x="731" y="859"/>
                    <a:pt x="741" y="859"/>
                    <a:pt x="746" y="849"/>
                  </a:cubicBezTo>
                  <a:cubicBezTo>
                    <a:pt x="765" y="834"/>
                    <a:pt x="765" y="810"/>
                    <a:pt x="751" y="796"/>
                  </a:cubicBezTo>
                  <a:lnTo>
                    <a:pt x="78" y="11"/>
                  </a:lnTo>
                  <a:cubicBezTo>
                    <a:pt x="70" y="4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432330" y="1936239"/>
              <a:ext cx="156980" cy="147315"/>
            </a:xfrm>
            <a:custGeom>
              <a:avLst/>
              <a:gdLst/>
              <a:ahLst/>
              <a:cxnLst/>
              <a:rect l="l" t="t" r="r" b="b"/>
              <a:pathLst>
                <a:path w="926" h="869" extrusionOk="0">
                  <a:moveTo>
                    <a:pt x="882" y="1"/>
                  </a:moveTo>
                  <a:cubicBezTo>
                    <a:pt x="871" y="1"/>
                    <a:pt x="860" y="4"/>
                    <a:pt x="853" y="11"/>
                  </a:cubicBezTo>
                  <a:lnTo>
                    <a:pt x="20" y="801"/>
                  </a:lnTo>
                  <a:cubicBezTo>
                    <a:pt x="0" y="815"/>
                    <a:pt x="0" y="840"/>
                    <a:pt x="15" y="854"/>
                  </a:cubicBezTo>
                  <a:cubicBezTo>
                    <a:pt x="25" y="864"/>
                    <a:pt x="34" y="869"/>
                    <a:pt x="44" y="869"/>
                  </a:cubicBezTo>
                  <a:cubicBezTo>
                    <a:pt x="54" y="869"/>
                    <a:pt x="68" y="864"/>
                    <a:pt x="73" y="859"/>
                  </a:cubicBezTo>
                  <a:lnTo>
                    <a:pt x="906" y="70"/>
                  </a:lnTo>
                  <a:cubicBezTo>
                    <a:pt x="925" y="55"/>
                    <a:pt x="925" y="31"/>
                    <a:pt x="911" y="11"/>
                  </a:cubicBezTo>
                  <a:cubicBezTo>
                    <a:pt x="904" y="4"/>
                    <a:pt x="893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3421650" y="1992860"/>
              <a:ext cx="192241" cy="34922"/>
            </a:xfrm>
            <a:custGeom>
              <a:avLst/>
              <a:gdLst/>
              <a:ahLst/>
              <a:cxnLst/>
              <a:rect l="l" t="t" r="r" b="b"/>
              <a:pathLst>
                <a:path w="1134" h="206" extrusionOk="0">
                  <a:moveTo>
                    <a:pt x="40" y="1"/>
                  </a:moveTo>
                  <a:cubicBezTo>
                    <a:pt x="20" y="1"/>
                    <a:pt x="5" y="15"/>
                    <a:pt x="0" y="36"/>
                  </a:cubicBezTo>
                  <a:cubicBezTo>
                    <a:pt x="0" y="60"/>
                    <a:pt x="15" y="79"/>
                    <a:pt x="39" y="79"/>
                  </a:cubicBezTo>
                  <a:lnTo>
                    <a:pt x="1085" y="205"/>
                  </a:lnTo>
                  <a:lnTo>
                    <a:pt x="1090" y="205"/>
                  </a:lnTo>
                  <a:cubicBezTo>
                    <a:pt x="1109" y="205"/>
                    <a:pt x="1129" y="191"/>
                    <a:pt x="1129" y="167"/>
                  </a:cubicBezTo>
                  <a:cubicBezTo>
                    <a:pt x="1134" y="147"/>
                    <a:pt x="1119" y="128"/>
                    <a:pt x="1095" y="123"/>
                  </a:cubicBezTo>
                  <a:lnTo>
                    <a:pt x="49" y="2"/>
                  </a:ln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3503699" y="1900131"/>
              <a:ext cx="28141" cy="204783"/>
            </a:xfrm>
            <a:custGeom>
              <a:avLst/>
              <a:gdLst/>
              <a:ahLst/>
              <a:cxnLst/>
              <a:rect l="l" t="t" r="r" b="b"/>
              <a:pathLst>
                <a:path w="166" h="1208" extrusionOk="0">
                  <a:moveTo>
                    <a:pt x="119" y="1"/>
                  </a:moveTo>
                  <a:cubicBezTo>
                    <a:pt x="99" y="1"/>
                    <a:pt x="83" y="18"/>
                    <a:pt x="83" y="36"/>
                  </a:cubicBezTo>
                  <a:lnTo>
                    <a:pt x="1" y="1164"/>
                  </a:lnTo>
                  <a:cubicBezTo>
                    <a:pt x="1" y="1188"/>
                    <a:pt x="15" y="1207"/>
                    <a:pt x="39" y="1207"/>
                  </a:cubicBezTo>
                  <a:lnTo>
                    <a:pt x="44" y="1207"/>
                  </a:lnTo>
                  <a:cubicBezTo>
                    <a:pt x="64" y="1207"/>
                    <a:pt x="83" y="1193"/>
                    <a:pt x="83" y="1169"/>
                  </a:cubicBezTo>
                  <a:lnTo>
                    <a:pt x="165" y="40"/>
                  </a:lnTo>
                  <a:cubicBezTo>
                    <a:pt x="165" y="21"/>
                    <a:pt x="146" y="2"/>
                    <a:pt x="127" y="2"/>
                  </a:cubicBezTo>
                  <a:cubicBezTo>
                    <a:pt x="124" y="1"/>
                    <a:pt x="122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17"/>
          <p:cNvGrpSpPr/>
          <p:nvPr/>
        </p:nvGrpSpPr>
        <p:grpSpPr>
          <a:xfrm>
            <a:off x="8164152" y="1112947"/>
            <a:ext cx="417199" cy="591122"/>
            <a:chOff x="4115171" y="3800529"/>
            <a:chExt cx="417199" cy="591122"/>
          </a:xfrm>
        </p:grpSpPr>
        <p:sp>
          <p:nvSpPr>
            <p:cNvPr id="238" name="Google Shape;238;p17"/>
            <p:cNvSpPr/>
            <p:nvPr/>
          </p:nvSpPr>
          <p:spPr>
            <a:xfrm>
              <a:off x="4313188" y="3808840"/>
              <a:ext cx="194252" cy="127912"/>
            </a:xfrm>
            <a:custGeom>
              <a:avLst/>
              <a:gdLst/>
              <a:ahLst/>
              <a:cxnLst/>
              <a:rect l="l" t="t" r="r" b="b"/>
              <a:pathLst>
                <a:path w="1496" h="985" extrusionOk="0">
                  <a:moveTo>
                    <a:pt x="1139" y="0"/>
                  </a:moveTo>
                  <a:cubicBezTo>
                    <a:pt x="958" y="0"/>
                    <a:pt x="739" y="41"/>
                    <a:pt x="562" y="144"/>
                  </a:cubicBezTo>
                  <a:cubicBezTo>
                    <a:pt x="185" y="362"/>
                    <a:pt x="112" y="734"/>
                    <a:pt x="112" y="734"/>
                  </a:cubicBezTo>
                  <a:cubicBezTo>
                    <a:pt x="0" y="908"/>
                    <a:pt x="187" y="984"/>
                    <a:pt x="433" y="984"/>
                  </a:cubicBezTo>
                  <a:cubicBezTo>
                    <a:pt x="612" y="984"/>
                    <a:pt x="822" y="944"/>
                    <a:pt x="969" y="870"/>
                  </a:cubicBezTo>
                  <a:cubicBezTo>
                    <a:pt x="1318" y="691"/>
                    <a:pt x="1473" y="245"/>
                    <a:pt x="1487" y="119"/>
                  </a:cubicBezTo>
                  <a:cubicBezTo>
                    <a:pt x="1495" y="51"/>
                    <a:pt x="1341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4300333" y="3949867"/>
              <a:ext cx="232037" cy="109862"/>
            </a:xfrm>
            <a:custGeom>
              <a:avLst/>
              <a:gdLst/>
              <a:ahLst/>
              <a:cxnLst/>
              <a:rect l="l" t="t" r="r" b="b"/>
              <a:pathLst>
                <a:path w="1787" h="846" extrusionOk="0">
                  <a:moveTo>
                    <a:pt x="1056" y="0"/>
                  </a:moveTo>
                  <a:cubicBezTo>
                    <a:pt x="987" y="0"/>
                    <a:pt x="917" y="7"/>
                    <a:pt x="850" y="21"/>
                  </a:cubicBezTo>
                  <a:cubicBezTo>
                    <a:pt x="424" y="113"/>
                    <a:pt x="240" y="447"/>
                    <a:pt x="240" y="447"/>
                  </a:cubicBezTo>
                  <a:cubicBezTo>
                    <a:pt x="1" y="648"/>
                    <a:pt x="490" y="846"/>
                    <a:pt x="875" y="846"/>
                  </a:cubicBezTo>
                  <a:cubicBezTo>
                    <a:pt x="925" y="846"/>
                    <a:pt x="975" y="842"/>
                    <a:pt x="1020" y="835"/>
                  </a:cubicBezTo>
                  <a:cubicBezTo>
                    <a:pt x="1407" y="772"/>
                    <a:pt x="1688" y="394"/>
                    <a:pt x="1741" y="278"/>
                  </a:cubicBezTo>
                  <a:cubicBezTo>
                    <a:pt x="1786" y="180"/>
                    <a:pt x="1423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4166591" y="3800529"/>
              <a:ext cx="122836" cy="204140"/>
            </a:xfrm>
            <a:custGeom>
              <a:avLst/>
              <a:gdLst/>
              <a:ahLst/>
              <a:cxnLst/>
              <a:rect l="l" t="t" r="r" b="b"/>
              <a:pathLst>
                <a:path w="946" h="1572" extrusionOk="0">
                  <a:moveTo>
                    <a:pt x="333" y="0"/>
                  </a:moveTo>
                  <a:cubicBezTo>
                    <a:pt x="216" y="0"/>
                    <a:pt x="1" y="490"/>
                    <a:pt x="84" y="895"/>
                  </a:cubicBezTo>
                  <a:cubicBezTo>
                    <a:pt x="166" y="1317"/>
                    <a:pt x="495" y="1505"/>
                    <a:pt x="495" y="1505"/>
                  </a:cubicBezTo>
                  <a:cubicBezTo>
                    <a:pt x="532" y="1551"/>
                    <a:pt x="569" y="1571"/>
                    <a:pt x="606" y="1571"/>
                  </a:cubicBezTo>
                  <a:cubicBezTo>
                    <a:pt x="788" y="1571"/>
                    <a:pt x="946" y="1059"/>
                    <a:pt x="897" y="736"/>
                  </a:cubicBezTo>
                  <a:cubicBezTo>
                    <a:pt x="844" y="348"/>
                    <a:pt x="466" y="62"/>
                    <a:pt x="350" y="4"/>
                  </a:cubicBezTo>
                  <a:cubicBezTo>
                    <a:pt x="345" y="2"/>
                    <a:pt x="339" y="0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4301892" y="4069987"/>
              <a:ext cx="175554" cy="142197"/>
            </a:xfrm>
            <a:custGeom>
              <a:avLst/>
              <a:gdLst/>
              <a:ahLst/>
              <a:cxnLst/>
              <a:rect l="l" t="t" r="r" b="b"/>
              <a:pathLst>
                <a:path w="1352" h="1095" extrusionOk="0">
                  <a:moveTo>
                    <a:pt x="1133" y="1"/>
                  </a:moveTo>
                  <a:cubicBezTo>
                    <a:pt x="934" y="1"/>
                    <a:pt x="639" y="71"/>
                    <a:pt x="432" y="234"/>
                  </a:cubicBezTo>
                  <a:cubicBezTo>
                    <a:pt x="93" y="501"/>
                    <a:pt x="68" y="883"/>
                    <a:pt x="68" y="883"/>
                  </a:cubicBezTo>
                  <a:cubicBezTo>
                    <a:pt x="0" y="1033"/>
                    <a:pt x="117" y="1094"/>
                    <a:pt x="292" y="1094"/>
                  </a:cubicBezTo>
                  <a:cubicBezTo>
                    <a:pt x="492" y="1094"/>
                    <a:pt x="770" y="1014"/>
                    <a:pt x="940" y="893"/>
                  </a:cubicBezTo>
                  <a:cubicBezTo>
                    <a:pt x="1260" y="670"/>
                    <a:pt x="1352" y="205"/>
                    <a:pt x="1347" y="79"/>
                  </a:cubicBezTo>
                  <a:cubicBezTo>
                    <a:pt x="1345" y="29"/>
                    <a:pt x="1258" y="1"/>
                    <a:pt x="1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115171" y="4051807"/>
              <a:ext cx="184773" cy="151287"/>
            </a:xfrm>
            <a:custGeom>
              <a:avLst/>
              <a:gdLst/>
              <a:ahLst/>
              <a:cxnLst/>
              <a:rect l="l" t="t" r="r" b="b"/>
              <a:pathLst>
                <a:path w="1423" h="1165" extrusionOk="0">
                  <a:moveTo>
                    <a:pt x="216" y="1"/>
                  </a:moveTo>
                  <a:cubicBezTo>
                    <a:pt x="178" y="1"/>
                    <a:pt x="147" y="3"/>
                    <a:pt x="126" y="6"/>
                  </a:cubicBezTo>
                  <a:cubicBezTo>
                    <a:pt x="0" y="31"/>
                    <a:pt x="102" y="592"/>
                    <a:pt x="417" y="892"/>
                  </a:cubicBezTo>
                  <a:cubicBezTo>
                    <a:pt x="669" y="1133"/>
                    <a:pt x="969" y="1155"/>
                    <a:pt x="1072" y="1155"/>
                  </a:cubicBezTo>
                  <a:cubicBezTo>
                    <a:pt x="1096" y="1155"/>
                    <a:pt x="1109" y="1154"/>
                    <a:pt x="1109" y="1154"/>
                  </a:cubicBezTo>
                  <a:cubicBezTo>
                    <a:pt x="1133" y="1161"/>
                    <a:pt x="1153" y="1164"/>
                    <a:pt x="1172" y="1164"/>
                  </a:cubicBezTo>
                  <a:cubicBezTo>
                    <a:pt x="1422" y="1164"/>
                    <a:pt x="1246" y="558"/>
                    <a:pt x="993" y="292"/>
                  </a:cubicBezTo>
                  <a:cubicBezTo>
                    <a:pt x="771" y="54"/>
                    <a:pt x="405" y="1"/>
                    <a:pt x="2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4334873" y="4227896"/>
              <a:ext cx="175294" cy="142067"/>
            </a:xfrm>
            <a:custGeom>
              <a:avLst/>
              <a:gdLst/>
              <a:ahLst/>
              <a:cxnLst/>
              <a:rect l="l" t="t" r="r" b="b"/>
              <a:pathLst>
                <a:path w="1350" h="1094" extrusionOk="0">
                  <a:moveTo>
                    <a:pt x="1133" y="0"/>
                  </a:moveTo>
                  <a:cubicBezTo>
                    <a:pt x="934" y="0"/>
                    <a:pt x="637" y="71"/>
                    <a:pt x="429" y="234"/>
                  </a:cubicBezTo>
                  <a:cubicBezTo>
                    <a:pt x="90" y="500"/>
                    <a:pt x="71" y="883"/>
                    <a:pt x="71" y="883"/>
                  </a:cubicBezTo>
                  <a:cubicBezTo>
                    <a:pt x="1" y="1032"/>
                    <a:pt x="116" y="1094"/>
                    <a:pt x="291" y="1094"/>
                  </a:cubicBezTo>
                  <a:cubicBezTo>
                    <a:pt x="490" y="1094"/>
                    <a:pt x="768" y="1014"/>
                    <a:pt x="938" y="892"/>
                  </a:cubicBezTo>
                  <a:cubicBezTo>
                    <a:pt x="1257" y="670"/>
                    <a:pt x="1349" y="205"/>
                    <a:pt x="1345" y="79"/>
                  </a:cubicBezTo>
                  <a:cubicBezTo>
                    <a:pt x="1345" y="28"/>
                    <a:pt x="1258" y="0"/>
                    <a:pt x="1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4148412" y="4216987"/>
              <a:ext cx="184254" cy="150897"/>
            </a:xfrm>
            <a:custGeom>
              <a:avLst/>
              <a:gdLst/>
              <a:ahLst/>
              <a:cxnLst/>
              <a:rect l="l" t="t" r="r" b="b"/>
              <a:pathLst>
                <a:path w="1419" h="1162" extrusionOk="0">
                  <a:moveTo>
                    <a:pt x="223" y="1"/>
                  </a:moveTo>
                  <a:cubicBezTo>
                    <a:pt x="182" y="1"/>
                    <a:pt x="149" y="4"/>
                    <a:pt x="127" y="8"/>
                  </a:cubicBezTo>
                  <a:cubicBezTo>
                    <a:pt x="1" y="27"/>
                    <a:pt x="98" y="589"/>
                    <a:pt x="413" y="889"/>
                  </a:cubicBezTo>
                  <a:cubicBezTo>
                    <a:pt x="669" y="1129"/>
                    <a:pt x="966" y="1152"/>
                    <a:pt x="1068" y="1152"/>
                  </a:cubicBezTo>
                  <a:cubicBezTo>
                    <a:pt x="1092" y="1152"/>
                    <a:pt x="1105" y="1151"/>
                    <a:pt x="1105" y="1151"/>
                  </a:cubicBezTo>
                  <a:cubicBezTo>
                    <a:pt x="1128" y="1158"/>
                    <a:pt x="1149" y="1161"/>
                    <a:pt x="1168" y="1161"/>
                  </a:cubicBezTo>
                  <a:cubicBezTo>
                    <a:pt x="1418" y="1161"/>
                    <a:pt x="1242" y="555"/>
                    <a:pt x="994" y="289"/>
                  </a:cubicBezTo>
                  <a:cubicBezTo>
                    <a:pt x="771" y="59"/>
                    <a:pt x="412" y="1"/>
                    <a:pt x="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4213206" y="3867536"/>
              <a:ext cx="248528" cy="524115"/>
              <a:chOff x="4213206" y="3867536"/>
              <a:chExt cx="248528" cy="524115"/>
            </a:xfrm>
          </p:grpSpPr>
          <p:sp>
            <p:nvSpPr>
              <p:cNvPr id="246" name="Google Shape;246;p17"/>
              <p:cNvSpPr/>
              <p:nvPr/>
            </p:nvSpPr>
            <p:spPr>
              <a:xfrm>
                <a:off x="4230865" y="3919090"/>
                <a:ext cx="168023" cy="124146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956" extrusionOk="0">
                    <a:moveTo>
                      <a:pt x="44" y="0"/>
                    </a:moveTo>
                    <a:cubicBezTo>
                      <a:pt x="41" y="0"/>
                      <a:pt x="37" y="1"/>
                      <a:pt x="34" y="2"/>
                    </a:cubicBezTo>
                    <a:cubicBezTo>
                      <a:pt x="15" y="7"/>
                      <a:pt x="0" y="31"/>
                      <a:pt x="5" y="50"/>
                    </a:cubicBezTo>
                    <a:cubicBezTo>
                      <a:pt x="121" y="447"/>
                      <a:pt x="276" y="922"/>
                      <a:pt x="354" y="951"/>
                    </a:cubicBezTo>
                    <a:cubicBezTo>
                      <a:pt x="359" y="956"/>
                      <a:pt x="368" y="956"/>
                      <a:pt x="373" y="956"/>
                    </a:cubicBezTo>
                    <a:cubicBezTo>
                      <a:pt x="489" y="956"/>
                      <a:pt x="916" y="772"/>
                      <a:pt x="1264" y="612"/>
                    </a:cubicBezTo>
                    <a:cubicBezTo>
                      <a:pt x="1284" y="602"/>
                      <a:pt x="1293" y="578"/>
                      <a:pt x="1284" y="559"/>
                    </a:cubicBezTo>
                    <a:cubicBezTo>
                      <a:pt x="1277" y="544"/>
                      <a:pt x="1262" y="535"/>
                      <a:pt x="1247" y="535"/>
                    </a:cubicBezTo>
                    <a:cubicBezTo>
                      <a:pt x="1241" y="535"/>
                      <a:pt x="1236" y="537"/>
                      <a:pt x="1230" y="539"/>
                    </a:cubicBezTo>
                    <a:cubicBezTo>
                      <a:pt x="867" y="704"/>
                      <a:pt x="460" y="873"/>
                      <a:pt x="388" y="878"/>
                    </a:cubicBezTo>
                    <a:cubicBezTo>
                      <a:pt x="334" y="815"/>
                      <a:pt x="194" y="404"/>
                      <a:pt x="83" y="31"/>
                    </a:cubicBezTo>
                    <a:cubicBezTo>
                      <a:pt x="79" y="11"/>
                      <a:pt x="61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7"/>
              <p:cNvSpPr/>
              <p:nvPr/>
            </p:nvSpPr>
            <p:spPr>
              <a:xfrm>
                <a:off x="4260990" y="3867536"/>
                <a:ext cx="169970" cy="52411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4036" extrusionOk="0">
                    <a:moveTo>
                      <a:pt x="1268" y="1"/>
                    </a:moveTo>
                    <a:cubicBezTo>
                      <a:pt x="1265" y="1"/>
                      <a:pt x="1262" y="1"/>
                      <a:pt x="1260" y="2"/>
                    </a:cubicBezTo>
                    <a:cubicBezTo>
                      <a:pt x="1245" y="2"/>
                      <a:pt x="1" y="268"/>
                      <a:pt x="98" y="1580"/>
                    </a:cubicBezTo>
                    <a:cubicBezTo>
                      <a:pt x="136" y="2113"/>
                      <a:pt x="296" y="2549"/>
                      <a:pt x="422" y="2897"/>
                    </a:cubicBezTo>
                    <a:cubicBezTo>
                      <a:pt x="611" y="3416"/>
                      <a:pt x="727" y="3730"/>
                      <a:pt x="364" y="3958"/>
                    </a:cubicBezTo>
                    <a:cubicBezTo>
                      <a:pt x="345" y="3972"/>
                      <a:pt x="340" y="3997"/>
                      <a:pt x="354" y="4016"/>
                    </a:cubicBezTo>
                    <a:cubicBezTo>
                      <a:pt x="359" y="4026"/>
                      <a:pt x="374" y="4035"/>
                      <a:pt x="388" y="4035"/>
                    </a:cubicBezTo>
                    <a:cubicBezTo>
                      <a:pt x="393" y="4035"/>
                      <a:pt x="403" y="4031"/>
                      <a:pt x="408" y="4026"/>
                    </a:cubicBezTo>
                    <a:cubicBezTo>
                      <a:pt x="824" y="3764"/>
                      <a:pt x="688" y="3387"/>
                      <a:pt x="500" y="2868"/>
                    </a:cubicBezTo>
                    <a:cubicBezTo>
                      <a:pt x="374" y="2525"/>
                      <a:pt x="214" y="2094"/>
                      <a:pt x="180" y="1575"/>
                    </a:cubicBezTo>
                    <a:cubicBezTo>
                      <a:pt x="88" y="336"/>
                      <a:pt x="1226" y="89"/>
                      <a:pt x="1274" y="79"/>
                    </a:cubicBezTo>
                    <a:cubicBezTo>
                      <a:pt x="1294" y="74"/>
                      <a:pt x="1308" y="55"/>
                      <a:pt x="1303" y="31"/>
                    </a:cubicBezTo>
                    <a:cubicBezTo>
                      <a:pt x="1303" y="14"/>
                      <a:pt x="1285" y="1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7"/>
              <p:cNvSpPr/>
              <p:nvPr/>
            </p:nvSpPr>
            <p:spPr>
              <a:xfrm>
                <a:off x="4213206" y="4124138"/>
                <a:ext cx="172437" cy="83890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646" extrusionOk="0">
                    <a:moveTo>
                      <a:pt x="47" y="1"/>
                    </a:moveTo>
                    <a:cubicBezTo>
                      <a:pt x="37" y="1"/>
                      <a:pt x="27" y="4"/>
                      <a:pt x="20" y="11"/>
                    </a:cubicBezTo>
                    <a:cubicBezTo>
                      <a:pt x="1" y="26"/>
                      <a:pt x="1" y="50"/>
                      <a:pt x="15" y="69"/>
                    </a:cubicBezTo>
                    <a:cubicBezTo>
                      <a:pt x="180" y="248"/>
                      <a:pt x="548" y="645"/>
                      <a:pt x="722" y="645"/>
                    </a:cubicBezTo>
                    <a:cubicBezTo>
                      <a:pt x="742" y="645"/>
                      <a:pt x="756" y="641"/>
                      <a:pt x="771" y="631"/>
                    </a:cubicBezTo>
                    <a:cubicBezTo>
                      <a:pt x="901" y="544"/>
                      <a:pt x="1294" y="89"/>
                      <a:pt x="1313" y="69"/>
                    </a:cubicBezTo>
                    <a:cubicBezTo>
                      <a:pt x="1328" y="50"/>
                      <a:pt x="1323" y="26"/>
                      <a:pt x="1308" y="11"/>
                    </a:cubicBezTo>
                    <a:cubicBezTo>
                      <a:pt x="1299" y="4"/>
                      <a:pt x="1289" y="1"/>
                      <a:pt x="1280" y="1"/>
                    </a:cubicBezTo>
                    <a:cubicBezTo>
                      <a:pt x="1268" y="1"/>
                      <a:pt x="1258" y="6"/>
                      <a:pt x="1250" y="16"/>
                    </a:cubicBezTo>
                    <a:cubicBezTo>
                      <a:pt x="1245" y="21"/>
                      <a:pt x="848" y="481"/>
                      <a:pt x="722" y="563"/>
                    </a:cubicBezTo>
                    <a:cubicBezTo>
                      <a:pt x="719" y="565"/>
                      <a:pt x="716" y="566"/>
                      <a:pt x="711" y="566"/>
                    </a:cubicBezTo>
                    <a:cubicBezTo>
                      <a:pt x="638" y="566"/>
                      <a:pt x="347" y="317"/>
                      <a:pt x="78" y="16"/>
                    </a:cubicBezTo>
                    <a:cubicBezTo>
                      <a:pt x="70" y="6"/>
                      <a:pt x="58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>
                <a:off x="4230865" y="4269061"/>
                <a:ext cx="230869" cy="78565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605" extrusionOk="0">
                    <a:moveTo>
                      <a:pt x="1732" y="0"/>
                    </a:moveTo>
                    <a:cubicBezTo>
                      <a:pt x="1723" y="0"/>
                      <a:pt x="1715" y="3"/>
                      <a:pt x="1710" y="9"/>
                    </a:cubicBezTo>
                    <a:cubicBezTo>
                      <a:pt x="1482" y="169"/>
                      <a:pt x="1012" y="488"/>
                      <a:pt x="862" y="522"/>
                    </a:cubicBezTo>
                    <a:cubicBezTo>
                      <a:pt x="856" y="524"/>
                      <a:pt x="849" y="525"/>
                      <a:pt x="841" y="525"/>
                    </a:cubicBezTo>
                    <a:cubicBezTo>
                      <a:pt x="691" y="525"/>
                      <a:pt x="294" y="216"/>
                      <a:pt x="73" y="14"/>
                    </a:cubicBezTo>
                    <a:cubicBezTo>
                      <a:pt x="66" y="5"/>
                      <a:pt x="56" y="1"/>
                      <a:pt x="46" y="1"/>
                    </a:cubicBezTo>
                    <a:cubicBezTo>
                      <a:pt x="35" y="1"/>
                      <a:pt x="23" y="6"/>
                      <a:pt x="15" y="14"/>
                    </a:cubicBezTo>
                    <a:cubicBezTo>
                      <a:pt x="0" y="33"/>
                      <a:pt x="0" y="57"/>
                      <a:pt x="20" y="72"/>
                    </a:cubicBezTo>
                    <a:cubicBezTo>
                      <a:pt x="83" y="130"/>
                      <a:pt x="610" y="604"/>
                      <a:pt x="848" y="604"/>
                    </a:cubicBezTo>
                    <a:lnTo>
                      <a:pt x="882" y="604"/>
                    </a:lnTo>
                    <a:cubicBezTo>
                      <a:pt x="1085" y="551"/>
                      <a:pt x="1729" y="96"/>
                      <a:pt x="1753" y="77"/>
                    </a:cubicBezTo>
                    <a:cubicBezTo>
                      <a:pt x="1773" y="62"/>
                      <a:pt x="1778" y="38"/>
                      <a:pt x="1763" y="19"/>
                    </a:cubicBezTo>
                    <a:cubicBezTo>
                      <a:pt x="1757" y="7"/>
                      <a:pt x="1744" y="0"/>
                      <a:pt x="1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" name="Google Shape;250;p17"/>
          <p:cNvGrpSpPr/>
          <p:nvPr/>
        </p:nvGrpSpPr>
        <p:grpSpPr>
          <a:xfrm>
            <a:off x="8261425" y="422493"/>
            <a:ext cx="192241" cy="204783"/>
            <a:chOff x="3421650" y="1900131"/>
            <a:chExt cx="192241" cy="204783"/>
          </a:xfrm>
        </p:grpSpPr>
        <p:sp>
          <p:nvSpPr>
            <p:cNvPr id="251" name="Google Shape;251;p17"/>
            <p:cNvSpPr/>
            <p:nvPr/>
          </p:nvSpPr>
          <p:spPr>
            <a:xfrm>
              <a:off x="3459454" y="1947767"/>
              <a:ext cx="129856" cy="145620"/>
            </a:xfrm>
            <a:custGeom>
              <a:avLst/>
              <a:gdLst/>
              <a:ahLst/>
              <a:cxnLst/>
              <a:rect l="l" t="t" r="r" b="b"/>
              <a:pathLst>
                <a:path w="766" h="859" extrusionOk="0">
                  <a:moveTo>
                    <a:pt x="50" y="0"/>
                  </a:moveTo>
                  <a:cubicBezTo>
                    <a:pt x="40" y="0"/>
                    <a:pt x="29" y="4"/>
                    <a:pt x="20" y="11"/>
                  </a:cubicBezTo>
                  <a:cubicBezTo>
                    <a:pt x="5" y="26"/>
                    <a:pt x="0" y="50"/>
                    <a:pt x="15" y="65"/>
                  </a:cubicBezTo>
                  <a:lnTo>
                    <a:pt x="688" y="844"/>
                  </a:lnTo>
                  <a:cubicBezTo>
                    <a:pt x="698" y="854"/>
                    <a:pt x="707" y="859"/>
                    <a:pt x="722" y="859"/>
                  </a:cubicBezTo>
                  <a:cubicBezTo>
                    <a:pt x="731" y="859"/>
                    <a:pt x="741" y="859"/>
                    <a:pt x="746" y="849"/>
                  </a:cubicBezTo>
                  <a:cubicBezTo>
                    <a:pt x="765" y="834"/>
                    <a:pt x="765" y="810"/>
                    <a:pt x="751" y="796"/>
                  </a:cubicBezTo>
                  <a:lnTo>
                    <a:pt x="78" y="11"/>
                  </a:lnTo>
                  <a:cubicBezTo>
                    <a:pt x="70" y="4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3432330" y="1936239"/>
              <a:ext cx="156980" cy="147315"/>
            </a:xfrm>
            <a:custGeom>
              <a:avLst/>
              <a:gdLst/>
              <a:ahLst/>
              <a:cxnLst/>
              <a:rect l="l" t="t" r="r" b="b"/>
              <a:pathLst>
                <a:path w="926" h="869" extrusionOk="0">
                  <a:moveTo>
                    <a:pt x="882" y="1"/>
                  </a:moveTo>
                  <a:cubicBezTo>
                    <a:pt x="871" y="1"/>
                    <a:pt x="860" y="4"/>
                    <a:pt x="853" y="11"/>
                  </a:cubicBezTo>
                  <a:lnTo>
                    <a:pt x="20" y="801"/>
                  </a:lnTo>
                  <a:cubicBezTo>
                    <a:pt x="0" y="815"/>
                    <a:pt x="0" y="840"/>
                    <a:pt x="15" y="854"/>
                  </a:cubicBezTo>
                  <a:cubicBezTo>
                    <a:pt x="25" y="864"/>
                    <a:pt x="34" y="869"/>
                    <a:pt x="44" y="869"/>
                  </a:cubicBezTo>
                  <a:cubicBezTo>
                    <a:pt x="54" y="869"/>
                    <a:pt x="68" y="864"/>
                    <a:pt x="73" y="859"/>
                  </a:cubicBezTo>
                  <a:lnTo>
                    <a:pt x="906" y="70"/>
                  </a:lnTo>
                  <a:cubicBezTo>
                    <a:pt x="925" y="55"/>
                    <a:pt x="925" y="31"/>
                    <a:pt x="911" y="11"/>
                  </a:cubicBezTo>
                  <a:cubicBezTo>
                    <a:pt x="904" y="4"/>
                    <a:pt x="893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3421650" y="1992860"/>
              <a:ext cx="192241" cy="34922"/>
            </a:xfrm>
            <a:custGeom>
              <a:avLst/>
              <a:gdLst/>
              <a:ahLst/>
              <a:cxnLst/>
              <a:rect l="l" t="t" r="r" b="b"/>
              <a:pathLst>
                <a:path w="1134" h="206" extrusionOk="0">
                  <a:moveTo>
                    <a:pt x="40" y="1"/>
                  </a:moveTo>
                  <a:cubicBezTo>
                    <a:pt x="20" y="1"/>
                    <a:pt x="5" y="15"/>
                    <a:pt x="0" y="36"/>
                  </a:cubicBezTo>
                  <a:cubicBezTo>
                    <a:pt x="0" y="60"/>
                    <a:pt x="15" y="79"/>
                    <a:pt x="39" y="79"/>
                  </a:cubicBezTo>
                  <a:lnTo>
                    <a:pt x="1085" y="205"/>
                  </a:lnTo>
                  <a:lnTo>
                    <a:pt x="1090" y="205"/>
                  </a:lnTo>
                  <a:cubicBezTo>
                    <a:pt x="1109" y="205"/>
                    <a:pt x="1129" y="191"/>
                    <a:pt x="1129" y="167"/>
                  </a:cubicBezTo>
                  <a:cubicBezTo>
                    <a:pt x="1134" y="147"/>
                    <a:pt x="1119" y="128"/>
                    <a:pt x="1095" y="123"/>
                  </a:cubicBezTo>
                  <a:lnTo>
                    <a:pt x="49" y="2"/>
                  </a:lnTo>
                  <a:cubicBezTo>
                    <a:pt x="46" y="1"/>
                    <a:pt x="43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3503699" y="1900131"/>
              <a:ext cx="28141" cy="204783"/>
            </a:xfrm>
            <a:custGeom>
              <a:avLst/>
              <a:gdLst/>
              <a:ahLst/>
              <a:cxnLst/>
              <a:rect l="l" t="t" r="r" b="b"/>
              <a:pathLst>
                <a:path w="166" h="1208" extrusionOk="0">
                  <a:moveTo>
                    <a:pt x="119" y="1"/>
                  </a:moveTo>
                  <a:cubicBezTo>
                    <a:pt x="99" y="1"/>
                    <a:pt x="83" y="18"/>
                    <a:pt x="83" y="36"/>
                  </a:cubicBezTo>
                  <a:lnTo>
                    <a:pt x="1" y="1164"/>
                  </a:lnTo>
                  <a:cubicBezTo>
                    <a:pt x="1" y="1188"/>
                    <a:pt x="15" y="1207"/>
                    <a:pt x="39" y="1207"/>
                  </a:cubicBezTo>
                  <a:lnTo>
                    <a:pt x="44" y="1207"/>
                  </a:lnTo>
                  <a:cubicBezTo>
                    <a:pt x="64" y="1207"/>
                    <a:pt x="83" y="1193"/>
                    <a:pt x="83" y="1169"/>
                  </a:cubicBezTo>
                  <a:lnTo>
                    <a:pt x="165" y="40"/>
                  </a:lnTo>
                  <a:cubicBezTo>
                    <a:pt x="165" y="21"/>
                    <a:pt x="146" y="2"/>
                    <a:pt x="127" y="2"/>
                  </a:cubicBezTo>
                  <a:cubicBezTo>
                    <a:pt x="124" y="1"/>
                    <a:pt x="122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625;p48">
            <a:extLst>
              <a:ext uri="{FF2B5EF4-FFF2-40B4-BE49-F238E27FC236}">
                <a16:creationId xmlns:a16="http://schemas.microsoft.com/office/drawing/2014/main" id="{C3A81DAC-EC2E-B758-4D68-3DECC8E4EC28}"/>
              </a:ext>
            </a:extLst>
          </p:cNvPr>
          <p:cNvGrpSpPr/>
          <p:nvPr/>
        </p:nvGrpSpPr>
        <p:grpSpPr>
          <a:xfrm>
            <a:off x="787382" y="2510589"/>
            <a:ext cx="1450170" cy="2515495"/>
            <a:chOff x="3454075" y="1949925"/>
            <a:chExt cx="369000" cy="640075"/>
          </a:xfrm>
        </p:grpSpPr>
        <p:sp>
          <p:nvSpPr>
            <p:cNvPr id="256" name="Google Shape;626;p48">
              <a:extLst>
                <a:ext uri="{FF2B5EF4-FFF2-40B4-BE49-F238E27FC236}">
                  <a16:creationId xmlns:a16="http://schemas.microsoft.com/office/drawing/2014/main" id="{14A1FEC1-13CC-0FD5-C539-8AA7EAB5517A}"/>
                </a:ext>
              </a:extLst>
            </p:cNvPr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7;p48">
              <a:extLst>
                <a:ext uri="{FF2B5EF4-FFF2-40B4-BE49-F238E27FC236}">
                  <a16:creationId xmlns:a16="http://schemas.microsoft.com/office/drawing/2014/main" id="{B46A6100-6AC5-BB95-3EA8-23A81C847B8B}"/>
                </a:ext>
              </a:extLst>
            </p:cNvPr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8;p48">
              <a:extLst>
                <a:ext uri="{FF2B5EF4-FFF2-40B4-BE49-F238E27FC236}">
                  <a16:creationId xmlns:a16="http://schemas.microsoft.com/office/drawing/2014/main" id="{46E51E14-1D13-F46F-6025-69D847977911}"/>
                </a:ext>
              </a:extLst>
            </p:cNvPr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9;p48">
              <a:extLst>
                <a:ext uri="{FF2B5EF4-FFF2-40B4-BE49-F238E27FC236}">
                  <a16:creationId xmlns:a16="http://schemas.microsoft.com/office/drawing/2014/main" id="{19CC4BFA-00F7-C81A-186D-70A360B0D807}"/>
                </a:ext>
              </a:extLst>
            </p:cNvPr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30;p48">
              <a:extLst>
                <a:ext uri="{FF2B5EF4-FFF2-40B4-BE49-F238E27FC236}">
                  <a16:creationId xmlns:a16="http://schemas.microsoft.com/office/drawing/2014/main" id="{C29F55AE-DD79-0A31-3E63-B7ACCF4DB322}"/>
                </a:ext>
              </a:extLst>
            </p:cNvPr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1;p48">
              <a:extLst>
                <a:ext uri="{FF2B5EF4-FFF2-40B4-BE49-F238E27FC236}">
                  <a16:creationId xmlns:a16="http://schemas.microsoft.com/office/drawing/2014/main" id="{1043786F-030C-ED35-DA7B-049E7D40BD27}"/>
                </a:ext>
              </a:extLst>
            </p:cNvPr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2;p48">
              <a:extLst>
                <a:ext uri="{FF2B5EF4-FFF2-40B4-BE49-F238E27FC236}">
                  <a16:creationId xmlns:a16="http://schemas.microsoft.com/office/drawing/2014/main" id="{3321B578-B09D-3B3B-8FB0-D92A65C634A8}"/>
                </a:ext>
              </a:extLst>
            </p:cNvPr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3;p48">
              <a:extLst>
                <a:ext uri="{FF2B5EF4-FFF2-40B4-BE49-F238E27FC236}">
                  <a16:creationId xmlns:a16="http://schemas.microsoft.com/office/drawing/2014/main" id="{8D9C1BE2-9627-96D4-59ED-B00F134C9FBB}"/>
                </a:ext>
              </a:extLst>
            </p:cNvPr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4;p48">
              <a:extLst>
                <a:ext uri="{FF2B5EF4-FFF2-40B4-BE49-F238E27FC236}">
                  <a16:creationId xmlns:a16="http://schemas.microsoft.com/office/drawing/2014/main" id="{4102D7BD-A44E-ADAD-565B-D2A4AB6C7985}"/>
                </a:ext>
              </a:extLst>
            </p:cNvPr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5;p48">
              <a:extLst>
                <a:ext uri="{FF2B5EF4-FFF2-40B4-BE49-F238E27FC236}">
                  <a16:creationId xmlns:a16="http://schemas.microsoft.com/office/drawing/2014/main" id="{D06D2E9A-2478-F788-329B-C2395F8F88AC}"/>
                </a:ext>
              </a:extLst>
            </p:cNvPr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6;p48">
              <a:extLst>
                <a:ext uri="{FF2B5EF4-FFF2-40B4-BE49-F238E27FC236}">
                  <a16:creationId xmlns:a16="http://schemas.microsoft.com/office/drawing/2014/main" id="{BCB833EC-DEC4-9D56-F6D9-C3565D9F10C7}"/>
                </a:ext>
              </a:extLst>
            </p:cNvPr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7;p48">
              <a:extLst>
                <a:ext uri="{FF2B5EF4-FFF2-40B4-BE49-F238E27FC236}">
                  <a16:creationId xmlns:a16="http://schemas.microsoft.com/office/drawing/2014/main" id="{A37ADA57-60A1-591A-070A-A4AAFAE5E389}"/>
                </a:ext>
              </a:extLst>
            </p:cNvPr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8;p48">
              <a:extLst>
                <a:ext uri="{FF2B5EF4-FFF2-40B4-BE49-F238E27FC236}">
                  <a16:creationId xmlns:a16="http://schemas.microsoft.com/office/drawing/2014/main" id="{E592A46A-35C7-2EB1-242B-794228E4EC18}"/>
                </a:ext>
              </a:extLst>
            </p:cNvPr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9;p48">
              <a:extLst>
                <a:ext uri="{FF2B5EF4-FFF2-40B4-BE49-F238E27FC236}">
                  <a16:creationId xmlns:a16="http://schemas.microsoft.com/office/drawing/2014/main" id="{F2916E02-3E03-3393-8AA0-A545EA585186}"/>
                </a:ext>
              </a:extLst>
            </p:cNvPr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40;p48">
              <a:extLst>
                <a:ext uri="{FF2B5EF4-FFF2-40B4-BE49-F238E27FC236}">
                  <a16:creationId xmlns:a16="http://schemas.microsoft.com/office/drawing/2014/main" id="{422A5C52-1CAF-600E-8231-E775F9A777CD}"/>
                </a:ext>
              </a:extLst>
            </p:cNvPr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1;p48">
              <a:extLst>
                <a:ext uri="{FF2B5EF4-FFF2-40B4-BE49-F238E27FC236}">
                  <a16:creationId xmlns:a16="http://schemas.microsoft.com/office/drawing/2014/main" id="{4B944490-B852-7060-EB48-2D54585000E6}"/>
                </a:ext>
              </a:extLst>
            </p:cNvPr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2;p48">
              <a:extLst>
                <a:ext uri="{FF2B5EF4-FFF2-40B4-BE49-F238E27FC236}">
                  <a16:creationId xmlns:a16="http://schemas.microsoft.com/office/drawing/2014/main" id="{0E352553-1ED5-E464-BE66-11516894B1E7}"/>
                </a:ext>
              </a:extLst>
            </p:cNvPr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3;p48">
              <a:extLst>
                <a:ext uri="{FF2B5EF4-FFF2-40B4-BE49-F238E27FC236}">
                  <a16:creationId xmlns:a16="http://schemas.microsoft.com/office/drawing/2014/main" id="{F4973CD3-CE36-A21D-B6AB-AF4173D6C486}"/>
                </a:ext>
              </a:extLst>
            </p:cNvPr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4;p48">
              <a:extLst>
                <a:ext uri="{FF2B5EF4-FFF2-40B4-BE49-F238E27FC236}">
                  <a16:creationId xmlns:a16="http://schemas.microsoft.com/office/drawing/2014/main" id="{55B84568-6BF8-B034-FBBA-B1D401788D33}"/>
                </a:ext>
              </a:extLst>
            </p:cNvPr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5;p48">
              <a:extLst>
                <a:ext uri="{FF2B5EF4-FFF2-40B4-BE49-F238E27FC236}">
                  <a16:creationId xmlns:a16="http://schemas.microsoft.com/office/drawing/2014/main" id="{14D218BB-D48E-55E2-C297-A29538BD2F46}"/>
                </a:ext>
              </a:extLst>
            </p:cNvPr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6;p48">
              <a:extLst>
                <a:ext uri="{FF2B5EF4-FFF2-40B4-BE49-F238E27FC236}">
                  <a16:creationId xmlns:a16="http://schemas.microsoft.com/office/drawing/2014/main" id="{861CC933-3ACB-88AA-712B-B3822AAF2652}"/>
                </a:ext>
              </a:extLst>
            </p:cNvPr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7;p48">
              <a:extLst>
                <a:ext uri="{FF2B5EF4-FFF2-40B4-BE49-F238E27FC236}">
                  <a16:creationId xmlns:a16="http://schemas.microsoft.com/office/drawing/2014/main" id="{738FAEC4-CA9E-911D-8B35-7C6DC8A712B7}"/>
                </a:ext>
              </a:extLst>
            </p:cNvPr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8;p48">
              <a:extLst>
                <a:ext uri="{FF2B5EF4-FFF2-40B4-BE49-F238E27FC236}">
                  <a16:creationId xmlns:a16="http://schemas.microsoft.com/office/drawing/2014/main" id="{9EF2E38F-A210-0DF1-54B9-D6AC60F75118}"/>
                </a:ext>
              </a:extLst>
            </p:cNvPr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9;p48">
              <a:extLst>
                <a:ext uri="{FF2B5EF4-FFF2-40B4-BE49-F238E27FC236}">
                  <a16:creationId xmlns:a16="http://schemas.microsoft.com/office/drawing/2014/main" id="{625CD33E-DE12-11B1-BFC1-E204EF94A794}"/>
                </a:ext>
              </a:extLst>
            </p:cNvPr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0;p48">
              <a:extLst>
                <a:ext uri="{FF2B5EF4-FFF2-40B4-BE49-F238E27FC236}">
                  <a16:creationId xmlns:a16="http://schemas.microsoft.com/office/drawing/2014/main" id="{E378A9BF-CFDC-38DA-5E54-9FA71F765F54}"/>
                </a:ext>
              </a:extLst>
            </p:cNvPr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1;p48">
              <a:extLst>
                <a:ext uri="{FF2B5EF4-FFF2-40B4-BE49-F238E27FC236}">
                  <a16:creationId xmlns:a16="http://schemas.microsoft.com/office/drawing/2014/main" id="{C2FAE5AF-4307-DF2E-A1EC-3E0E07DA13F5}"/>
                </a:ext>
              </a:extLst>
            </p:cNvPr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;p48">
              <a:extLst>
                <a:ext uri="{FF2B5EF4-FFF2-40B4-BE49-F238E27FC236}">
                  <a16:creationId xmlns:a16="http://schemas.microsoft.com/office/drawing/2014/main" id="{A67A669C-180B-7BC5-8304-4B8CF0DEB50A}"/>
                </a:ext>
              </a:extLst>
            </p:cNvPr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3;p48">
              <a:extLst>
                <a:ext uri="{FF2B5EF4-FFF2-40B4-BE49-F238E27FC236}">
                  <a16:creationId xmlns:a16="http://schemas.microsoft.com/office/drawing/2014/main" id="{BB351311-3BDD-84AB-02F9-B6B6B79C9E0C}"/>
                </a:ext>
              </a:extLst>
            </p:cNvPr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4;p48">
              <a:extLst>
                <a:ext uri="{FF2B5EF4-FFF2-40B4-BE49-F238E27FC236}">
                  <a16:creationId xmlns:a16="http://schemas.microsoft.com/office/drawing/2014/main" id="{4EA9BD60-4C23-200F-5031-32A82B4E3086}"/>
                </a:ext>
              </a:extLst>
            </p:cNvPr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5;p48">
              <a:extLst>
                <a:ext uri="{FF2B5EF4-FFF2-40B4-BE49-F238E27FC236}">
                  <a16:creationId xmlns:a16="http://schemas.microsoft.com/office/drawing/2014/main" id="{7F05B7D5-DEA2-39D0-D011-9057DB28AE8C}"/>
                </a:ext>
              </a:extLst>
            </p:cNvPr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6;p48">
              <a:extLst>
                <a:ext uri="{FF2B5EF4-FFF2-40B4-BE49-F238E27FC236}">
                  <a16:creationId xmlns:a16="http://schemas.microsoft.com/office/drawing/2014/main" id="{0B5FF9CE-CD9B-47F6-84DE-EBAF09766BEE}"/>
                </a:ext>
              </a:extLst>
            </p:cNvPr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7;p48">
              <a:extLst>
                <a:ext uri="{FF2B5EF4-FFF2-40B4-BE49-F238E27FC236}">
                  <a16:creationId xmlns:a16="http://schemas.microsoft.com/office/drawing/2014/main" id="{BB30AB96-4B17-1A37-0A21-9047468533E8}"/>
                </a:ext>
              </a:extLst>
            </p:cNvPr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8;p48">
              <a:extLst>
                <a:ext uri="{FF2B5EF4-FFF2-40B4-BE49-F238E27FC236}">
                  <a16:creationId xmlns:a16="http://schemas.microsoft.com/office/drawing/2014/main" id="{8AC535F3-B68D-58D5-3796-D0351EA21E01}"/>
                </a:ext>
              </a:extLst>
            </p:cNvPr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9;p48">
              <a:extLst>
                <a:ext uri="{FF2B5EF4-FFF2-40B4-BE49-F238E27FC236}">
                  <a16:creationId xmlns:a16="http://schemas.microsoft.com/office/drawing/2014/main" id="{B13FBB0B-2946-8092-5E30-1190240468F7}"/>
                </a:ext>
              </a:extLst>
            </p:cNvPr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60;p48">
              <a:extLst>
                <a:ext uri="{FF2B5EF4-FFF2-40B4-BE49-F238E27FC236}">
                  <a16:creationId xmlns:a16="http://schemas.microsoft.com/office/drawing/2014/main" id="{437EFC21-C348-6609-A148-0D098FA56DED}"/>
                </a:ext>
              </a:extLst>
            </p:cNvPr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1;p48">
              <a:extLst>
                <a:ext uri="{FF2B5EF4-FFF2-40B4-BE49-F238E27FC236}">
                  <a16:creationId xmlns:a16="http://schemas.microsoft.com/office/drawing/2014/main" id="{E9F4340E-6683-C264-363C-9C1153CDE7C9}"/>
                </a:ext>
              </a:extLst>
            </p:cNvPr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2;p48">
              <a:extLst>
                <a:ext uri="{FF2B5EF4-FFF2-40B4-BE49-F238E27FC236}">
                  <a16:creationId xmlns:a16="http://schemas.microsoft.com/office/drawing/2014/main" id="{0C351619-6778-AEAA-BD62-DC4B0954086E}"/>
                </a:ext>
              </a:extLst>
            </p:cNvPr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3;p48">
              <a:extLst>
                <a:ext uri="{FF2B5EF4-FFF2-40B4-BE49-F238E27FC236}">
                  <a16:creationId xmlns:a16="http://schemas.microsoft.com/office/drawing/2014/main" id="{497D8961-D439-DCE2-EA99-8E9CBDF1D45F}"/>
                </a:ext>
              </a:extLst>
            </p:cNvPr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4;p48">
              <a:extLst>
                <a:ext uri="{FF2B5EF4-FFF2-40B4-BE49-F238E27FC236}">
                  <a16:creationId xmlns:a16="http://schemas.microsoft.com/office/drawing/2014/main" id="{D0785A92-8CF5-9D83-A99D-E91490EB5307}"/>
                </a:ext>
              </a:extLst>
            </p:cNvPr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5;p48">
              <a:extLst>
                <a:ext uri="{FF2B5EF4-FFF2-40B4-BE49-F238E27FC236}">
                  <a16:creationId xmlns:a16="http://schemas.microsoft.com/office/drawing/2014/main" id="{ED5C1F22-5BC8-F5AE-C689-B5322574B8DD}"/>
                </a:ext>
              </a:extLst>
            </p:cNvPr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6;p48">
              <a:extLst>
                <a:ext uri="{FF2B5EF4-FFF2-40B4-BE49-F238E27FC236}">
                  <a16:creationId xmlns:a16="http://schemas.microsoft.com/office/drawing/2014/main" id="{F56B8152-7011-C1DA-B57F-4434AA612208}"/>
                </a:ext>
              </a:extLst>
            </p:cNvPr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7;p48">
              <a:extLst>
                <a:ext uri="{FF2B5EF4-FFF2-40B4-BE49-F238E27FC236}">
                  <a16:creationId xmlns:a16="http://schemas.microsoft.com/office/drawing/2014/main" id="{7FFE9F32-0204-4E49-2CAE-04D6793ADDB0}"/>
                </a:ext>
              </a:extLst>
            </p:cNvPr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8;p48">
              <a:extLst>
                <a:ext uri="{FF2B5EF4-FFF2-40B4-BE49-F238E27FC236}">
                  <a16:creationId xmlns:a16="http://schemas.microsoft.com/office/drawing/2014/main" id="{48E0C102-1AD1-F95D-435B-E3268C75DF47}"/>
                </a:ext>
              </a:extLst>
            </p:cNvPr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9;p48">
              <a:extLst>
                <a:ext uri="{FF2B5EF4-FFF2-40B4-BE49-F238E27FC236}">
                  <a16:creationId xmlns:a16="http://schemas.microsoft.com/office/drawing/2014/main" id="{A7A09FAF-28F5-D1DF-002F-A33E9BD1FFCF}"/>
                </a:ext>
              </a:extLst>
            </p:cNvPr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70;p48">
              <a:extLst>
                <a:ext uri="{FF2B5EF4-FFF2-40B4-BE49-F238E27FC236}">
                  <a16:creationId xmlns:a16="http://schemas.microsoft.com/office/drawing/2014/main" id="{82EE571A-F15D-3CE8-E3E4-AD227EADE769}"/>
                </a:ext>
              </a:extLst>
            </p:cNvPr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1;p48">
              <a:extLst>
                <a:ext uri="{FF2B5EF4-FFF2-40B4-BE49-F238E27FC236}">
                  <a16:creationId xmlns:a16="http://schemas.microsoft.com/office/drawing/2014/main" id="{0AF86942-2944-7216-1B8D-26234DB22B95}"/>
                </a:ext>
              </a:extLst>
            </p:cNvPr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2;p48">
              <a:extLst>
                <a:ext uri="{FF2B5EF4-FFF2-40B4-BE49-F238E27FC236}">
                  <a16:creationId xmlns:a16="http://schemas.microsoft.com/office/drawing/2014/main" id="{9176B39B-4A16-DFB5-4D01-D25B3505803F}"/>
                </a:ext>
              </a:extLst>
            </p:cNvPr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3;p48">
              <a:extLst>
                <a:ext uri="{FF2B5EF4-FFF2-40B4-BE49-F238E27FC236}">
                  <a16:creationId xmlns:a16="http://schemas.microsoft.com/office/drawing/2014/main" id="{7B3BD245-92F8-CC2A-A1C7-DF2E3BFF398D}"/>
                </a:ext>
              </a:extLst>
            </p:cNvPr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4;p48">
              <a:extLst>
                <a:ext uri="{FF2B5EF4-FFF2-40B4-BE49-F238E27FC236}">
                  <a16:creationId xmlns:a16="http://schemas.microsoft.com/office/drawing/2014/main" id="{E1C1B264-FAE2-ACCA-84CB-7770D0180460}"/>
                </a:ext>
              </a:extLst>
            </p:cNvPr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5;p48">
              <a:extLst>
                <a:ext uri="{FF2B5EF4-FFF2-40B4-BE49-F238E27FC236}">
                  <a16:creationId xmlns:a16="http://schemas.microsoft.com/office/drawing/2014/main" id="{A246EDFF-9309-B474-7D3A-78ACEDA59A6A}"/>
                </a:ext>
              </a:extLst>
            </p:cNvPr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6;p48">
              <a:extLst>
                <a:ext uri="{FF2B5EF4-FFF2-40B4-BE49-F238E27FC236}">
                  <a16:creationId xmlns:a16="http://schemas.microsoft.com/office/drawing/2014/main" id="{828AD65F-D7A7-0EC5-216D-174F7DC688C5}"/>
                </a:ext>
              </a:extLst>
            </p:cNvPr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7;p48">
              <a:extLst>
                <a:ext uri="{FF2B5EF4-FFF2-40B4-BE49-F238E27FC236}">
                  <a16:creationId xmlns:a16="http://schemas.microsoft.com/office/drawing/2014/main" id="{EB8E2DF5-76DA-83D9-B92B-36DD36B4792B}"/>
                </a:ext>
              </a:extLst>
            </p:cNvPr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8;p48">
              <a:extLst>
                <a:ext uri="{FF2B5EF4-FFF2-40B4-BE49-F238E27FC236}">
                  <a16:creationId xmlns:a16="http://schemas.microsoft.com/office/drawing/2014/main" id="{F6524A54-20CA-E519-A4BD-940EB0C11255}"/>
                </a:ext>
              </a:extLst>
            </p:cNvPr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9;p48">
              <a:extLst>
                <a:ext uri="{FF2B5EF4-FFF2-40B4-BE49-F238E27FC236}">
                  <a16:creationId xmlns:a16="http://schemas.microsoft.com/office/drawing/2014/main" id="{49CD0BD1-744E-EB10-D822-35A3C959D8C9}"/>
                </a:ext>
              </a:extLst>
            </p:cNvPr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80;p48">
              <a:extLst>
                <a:ext uri="{FF2B5EF4-FFF2-40B4-BE49-F238E27FC236}">
                  <a16:creationId xmlns:a16="http://schemas.microsoft.com/office/drawing/2014/main" id="{6961F208-5D98-3AA4-3F91-4522269F21AF}"/>
                </a:ext>
              </a:extLst>
            </p:cNvPr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1;p48">
              <a:extLst>
                <a:ext uri="{FF2B5EF4-FFF2-40B4-BE49-F238E27FC236}">
                  <a16:creationId xmlns:a16="http://schemas.microsoft.com/office/drawing/2014/main" id="{D47D6B2B-82CC-D0B0-576F-6D4FDE3723D2}"/>
                </a:ext>
              </a:extLst>
            </p:cNvPr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2;p48">
              <a:extLst>
                <a:ext uri="{FF2B5EF4-FFF2-40B4-BE49-F238E27FC236}">
                  <a16:creationId xmlns:a16="http://schemas.microsoft.com/office/drawing/2014/main" id="{464DFFF5-A162-0A04-4E51-9C19EB16331E}"/>
                </a:ext>
              </a:extLst>
            </p:cNvPr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3;p48">
              <a:extLst>
                <a:ext uri="{FF2B5EF4-FFF2-40B4-BE49-F238E27FC236}">
                  <a16:creationId xmlns:a16="http://schemas.microsoft.com/office/drawing/2014/main" id="{FF8A6D9D-0946-120A-8EB1-C868C2D8453C}"/>
                </a:ext>
              </a:extLst>
            </p:cNvPr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4;p48">
              <a:extLst>
                <a:ext uri="{FF2B5EF4-FFF2-40B4-BE49-F238E27FC236}">
                  <a16:creationId xmlns:a16="http://schemas.microsoft.com/office/drawing/2014/main" id="{282193DA-5CF0-7F12-8FF3-6495935BCFD6}"/>
                </a:ext>
              </a:extLst>
            </p:cNvPr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5;p48">
              <a:extLst>
                <a:ext uri="{FF2B5EF4-FFF2-40B4-BE49-F238E27FC236}">
                  <a16:creationId xmlns:a16="http://schemas.microsoft.com/office/drawing/2014/main" id="{2067FE9C-8F0C-D326-267A-53EDE3FC4FF8}"/>
                </a:ext>
              </a:extLst>
            </p:cNvPr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6;p48">
              <a:extLst>
                <a:ext uri="{FF2B5EF4-FFF2-40B4-BE49-F238E27FC236}">
                  <a16:creationId xmlns:a16="http://schemas.microsoft.com/office/drawing/2014/main" id="{FAAAA1E3-F57E-B5E9-5E0B-5F59EEE5D8F7}"/>
                </a:ext>
              </a:extLst>
            </p:cNvPr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7;p48">
              <a:extLst>
                <a:ext uri="{FF2B5EF4-FFF2-40B4-BE49-F238E27FC236}">
                  <a16:creationId xmlns:a16="http://schemas.microsoft.com/office/drawing/2014/main" id="{78A5C922-80EA-4848-A918-2A0294231FFA}"/>
                </a:ext>
              </a:extLst>
            </p:cNvPr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8;p48">
              <a:extLst>
                <a:ext uri="{FF2B5EF4-FFF2-40B4-BE49-F238E27FC236}">
                  <a16:creationId xmlns:a16="http://schemas.microsoft.com/office/drawing/2014/main" id="{9A2388F6-5B88-8230-BE17-477700E1A33D}"/>
                </a:ext>
              </a:extLst>
            </p:cNvPr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9;p48">
              <a:extLst>
                <a:ext uri="{FF2B5EF4-FFF2-40B4-BE49-F238E27FC236}">
                  <a16:creationId xmlns:a16="http://schemas.microsoft.com/office/drawing/2014/main" id="{57382A7F-2791-C6B8-A9CF-60761CF8DD8C}"/>
                </a:ext>
              </a:extLst>
            </p:cNvPr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90;p48">
              <a:extLst>
                <a:ext uri="{FF2B5EF4-FFF2-40B4-BE49-F238E27FC236}">
                  <a16:creationId xmlns:a16="http://schemas.microsoft.com/office/drawing/2014/main" id="{939885E0-9B37-A2B2-BC3A-E289682ED126}"/>
                </a:ext>
              </a:extLst>
            </p:cNvPr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1;p48">
              <a:extLst>
                <a:ext uri="{FF2B5EF4-FFF2-40B4-BE49-F238E27FC236}">
                  <a16:creationId xmlns:a16="http://schemas.microsoft.com/office/drawing/2014/main" id="{4DC08DE7-E46D-6629-6254-575774C472CD}"/>
                </a:ext>
              </a:extLst>
            </p:cNvPr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2;p48">
              <a:extLst>
                <a:ext uri="{FF2B5EF4-FFF2-40B4-BE49-F238E27FC236}">
                  <a16:creationId xmlns:a16="http://schemas.microsoft.com/office/drawing/2014/main" id="{1BC241FE-0E08-9746-67F7-AF4D2687BD29}"/>
                </a:ext>
              </a:extLst>
            </p:cNvPr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3;p48">
              <a:extLst>
                <a:ext uri="{FF2B5EF4-FFF2-40B4-BE49-F238E27FC236}">
                  <a16:creationId xmlns:a16="http://schemas.microsoft.com/office/drawing/2014/main" id="{576F72F2-153D-BAF7-9F7A-844FD1F820D9}"/>
                </a:ext>
              </a:extLst>
            </p:cNvPr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4;p48">
              <a:extLst>
                <a:ext uri="{FF2B5EF4-FFF2-40B4-BE49-F238E27FC236}">
                  <a16:creationId xmlns:a16="http://schemas.microsoft.com/office/drawing/2014/main" id="{380D630E-49CA-7370-2884-7A84C288CA47}"/>
                </a:ext>
              </a:extLst>
            </p:cNvPr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5;p48">
              <a:extLst>
                <a:ext uri="{FF2B5EF4-FFF2-40B4-BE49-F238E27FC236}">
                  <a16:creationId xmlns:a16="http://schemas.microsoft.com/office/drawing/2014/main" id="{6ECD3534-5CAB-3A0E-A397-28146020C528}"/>
                </a:ext>
              </a:extLst>
            </p:cNvPr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6;p48">
              <a:extLst>
                <a:ext uri="{FF2B5EF4-FFF2-40B4-BE49-F238E27FC236}">
                  <a16:creationId xmlns:a16="http://schemas.microsoft.com/office/drawing/2014/main" id="{EE464CF9-1545-D19D-54B1-7FAF2C91AA9F}"/>
                </a:ext>
              </a:extLst>
            </p:cNvPr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7;p48">
              <a:extLst>
                <a:ext uri="{FF2B5EF4-FFF2-40B4-BE49-F238E27FC236}">
                  <a16:creationId xmlns:a16="http://schemas.microsoft.com/office/drawing/2014/main" id="{61D7738C-D848-2C6B-D8D2-32EADCF2DCA9}"/>
                </a:ext>
              </a:extLst>
            </p:cNvPr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8;p48">
              <a:extLst>
                <a:ext uri="{FF2B5EF4-FFF2-40B4-BE49-F238E27FC236}">
                  <a16:creationId xmlns:a16="http://schemas.microsoft.com/office/drawing/2014/main" id="{7A3875BA-3A3F-AF60-58DA-88FA79982014}"/>
                </a:ext>
              </a:extLst>
            </p:cNvPr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9;p48">
              <a:extLst>
                <a:ext uri="{FF2B5EF4-FFF2-40B4-BE49-F238E27FC236}">
                  <a16:creationId xmlns:a16="http://schemas.microsoft.com/office/drawing/2014/main" id="{8DA25E92-4CCA-DF4A-B9D0-8B8CFBDB5376}"/>
                </a:ext>
              </a:extLst>
            </p:cNvPr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700;p48">
              <a:extLst>
                <a:ext uri="{FF2B5EF4-FFF2-40B4-BE49-F238E27FC236}">
                  <a16:creationId xmlns:a16="http://schemas.microsoft.com/office/drawing/2014/main" id="{332C3577-805B-763D-135E-B9CB6FEE23C0}"/>
                </a:ext>
              </a:extLst>
            </p:cNvPr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1;p48">
              <a:extLst>
                <a:ext uri="{FF2B5EF4-FFF2-40B4-BE49-F238E27FC236}">
                  <a16:creationId xmlns:a16="http://schemas.microsoft.com/office/drawing/2014/main" id="{DCB6D258-64A6-954E-B41E-668C5C8FC61B}"/>
                </a:ext>
              </a:extLst>
            </p:cNvPr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2;p48">
              <a:extLst>
                <a:ext uri="{FF2B5EF4-FFF2-40B4-BE49-F238E27FC236}">
                  <a16:creationId xmlns:a16="http://schemas.microsoft.com/office/drawing/2014/main" id="{3A92071F-8C08-AFC9-A472-C47B37554EB3}"/>
                </a:ext>
              </a:extLst>
            </p:cNvPr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3;p48">
              <a:extLst>
                <a:ext uri="{FF2B5EF4-FFF2-40B4-BE49-F238E27FC236}">
                  <a16:creationId xmlns:a16="http://schemas.microsoft.com/office/drawing/2014/main" id="{D763BC58-43A1-4C7E-BBE2-377FF553C001}"/>
                </a:ext>
              </a:extLst>
            </p:cNvPr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4;p48">
              <a:extLst>
                <a:ext uri="{FF2B5EF4-FFF2-40B4-BE49-F238E27FC236}">
                  <a16:creationId xmlns:a16="http://schemas.microsoft.com/office/drawing/2014/main" id="{EF7996EC-07EE-3F91-E89C-3F5EFA57C853}"/>
                </a:ext>
              </a:extLst>
            </p:cNvPr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5;p48">
              <a:extLst>
                <a:ext uri="{FF2B5EF4-FFF2-40B4-BE49-F238E27FC236}">
                  <a16:creationId xmlns:a16="http://schemas.microsoft.com/office/drawing/2014/main" id="{72006691-5E36-0718-2177-040627256C32}"/>
                </a:ext>
              </a:extLst>
            </p:cNvPr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6;p48">
              <a:extLst>
                <a:ext uri="{FF2B5EF4-FFF2-40B4-BE49-F238E27FC236}">
                  <a16:creationId xmlns:a16="http://schemas.microsoft.com/office/drawing/2014/main" id="{579D2577-F3EB-8617-4F37-44DC13CF1103}"/>
                </a:ext>
              </a:extLst>
            </p:cNvPr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7;p48">
              <a:extLst>
                <a:ext uri="{FF2B5EF4-FFF2-40B4-BE49-F238E27FC236}">
                  <a16:creationId xmlns:a16="http://schemas.microsoft.com/office/drawing/2014/main" id="{1819ABC2-5E31-77FA-C638-F82930C957F6}"/>
                </a:ext>
              </a:extLst>
            </p:cNvPr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8;p48">
              <a:extLst>
                <a:ext uri="{FF2B5EF4-FFF2-40B4-BE49-F238E27FC236}">
                  <a16:creationId xmlns:a16="http://schemas.microsoft.com/office/drawing/2014/main" id="{FD548513-390D-01C8-B558-0ACEDCAE8008}"/>
                </a:ext>
              </a:extLst>
            </p:cNvPr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9;p48">
              <a:extLst>
                <a:ext uri="{FF2B5EF4-FFF2-40B4-BE49-F238E27FC236}">
                  <a16:creationId xmlns:a16="http://schemas.microsoft.com/office/drawing/2014/main" id="{7F388A70-FCC9-29F1-93EC-D987294DC961}"/>
                </a:ext>
              </a:extLst>
            </p:cNvPr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10;p48">
              <a:extLst>
                <a:ext uri="{FF2B5EF4-FFF2-40B4-BE49-F238E27FC236}">
                  <a16:creationId xmlns:a16="http://schemas.microsoft.com/office/drawing/2014/main" id="{E0C8452E-7703-DBC1-0223-4A08DDF9205E}"/>
                </a:ext>
              </a:extLst>
            </p:cNvPr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1;p48">
              <a:extLst>
                <a:ext uri="{FF2B5EF4-FFF2-40B4-BE49-F238E27FC236}">
                  <a16:creationId xmlns:a16="http://schemas.microsoft.com/office/drawing/2014/main" id="{BCC414A6-CF74-9CA3-CE18-8A723A44E89E}"/>
                </a:ext>
              </a:extLst>
            </p:cNvPr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2;p48">
              <a:extLst>
                <a:ext uri="{FF2B5EF4-FFF2-40B4-BE49-F238E27FC236}">
                  <a16:creationId xmlns:a16="http://schemas.microsoft.com/office/drawing/2014/main" id="{ACC4D966-4E08-F8D2-D169-564B29124C72}"/>
                </a:ext>
              </a:extLst>
            </p:cNvPr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3;p48">
              <a:extLst>
                <a:ext uri="{FF2B5EF4-FFF2-40B4-BE49-F238E27FC236}">
                  <a16:creationId xmlns:a16="http://schemas.microsoft.com/office/drawing/2014/main" id="{83BD5703-000C-653A-CD19-1E5D7A5D9F0E}"/>
                </a:ext>
              </a:extLst>
            </p:cNvPr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4;p48">
              <a:extLst>
                <a:ext uri="{FF2B5EF4-FFF2-40B4-BE49-F238E27FC236}">
                  <a16:creationId xmlns:a16="http://schemas.microsoft.com/office/drawing/2014/main" id="{0BF53748-6799-CF94-333B-9F7CDFE9BB98}"/>
                </a:ext>
              </a:extLst>
            </p:cNvPr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5;p48">
              <a:extLst>
                <a:ext uri="{FF2B5EF4-FFF2-40B4-BE49-F238E27FC236}">
                  <a16:creationId xmlns:a16="http://schemas.microsoft.com/office/drawing/2014/main" id="{2C79B39E-0245-73C5-1F1A-CD2AE5E761A0}"/>
                </a:ext>
              </a:extLst>
            </p:cNvPr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6;p48">
              <a:extLst>
                <a:ext uri="{FF2B5EF4-FFF2-40B4-BE49-F238E27FC236}">
                  <a16:creationId xmlns:a16="http://schemas.microsoft.com/office/drawing/2014/main" id="{19085B5F-CD2E-D257-ED5F-1EEEE16A738A}"/>
                </a:ext>
              </a:extLst>
            </p:cNvPr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7;p48">
              <a:extLst>
                <a:ext uri="{FF2B5EF4-FFF2-40B4-BE49-F238E27FC236}">
                  <a16:creationId xmlns:a16="http://schemas.microsoft.com/office/drawing/2014/main" id="{04F9D3F5-09E2-6A63-7E26-09152361DF0E}"/>
                </a:ext>
              </a:extLst>
            </p:cNvPr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8;p48">
              <a:extLst>
                <a:ext uri="{FF2B5EF4-FFF2-40B4-BE49-F238E27FC236}">
                  <a16:creationId xmlns:a16="http://schemas.microsoft.com/office/drawing/2014/main" id="{3D947663-F426-E20A-8233-FBE5F8BE9D36}"/>
                </a:ext>
              </a:extLst>
            </p:cNvPr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9;p48">
              <a:extLst>
                <a:ext uri="{FF2B5EF4-FFF2-40B4-BE49-F238E27FC236}">
                  <a16:creationId xmlns:a16="http://schemas.microsoft.com/office/drawing/2014/main" id="{27639C77-34AC-DC55-9F99-B61451333359}"/>
                </a:ext>
              </a:extLst>
            </p:cNvPr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20;p48">
              <a:extLst>
                <a:ext uri="{FF2B5EF4-FFF2-40B4-BE49-F238E27FC236}">
                  <a16:creationId xmlns:a16="http://schemas.microsoft.com/office/drawing/2014/main" id="{F2B4ABFD-639F-B5BA-2F8A-AEE901F57A4F}"/>
                </a:ext>
              </a:extLst>
            </p:cNvPr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1;p48">
              <a:extLst>
                <a:ext uri="{FF2B5EF4-FFF2-40B4-BE49-F238E27FC236}">
                  <a16:creationId xmlns:a16="http://schemas.microsoft.com/office/drawing/2014/main" id="{F4A5B00B-AAA9-31E2-93A9-00BF5072C8A1}"/>
                </a:ext>
              </a:extLst>
            </p:cNvPr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722;p48">
              <a:extLst>
                <a:ext uri="{FF2B5EF4-FFF2-40B4-BE49-F238E27FC236}">
                  <a16:creationId xmlns:a16="http://schemas.microsoft.com/office/drawing/2014/main" id="{C0DD368A-C818-7516-74A7-2455E3588F08}"/>
                </a:ext>
              </a:extLst>
            </p:cNvPr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723;p48">
            <a:extLst>
              <a:ext uri="{FF2B5EF4-FFF2-40B4-BE49-F238E27FC236}">
                <a16:creationId xmlns:a16="http://schemas.microsoft.com/office/drawing/2014/main" id="{846B09E6-44CA-4102-B133-90CB52C128D4}"/>
              </a:ext>
            </a:extLst>
          </p:cNvPr>
          <p:cNvGrpSpPr/>
          <p:nvPr/>
        </p:nvGrpSpPr>
        <p:grpSpPr>
          <a:xfrm>
            <a:off x="7403643" y="2651853"/>
            <a:ext cx="1485215" cy="2275509"/>
            <a:chOff x="5545850" y="2122150"/>
            <a:chExt cx="369025" cy="565400"/>
          </a:xfrm>
        </p:grpSpPr>
        <p:sp>
          <p:nvSpPr>
            <p:cNvPr id="354" name="Google Shape;724;p48">
              <a:extLst>
                <a:ext uri="{FF2B5EF4-FFF2-40B4-BE49-F238E27FC236}">
                  <a16:creationId xmlns:a16="http://schemas.microsoft.com/office/drawing/2014/main" id="{91EC6495-B3F6-0635-8A6E-3262379F4A49}"/>
                </a:ext>
              </a:extLst>
            </p:cNvPr>
            <p:cNvSpPr/>
            <p:nvPr/>
          </p:nvSpPr>
          <p:spPr>
            <a:xfrm>
              <a:off x="5745925" y="2501800"/>
              <a:ext cx="66750" cy="16640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5;p48">
              <a:extLst>
                <a:ext uri="{FF2B5EF4-FFF2-40B4-BE49-F238E27FC236}">
                  <a16:creationId xmlns:a16="http://schemas.microsoft.com/office/drawing/2014/main" id="{4711EA4C-5C9C-3CF9-5F52-2DE58FFBF140}"/>
                </a:ext>
              </a:extLst>
            </p:cNvPr>
            <p:cNvSpPr/>
            <p:nvPr/>
          </p:nvSpPr>
          <p:spPr>
            <a:xfrm>
              <a:off x="5742650" y="2631575"/>
              <a:ext cx="69675" cy="53775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6;p48">
              <a:extLst>
                <a:ext uri="{FF2B5EF4-FFF2-40B4-BE49-F238E27FC236}">
                  <a16:creationId xmlns:a16="http://schemas.microsoft.com/office/drawing/2014/main" id="{FB5521A4-A6CF-CB52-8A81-21EB9F9900CD}"/>
                </a:ext>
              </a:extLst>
            </p:cNvPr>
            <p:cNvSpPr/>
            <p:nvPr/>
          </p:nvSpPr>
          <p:spPr>
            <a:xfrm>
              <a:off x="5749950" y="2635200"/>
              <a:ext cx="34850" cy="2575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7;p48">
              <a:extLst>
                <a:ext uri="{FF2B5EF4-FFF2-40B4-BE49-F238E27FC236}">
                  <a16:creationId xmlns:a16="http://schemas.microsoft.com/office/drawing/2014/main" id="{187ED326-77FC-B53C-0900-2E689CBE5B70}"/>
                </a:ext>
              </a:extLst>
            </p:cNvPr>
            <p:cNvSpPr/>
            <p:nvPr/>
          </p:nvSpPr>
          <p:spPr>
            <a:xfrm>
              <a:off x="574415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728;p48">
              <a:extLst>
                <a:ext uri="{FF2B5EF4-FFF2-40B4-BE49-F238E27FC236}">
                  <a16:creationId xmlns:a16="http://schemas.microsoft.com/office/drawing/2014/main" id="{89A48EDA-CF71-9B4D-049A-A0D06EF6FED4}"/>
                </a:ext>
              </a:extLst>
            </p:cNvPr>
            <p:cNvSpPr/>
            <p:nvPr/>
          </p:nvSpPr>
          <p:spPr>
            <a:xfrm>
              <a:off x="5780550" y="2670675"/>
              <a:ext cx="12000" cy="6650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9;p48">
              <a:extLst>
                <a:ext uri="{FF2B5EF4-FFF2-40B4-BE49-F238E27FC236}">
                  <a16:creationId xmlns:a16="http://schemas.microsoft.com/office/drawing/2014/main" id="{25E9203D-EE79-10F1-F540-434F7C6AF795}"/>
                </a:ext>
              </a:extLst>
            </p:cNvPr>
            <p:cNvSpPr/>
            <p:nvPr/>
          </p:nvSpPr>
          <p:spPr>
            <a:xfrm>
              <a:off x="5640400" y="2501800"/>
              <a:ext cx="79600" cy="16640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30;p48">
              <a:extLst>
                <a:ext uri="{FF2B5EF4-FFF2-40B4-BE49-F238E27FC236}">
                  <a16:creationId xmlns:a16="http://schemas.microsoft.com/office/drawing/2014/main" id="{B374179A-4545-A826-1BEC-D2325D5A5AD9}"/>
                </a:ext>
              </a:extLst>
            </p:cNvPr>
            <p:cNvSpPr/>
            <p:nvPr/>
          </p:nvSpPr>
          <p:spPr>
            <a:xfrm>
              <a:off x="5626150" y="2623275"/>
              <a:ext cx="68175" cy="62875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1;p48">
              <a:extLst>
                <a:ext uri="{FF2B5EF4-FFF2-40B4-BE49-F238E27FC236}">
                  <a16:creationId xmlns:a16="http://schemas.microsoft.com/office/drawing/2014/main" id="{94956D34-EE2B-20E2-1C76-2B1F079EC79A}"/>
                </a:ext>
              </a:extLst>
            </p:cNvPr>
            <p:cNvSpPr/>
            <p:nvPr/>
          </p:nvSpPr>
          <p:spPr>
            <a:xfrm>
              <a:off x="5654025" y="2626250"/>
              <a:ext cx="36600" cy="5275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2;p48">
              <a:extLst>
                <a:ext uri="{FF2B5EF4-FFF2-40B4-BE49-F238E27FC236}">
                  <a16:creationId xmlns:a16="http://schemas.microsoft.com/office/drawing/2014/main" id="{03CC45FB-EEBA-7881-FA41-AE99D22293DF}"/>
                </a:ext>
              </a:extLst>
            </p:cNvPr>
            <p:cNvSpPr/>
            <p:nvPr/>
          </p:nvSpPr>
          <p:spPr>
            <a:xfrm>
              <a:off x="5626850" y="2665975"/>
              <a:ext cx="65975" cy="2122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3;p48">
              <a:extLst>
                <a:ext uri="{FF2B5EF4-FFF2-40B4-BE49-F238E27FC236}">
                  <a16:creationId xmlns:a16="http://schemas.microsoft.com/office/drawing/2014/main" id="{43CFBCC9-C1F1-5D9F-EF6A-3A5EE3125DBC}"/>
                </a:ext>
              </a:extLst>
            </p:cNvPr>
            <p:cNvSpPr/>
            <p:nvPr/>
          </p:nvSpPr>
          <p:spPr>
            <a:xfrm>
              <a:off x="5644075" y="2668875"/>
              <a:ext cx="12175" cy="697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4;p48">
              <a:extLst>
                <a:ext uri="{FF2B5EF4-FFF2-40B4-BE49-F238E27FC236}">
                  <a16:creationId xmlns:a16="http://schemas.microsoft.com/office/drawing/2014/main" id="{9C6ADB41-9777-E35E-62B1-946E4BCB0EEF}"/>
                </a:ext>
              </a:extLst>
            </p:cNvPr>
            <p:cNvSpPr/>
            <p:nvPr/>
          </p:nvSpPr>
          <p:spPr>
            <a:xfrm>
              <a:off x="5651025" y="2481650"/>
              <a:ext cx="152875" cy="111400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5;p48">
              <a:extLst>
                <a:ext uri="{FF2B5EF4-FFF2-40B4-BE49-F238E27FC236}">
                  <a16:creationId xmlns:a16="http://schemas.microsoft.com/office/drawing/2014/main" id="{ADA0A7A0-A945-DA49-22A6-C3D5BC530C0A}"/>
                </a:ext>
              </a:extLst>
            </p:cNvPr>
            <p:cNvSpPr/>
            <p:nvPr/>
          </p:nvSpPr>
          <p:spPr>
            <a:xfrm>
              <a:off x="5674850" y="2496700"/>
              <a:ext cx="14725" cy="77675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6;p48">
              <a:extLst>
                <a:ext uri="{FF2B5EF4-FFF2-40B4-BE49-F238E27FC236}">
                  <a16:creationId xmlns:a16="http://schemas.microsoft.com/office/drawing/2014/main" id="{246F9631-A1FD-B0D4-42C8-F32272A9DD7C}"/>
                </a:ext>
              </a:extLst>
            </p:cNvPr>
            <p:cNvSpPr/>
            <p:nvPr/>
          </p:nvSpPr>
          <p:spPr>
            <a:xfrm>
              <a:off x="5771250" y="2500300"/>
              <a:ext cx="8100" cy="7512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7;p48">
              <a:extLst>
                <a:ext uri="{FF2B5EF4-FFF2-40B4-BE49-F238E27FC236}">
                  <a16:creationId xmlns:a16="http://schemas.microsoft.com/office/drawing/2014/main" id="{54DAADA3-DDBA-A94F-36F5-FB3BD214E521}"/>
                </a:ext>
              </a:extLst>
            </p:cNvPr>
            <p:cNvSpPr/>
            <p:nvPr/>
          </p:nvSpPr>
          <p:spPr>
            <a:xfrm>
              <a:off x="5724375" y="2499600"/>
              <a:ext cx="1775" cy="7627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8;p48">
              <a:extLst>
                <a:ext uri="{FF2B5EF4-FFF2-40B4-BE49-F238E27FC236}">
                  <a16:creationId xmlns:a16="http://schemas.microsoft.com/office/drawing/2014/main" id="{60C1DA24-D4F3-98A5-EAAF-EE7A977A8758}"/>
                </a:ext>
              </a:extLst>
            </p:cNvPr>
            <p:cNvSpPr/>
            <p:nvPr/>
          </p:nvSpPr>
          <p:spPr>
            <a:xfrm>
              <a:off x="5632375" y="2144925"/>
              <a:ext cx="193850" cy="193625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9;p48">
              <a:extLst>
                <a:ext uri="{FF2B5EF4-FFF2-40B4-BE49-F238E27FC236}">
                  <a16:creationId xmlns:a16="http://schemas.microsoft.com/office/drawing/2014/main" id="{B701503A-4E16-A56C-916F-C577E5B28E28}"/>
                </a:ext>
              </a:extLst>
            </p:cNvPr>
            <p:cNvSpPr/>
            <p:nvPr/>
          </p:nvSpPr>
          <p:spPr>
            <a:xfrm>
              <a:off x="560062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40;p48">
              <a:extLst>
                <a:ext uri="{FF2B5EF4-FFF2-40B4-BE49-F238E27FC236}">
                  <a16:creationId xmlns:a16="http://schemas.microsoft.com/office/drawing/2014/main" id="{1CE6C675-9240-5F6D-E31C-8423D3C38E98}"/>
                </a:ext>
              </a:extLst>
            </p:cNvPr>
            <p:cNvSpPr/>
            <p:nvPr/>
          </p:nvSpPr>
          <p:spPr>
            <a:xfrm>
              <a:off x="57984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1;p48">
              <a:extLst>
                <a:ext uri="{FF2B5EF4-FFF2-40B4-BE49-F238E27FC236}">
                  <a16:creationId xmlns:a16="http://schemas.microsoft.com/office/drawing/2014/main" id="{B79A730F-A438-46BD-A4ED-FEAF13ED9510}"/>
                </a:ext>
              </a:extLst>
            </p:cNvPr>
            <p:cNvSpPr/>
            <p:nvPr/>
          </p:nvSpPr>
          <p:spPr>
            <a:xfrm>
              <a:off x="561735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2;p48">
              <a:extLst>
                <a:ext uri="{FF2B5EF4-FFF2-40B4-BE49-F238E27FC236}">
                  <a16:creationId xmlns:a16="http://schemas.microsoft.com/office/drawing/2014/main" id="{988E380D-E90F-4AF9-699D-3E6235F192C9}"/>
                </a:ext>
              </a:extLst>
            </p:cNvPr>
            <p:cNvSpPr/>
            <p:nvPr/>
          </p:nvSpPr>
          <p:spPr>
            <a:xfrm>
              <a:off x="562615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3;p48">
              <a:extLst>
                <a:ext uri="{FF2B5EF4-FFF2-40B4-BE49-F238E27FC236}">
                  <a16:creationId xmlns:a16="http://schemas.microsoft.com/office/drawing/2014/main" id="{3013CFC7-B27A-8052-1105-6A38CC5058CD}"/>
                </a:ext>
              </a:extLst>
            </p:cNvPr>
            <p:cNvSpPr/>
            <p:nvPr/>
          </p:nvSpPr>
          <p:spPr>
            <a:xfrm>
              <a:off x="5817400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4;p48">
              <a:extLst>
                <a:ext uri="{FF2B5EF4-FFF2-40B4-BE49-F238E27FC236}">
                  <a16:creationId xmlns:a16="http://schemas.microsoft.com/office/drawing/2014/main" id="{DE040630-B109-6E9E-6F50-C8C007B8469F}"/>
                </a:ext>
              </a:extLst>
            </p:cNvPr>
            <p:cNvSpPr/>
            <p:nvPr/>
          </p:nvSpPr>
          <p:spPr>
            <a:xfrm>
              <a:off x="5824350" y="2251875"/>
              <a:ext cx="10325" cy="22000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5;p48">
              <a:extLst>
                <a:ext uri="{FF2B5EF4-FFF2-40B4-BE49-F238E27FC236}">
                  <a16:creationId xmlns:a16="http://schemas.microsoft.com/office/drawing/2014/main" id="{E58C6F32-3D67-1AC1-8311-9DD31C2F29FF}"/>
                </a:ext>
              </a:extLst>
            </p:cNvPr>
            <p:cNvSpPr/>
            <p:nvPr/>
          </p:nvSpPr>
          <p:spPr>
            <a:xfrm>
              <a:off x="5612250" y="2275700"/>
              <a:ext cx="97925" cy="93275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6;p48">
              <a:extLst>
                <a:ext uri="{FF2B5EF4-FFF2-40B4-BE49-F238E27FC236}">
                  <a16:creationId xmlns:a16="http://schemas.microsoft.com/office/drawing/2014/main" id="{7B810F07-3194-982D-B913-9564DA29B189}"/>
                </a:ext>
              </a:extLst>
            </p:cNvPr>
            <p:cNvSpPr/>
            <p:nvPr/>
          </p:nvSpPr>
          <p:spPr>
            <a:xfrm>
              <a:off x="5749475" y="2275700"/>
              <a:ext cx="98025" cy="93275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7;p48">
              <a:extLst>
                <a:ext uri="{FF2B5EF4-FFF2-40B4-BE49-F238E27FC236}">
                  <a16:creationId xmlns:a16="http://schemas.microsoft.com/office/drawing/2014/main" id="{36044990-79ED-30AE-D40F-5672A34902B4}"/>
                </a:ext>
              </a:extLst>
            </p:cNvPr>
            <p:cNvSpPr/>
            <p:nvPr/>
          </p:nvSpPr>
          <p:spPr>
            <a:xfrm>
              <a:off x="5614025" y="2122150"/>
              <a:ext cx="233050" cy="12410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8;p48">
              <a:extLst>
                <a:ext uri="{FF2B5EF4-FFF2-40B4-BE49-F238E27FC236}">
                  <a16:creationId xmlns:a16="http://schemas.microsoft.com/office/drawing/2014/main" id="{48DB1DE7-A492-FBA9-F21A-DB4BBEE4CA48}"/>
                </a:ext>
              </a:extLst>
            </p:cNvPr>
            <p:cNvSpPr/>
            <p:nvPr/>
          </p:nvSpPr>
          <p:spPr>
            <a:xfrm>
              <a:off x="5647425" y="2136850"/>
              <a:ext cx="167450" cy="69225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9;p48">
              <a:extLst>
                <a:ext uri="{FF2B5EF4-FFF2-40B4-BE49-F238E27FC236}">
                  <a16:creationId xmlns:a16="http://schemas.microsoft.com/office/drawing/2014/main" id="{8068E30E-FF99-5FEA-CA8A-51DA0DC014E1}"/>
                </a:ext>
              </a:extLst>
            </p:cNvPr>
            <p:cNvSpPr/>
            <p:nvPr/>
          </p:nvSpPr>
          <p:spPr>
            <a:xfrm>
              <a:off x="5623600" y="2289600"/>
              <a:ext cx="6975" cy="68175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50;p48">
              <a:extLst>
                <a:ext uri="{FF2B5EF4-FFF2-40B4-BE49-F238E27FC236}">
                  <a16:creationId xmlns:a16="http://schemas.microsoft.com/office/drawing/2014/main" id="{29F7BB09-1053-7122-2957-A5C8346F61FB}"/>
                </a:ext>
              </a:extLst>
            </p:cNvPr>
            <p:cNvSpPr/>
            <p:nvPr/>
          </p:nvSpPr>
          <p:spPr>
            <a:xfrm>
              <a:off x="5635650" y="2291450"/>
              <a:ext cx="3700" cy="46975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1;p48">
              <a:extLst>
                <a:ext uri="{FF2B5EF4-FFF2-40B4-BE49-F238E27FC236}">
                  <a16:creationId xmlns:a16="http://schemas.microsoft.com/office/drawing/2014/main" id="{F57F6989-A6F5-0944-8496-E4A72EB68940}"/>
                </a:ext>
              </a:extLst>
            </p:cNvPr>
            <p:cNvSpPr/>
            <p:nvPr/>
          </p:nvSpPr>
          <p:spPr>
            <a:xfrm>
              <a:off x="5818475" y="2288550"/>
              <a:ext cx="9250" cy="70375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2;p48">
              <a:extLst>
                <a:ext uri="{FF2B5EF4-FFF2-40B4-BE49-F238E27FC236}">
                  <a16:creationId xmlns:a16="http://schemas.microsoft.com/office/drawing/2014/main" id="{19ED8355-6141-00ED-DBFD-41AF9B2F5711}"/>
                </a:ext>
              </a:extLst>
            </p:cNvPr>
            <p:cNvSpPr/>
            <p:nvPr/>
          </p:nvSpPr>
          <p:spPr>
            <a:xfrm>
              <a:off x="5625450" y="2175725"/>
              <a:ext cx="22000" cy="47250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3;p48">
              <a:extLst>
                <a:ext uri="{FF2B5EF4-FFF2-40B4-BE49-F238E27FC236}">
                  <a16:creationId xmlns:a16="http://schemas.microsoft.com/office/drawing/2014/main" id="{3172F5ED-A1B2-5321-299F-2E818E850CCE}"/>
                </a:ext>
              </a:extLst>
            </p:cNvPr>
            <p:cNvSpPr/>
            <p:nvPr/>
          </p:nvSpPr>
          <p:spPr>
            <a:xfrm>
              <a:off x="5803075" y="2166125"/>
              <a:ext cx="26050" cy="63075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4;p48">
              <a:extLst>
                <a:ext uri="{FF2B5EF4-FFF2-40B4-BE49-F238E27FC236}">
                  <a16:creationId xmlns:a16="http://schemas.microsoft.com/office/drawing/2014/main" id="{8699DE3A-1F21-255B-B369-16FF1057B61F}"/>
                </a:ext>
              </a:extLst>
            </p:cNvPr>
            <p:cNvSpPr/>
            <p:nvPr/>
          </p:nvSpPr>
          <p:spPr>
            <a:xfrm>
              <a:off x="5652875" y="2351950"/>
              <a:ext cx="159450" cy="128950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5;p48">
              <a:extLst>
                <a:ext uri="{FF2B5EF4-FFF2-40B4-BE49-F238E27FC236}">
                  <a16:creationId xmlns:a16="http://schemas.microsoft.com/office/drawing/2014/main" id="{FE747862-CE78-FF88-75FD-5DC0361A765E}"/>
                </a:ext>
              </a:extLst>
            </p:cNvPr>
            <p:cNvSpPr/>
            <p:nvPr/>
          </p:nvSpPr>
          <p:spPr>
            <a:xfrm>
              <a:off x="5661325" y="2340175"/>
              <a:ext cx="141775" cy="143700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6;p48">
              <a:extLst>
                <a:ext uri="{FF2B5EF4-FFF2-40B4-BE49-F238E27FC236}">
                  <a16:creationId xmlns:a16="http://schemas.microsoft.com/office/drawing/2014/main" id="{C25FAFB3-51A2-A66A-06FC-4177DE78F94C}"/>
                </a:ext>
              </a:extLst>
            </p:cNvPr>
            <p:cNvSpPr/>
            <p:nvPr/>
          </p:nvSpPr>
          <p:spPr>
            <a:xfrm>
              <a:off x="5708975" y="2329600"/>
              <a:ext cx="42500" cy="35200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7;p48">
              <a:extLst>
                <a:ext uri="{FF2B5EF4-FFF2-40B4-BE49-F238E27FC236}">
                  <a16:creationId xmlns:a16="http://schemas.microsoft.com/office/drawing/2014/main" id="{FD5D983F-6C4C-7B46-97C2-4524A67ACE6F}"/>
                </a:ext>
              </a:extLst>
            </p:cNvPr>
            <p:cNvSpPr/>
            <p:nvPr/>
          </p:nvSpPr>
          <p:spPr>
            <a:xfrm>
              <a:off x="5708975" y="2336200"/>
              <a:ext cx="42500" cy="11100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8;p48">
              <a:extLst>
                <a:ext uri="{FF2B5EF4-FFF2-40B4-BE49-F238E27FC236}">
                  <a16:creationId xmlns:a16="http://schemas.microsoft.com/office/drawing/2014/main" id="{7AA28D1E-01ED-8E26-7876-BB2D47F06B86}"/>
                </a:ext>
              </a:extLst>
            </p:cNvPr>
            <p:cNvSpPr/>
            <p:nvPr/>
          </p:nvSpPr>
          <p:spPr>
            <a:xfrm>
              <a:off x="5722175" y="2362950"/>
              <a:ext cx="18675" cy="25475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9;p48">
              <a:extLst>
                <a:ext uri="{FF2B5EF4-FFF2-40B4-BE49-F238E27FC236}">
                  <a16:creationId xmlns:a16="http://schemas.microsoft.com/office/drawing/2014/main" id="{CB3FE58A-0022-45B9-AAB0-4FFE2500C850}"/>
                </a:ext>
              </a:extLst>
            </p:cNvPr>
            <p:cNvSpPr/>
            <p:nvPr/>
          </p:nvSpPr>
          <p:spPr>
            <a:xfrm>
              <a:off x="5707825" y="2383425"/>
              <a:ext cx="22025" cy="42975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60;p48">
              <a:extLst>
                <a:ext uri="{FF2B5EF4-FFF2-40B4-BE49-F238E27FC236}">
                  <a16:creationId xmlns:a16="http://schemas.microsoft.com/office/drawing/2014/main" id="{7184AF34-E329-D6E0-8C64-794D7D6B90F7}"/>
                </a:ext>
              </a:extLst>
            </p:cNvPr>
            <p:cNvSpPr/>
            <p:nvPr/>
          </p:nvSpPr>
          <p:spPr>
            <a:xfrm>
              <a:off x="5727625" y="2383425"/>
              <a:ext cx="23850" cy="57700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1;p48">
              <a:extLst>
                <a:ext uri="{FF2B5EF4-FFF2-40B4-BE49-F238E27FC236}">
                  <a16:creationId xmlns:a16="http://schemas.microsoft.com/office/drawing/2014/main" id="{69FC9A51-C945-6401-1294-73F2255EC183}"/>
                </a:ext>
              </a:extLst>
            </p:cNvPr>
            <p:cNvSpPr/>
            <p:nvPr/>
          </p:nvSpPr>
          <p:spPr>
            <a:xfrm>
              <a:off x="5704925" y="2343500"/>
              <a:ext cx="27475" cy="39375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2;p48">
              <a:extLst>
                <a:ext uri="{FF2B5EF4-FFF2-40B4-BE49-F238E27FC236}">
                  <a16:creationId xmlns:a16="http://schemas.microsoft.com/office/drawing/2014/main" id="{A91A0514-B45F-663D-B214-7F835E983D06}"/>
                </a:ext>
              </a:extLst>
            </p:cNvPr>
            <p:cNvSpPr/>
            <p:nvPr/>
          </p:nvSpPr>
          <p:spPr>
            <a:xfrm>
              <a:off x="5730175" y="2344550"/>
              <a:ext cx="26050" cy="38100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3;p48">
              <a:extLst>
                <a:ext uri="{FF2B5EF4-FFF2-40B4-BE49-F238E27FC236}">
                  <a16:creationId xmlns:a16="http://schemas.microsoft.com/office/drawing/2014/main" id="{70AA3E8E-5C64-FCD3-E8A8-0185C324D682}"/>
                </a:ext>
              </a:extLst>
            </p:cNvPr>
            <p:cNvSpPr/>
            <p:nvPr/>
          </p:nvSpPr>
          <p:spPr>
            <a:xfrm>
              <a:off x="5705650" y="2362600"/>
              <a:ext cx="26400" cy="19000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4;p48">
              <a:extLst>
                <a:ext uri="{FF2B5EF4-FFF2-40B4-BE49-F238E27FC236}">
                  <a16:creationId xmlns:a16="http://schemas.microsoft.com/office/drawing/2014/main" id="{DFF69CA5-33DB-5B17-19E3-40E6DA18E822}"/>
                </a:ext>
              </a:extLst>
            </p:cNvPr>
            <p:cNvSpPr/>
            <p:nvPr/>
          </p:nvSpPr>
          <p:spPr>
            <a:xfrm>
              <a:off x="5731325" y="2366200"/>
              <a:ext cx="27100" cy="17600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5;p48">
              <a:extLst>
                <a:ext uri="{FF2B5EF4-FFF2-40B4-BE49-F238E27FC236}">
                  <a16:creationId xmlns:a16="http://schemas.microsoft.com/office/drawing/2014/main" id="{86FD2D4D-B95B-BC3F-D159-4B5620A15C0C}"/>
                </a:ext>
              </a:extLst>
            </p:cNvPr>
            <p:cNvSpPr/>
            <p:nvPr/>
          </p:nvSpPr>
          <p:spPr>
            <a:xfrm>
              <a:off x="5556500" y="2323675"/>
              <a:ext cx="32300" cy="41850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6;p48">
              <a:extLst>
                <a:ext uri="{FF2B5EF4-FFF2-40B4-BE49-F238E27FC236}">
                  <a16:creationId xmlns:a16="http://schemas.microsoft.com/office/drawing/2014/main" id="{CA5F90FE-F7FB-A5FE-6D74-7C30CE5C221F}"/>
                </a:ext>
              </a:extLst>
            </p:cNvPr>
            <p:cNvSpPr/>
            <p:nvPr/>
          </p:nvSpPr>
          <p:spPr>
            <a:xfrm>
              <a:off x="5545850" y="2289850"/>
              <a:ext cx="41100" cy="4707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7;p48">
              <a:extLst>
                <a:ext uri="{FF2B5EF4-FFF2-40B4-BE49-F238E27FC236}">
                  <a16:creationId xmlns:a16="http://schemas.microsoft.com/office/drawing/2014/main" id="{C3046D24-6B29-089D-A162-E6E3E13FF550}"/>
                </a:ext>
              </a:extLst>
            </p:cNvPr>
            <p:cNvSpPr/>
            <p:nvPr/>
          </p:nvSpPr>
          <p:spPr>
            <a:xfrm>
              <a:off x="5555450" y="2333200"/>
              <a:ext cx="155325" cy="93525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8;p48">
              <a:extLst>
                <a:ext uri="{FF2B5EF4-FFF2-40B4-BE49-F238E27FC236}">
                  <a16:creationId xmlns:a16="http://schemas.microsoft.com/office/drawing/2014/main" id="{6D0C653C-8AE5-0E24-5E67-D8306DA42FC0}"/>
                </a:ext>
              </a:extLst>
            </p:cNvPr>
            <p:cNvSpPr/>
            <p:nvPr/>
          </p:nvSpPr>
          <p:spPr>
            <a:xfrm>
              <a:off x="5608900" y="2369175"/>
              <a:ext cx="27900" cy="14725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9;p48">
              <a:extLst>
                <a:ext uri="{FF2B5EF4-FFF2-40B4-BE49-F238E27FC236}">
                  <a16:creationId xmlns:a16="http://schemas.microsoft.com/office/drawing/2014/main" id="{B53F2599-8316-B81D-0D15-362B1B6C1DA3}"/>
                </a:ext>
              </a:extLst>
            </p:cNvPr>
            <p:cNvSpPr/>
            <p:nvPr/>
          </p:nvSpPr>
          <p:spPr>
            <a:xfrm>
              <a:off x="5559850" y="2338400"/>
              <a:ext cx="30800" cy="17625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70;p48">
              <a:extLst>
                <a:ext uri="{FF2B5EF4-FFF2-40B4-BE49-F238E27FC236}">
                  <a16:creationId xmlns:a16="http://schemas.microsoft.com/office/drawing/2014/main" id="{6E6D4EBC-24C4-2B89-D68F-3833E34C465D}"/>
                </a:ext>
              </a:extLst>
            </p:cNvPr>
            <p:cNvSpPr/>
            <p:nvPr/>
          </p:nvSpPr>
          <p:spPr>
            <a:xfrm>
              <a:off x="5663875" y="2414100"/>
              <a:ext cx="8450" cy="3600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1;p48">
              <a:extLst>
                <a:ext uri="{FF2B5EF4-FFF2-40B4-BE49-F238E27FC236}">
                  <a16:creationId xmlns:a16="http://schemas.microsoft.com/office/drawing/2014/main" id="{68600592-C53D-F75C-D0AA-336C793F7DA6}"/>
                </a:ext>
              </a:extLst>
            </p:cNvPr>
            <p:cNvSpPr/>
            <p:nvPr/>
          </p:nvSpPr>
          <p:spPr>
            <a:xfrm>
              <a:off x="5831300" y="2513150"/>
              <a:ext cx="49900" cy="27550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2;p48">
              <a:extLst>
                <a:ext uri="{FF2B5EF4-FFF2-40B4-BE49-F238E27FC236}">
                  <a16:creationId xmlns:a16="http://schemas.microsoft.com/office/drawing/2014/main" id="{59C8919D-4D2E-2991-06BD-28147AC0B1E0}"/>
                </a:ext>
              </a:extLst>
            </p:cNvPr>
            <p:cNvSpPr/>
            <p:nvPr/>
          </p:nvSpPr>
          <p:spPr>
            <a:xfrm>
              <a:off x="5799125" y="2534075"/>
              <a:ext cx="113900" cy="73625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3;p48">
              <a:extLst>
                <a:ext uri="{FF2B5EF4-FFF2-40B4-BE49-F238E27FC236}">
                  <a16:creationId xmlns:a16="http://schemas.microsoft.com/office/drawing/2014/main" id="{43959279-7D2F-E497-D46E-2B393987EFC4}"/>
                </a:ext>
              </a:extLst>
            </p:cNvPr>
            <p:cNvSpPr/>
            <p:nvPr/>
          </p:nvSpPr>
          <p:spPr>
            <a:xfrm>
              <a:off x="5797625" y="2532225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4;p48">
              <a:extLst>
                <a:ext uri="{FF2B5EF4-FFF2-40B4-BE49-F238E27FC236}">
                  <a16:creationId xmlns:a16="http://schemas.microsoft.com/office/drawing/2014/main" id="{0DD2F231-D539-6224-3406-E88148477741}"/>
                </a:ext>
              </a:extLst>
            </p:cNvPr>
            <p:cNvSpPr/>
            <p:nvPr/>
          </p:nvSpPr>
          <p:spPr>
            <a:xfrm>
              <a:off x="5896900" y="2532225"/>
              <a:ext cx="17975" cy="17950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5;p48">
              <a:extLst>
                <a:ext uri="{FF2B5EF4-FFF2-40B4-BE49-F238E27FC236}">
                  <a16:creationId xmlns:a16="http://schemas.microsoft.com/office/drawing/2014/main" id="{C3028759-0A30-6449-1A3D-E5B1200D2158}"/>
                </a:ext>
              </a:extLst>
            </p:cNvPr>
            <p:cNvSpPr/>
            <p:nvPr/>
          </p:nvSpPr>
          <p:spPr>
            <a:xfrm>
              <a:off x="5896900" y="2591575"/>
              <a:ext cx="17975" cy="17975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6;p48">
              <a:extLst>
                <a:ext uri="{FF2B5EF4-FFF2-40B4-BE49-F238E27FC236}">
                  <a16:creationId xmlns:a16="http://schemas.microsoft.com/office/drawing/2014/main" id="{29D79B22-B7DB-F7E4-127F-2AD397B6C13C}"/>
                </a:ext>
              </a:extLst>
            </p:cNvPr>
            <p:cNvSpPr/>
            <p:nvPr/>
          </p:nvSpPr>
          <p:spPr>
            <a:xfrm>
              <a:off x="5797625" y="2591575"/>
              <a:ext cx="17950" cy="17975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7;p48">
              <a:extLst>
                <a:ext uri="{FF2B5EF4-FFF2-40B4-BE49-F238E27FC236}">
                  <a16:creationId xmlns:a16="http://schemas.microsoft.com/office/drawing/2014/main" id="{BB069A8A-0437-76AD-B969-08A8A5CD5FB2}"/>
                </a:ext>
              </a:extLst>
            </p:cNvPr>
            <p:cNvSpPr/>
            <p:nvPr/>
          </p:nvSpPr>
          <p:spPr>
            <a:xfrm>
              <a:off x="5810100" y="2541375"/>
              <a:ext cx="91575" cy="59025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8;p48">
              <a:extLst>
                <a:ext uri="{FF2B5EF4-FFF2-40B4-BE49-F238E27FC236}">
                  <a16:creationId xmlns:a16="http://schemas.microsoft.com/office/drawing/2014/main" id="{6954FEB8-A9F4-76B2-A042-6F58C781F105}"/>
                </a:ext>
              </a:extLst>
            </p:cNvPr>
            <p:cNvSpPr/>
            <p:nvPr/>
          </p:nvSpPr>
          <p:spPr>
            <a:xfrm>
              <a:off x="5863925" y="2564725"/>
              <a:ext cx="32725" cy="29600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9;p48">
              <a:extLst>
                <a:ext uri="{FF2B5EF4-FFF2-40B4-BE49-F238E27FC236}">
                  <a16:creationId xmlns:a16="http://schemas.microsoft.com/office/drawing/2014/main" id="{21179706-5DFD-2E31-938F-3D20721A468F}"/>
                </a:ext>
              </a:extLst>
            </p:cNvPr>
            <p:cNvSpPr/>
            <p:nvPr/>
          </p:nvSpPr>
          <p:spPr>
            <a:xfrm>
              <a:off x="5822150" y="2545300"/>
              <a:ext cx="15625" cy="14175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80;p48">
              <a:extLst>
                <a:ext uri="{FF2B5EF4-FFF2-40B4-BE49-F238E27FC236}">
                  <a16:creationId xmlns:a16="http://schemas.microsoft.com/office/drawing/2014/main" id="{816E6125-BD75-1EA3-275B-667B706D1C38}"/>
                </a:ext>
              </a:extLst>
            </p:cNvPr>
            <p:cNvSpPr/>
            <p:nvPr/>
          </p:nvSpPr>
          <p:spPr>
            <a:xfrm>
              <a:off x="5813000" y="2558575"/>
              <a:ext cx="15275" cy="14275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1;p48">
              <a:extLst>
                <a:ext uri="{FF2B5EF4-FFF2-40B4-BE49-F238E27FC236}">
                  <a16:creationId xmlns:a16="http://schemas.microsoft.com/office/drawing/2014/main" id="{EA8BCD98-442D-762A-7335-5F4E719434DA}"/>
                </a:ext>
              </a:extLst>
            </p:cNvPr>
            <p:cNvSpPr/>
            <p:nvPr/>
          </p:nvSpPr>
          <p:spPr>
            <a:xfrm>
              <a:off x="5819600" y="2596325"/>
              <a:ext cx="47250" cy="1875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2;p48">
              <a:extLst>
                <a:ext uri="{FF2B5EF4-FFF2-40B4-BE49-F238E27FC236}">
                  <a16:creationId xmlns:a16="http://schemas.microsoft.com/office/drawing/2014/main" id="{602A1535-C1AF-30C0-92A0-55781FDA1980}"/>
                </a:ext>
              </a:extLst>
            </p:cNvPr>
            <p:cNvSpPr/>
            <p:nvPr/>
          </p:nvSpPr>
          <p:spPr>
            <a:xfrm>
              <a:off x="5834300" y="2479100"/>
              <a:ext cx="28150" cy="46550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3;p48">
              <a:extLst>
                <a:ext uri="{FF2B5EF4-FFF2-40B4-BE49-F238E27FC236}">
                  <a16:creationId xmlns:a16="http://schemas.microsoft.com/office/drawing/2014/main" id="{565FF713-1B3F-2F36-F958-454289DEC3A2}"/>
                </a:ext>
              </a:extLst>
            </p:cNvPr>
            <p:cNvSpPr/>
            <p:nvPr/>
          </p:nvSpPr>
          <p:spPr>
            <a:xfrm>
              <a:off x="5829100" y="2497675"/>
              <a:ext cx="37400" cy="28450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4;p48">
              <a:extLst>
                <a:ext uri="{FF2B5EF4-FFF2-40B4-BE49-F238E27FC236}">
                  <a16:creationId xmlns:a16="http://schemas.microsoft.com/office/drawing/2014/main" id="{AA74A416-730B-EFEC-FB67-AF68FD3F7433}"/>
                </a:ext>
              </a:extLst>
            </p:cNvPr>
            <p:cNvSpPr/>
            <p:nvPr/>
          </p:nvSpPr>
          <p:spPr>
            <a:xfrm>
              <a:off x="5758775" y="2350050"/>
              <a:ext cx="105525" cy="147675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5;p48">
              <a:extLst>
                <a:ext uri="{FF2B5EF4-FFF2-40B4-BE49-F238E27FC236}">
                  <a16:creationId xmlns:a16="http://schemas.microsoft.com/office/drawing/2014/main" id="{20524A5C-F951-C566-7D69-E8599DE594F2}"/>
                </a:ext>
              </a:extLst>
            </p:cNvPr>
            <p:cNvSpPr/>
            <p:nvPr/>
          </p:nvSpPr>
          <p:spPr>
            <a:xfrm>
              <a:off x="5793575" y="2425550"/>
              <a:ext cx="6275" cy="9975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6;p48">
              <a:extLst>
                <a:ext uri="{FF2B5EF4-FFF2-40B4-BE49-F238E27FC236}">
                  <a16:creationId xmlns:a16="http://schemas.microsoft.com/office/drawing/2014/main" id="{1E047BA2-2091-C33C-6BD2-F4D226781323}"/>
                </a:ext>
              </a:extLst>
            </p:cNvPr>
            <p:cNvSpPr/>
            <p:nvPr/>
          </p:nvSpPr>
          <p:spPr>
            <a:xfrm>
              <a:off x="5663875" y="2345000"/>
              <a:ext cx="51725" cy="114425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7;p48">
              <a:extLst>
                <a:ext uri="{FF2B5EF4-FFF2-40B4-BE49-F238E27FC236}">
                  <a16:creationId xmlns:a16="http://schemas.microsoft.com/office/drawing/2014/main" id="{F44AF630-78AD-C5C7-8AEB-033722DB57BC}"/>
                </a:ext>
              </a:extLst>
            </p:cNvPr>
            <p:cNvSpPr/>
            <p:nvPr/>
          </p:nvSpPr>
          <p:spPr>
            <a:xfrm>
              <a:off x="5667550" y="2348950"/>
              <a:ext cx="33725" cy="96775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8;p48">
              <a:extLst>
                <a:ext uri="{FF2B5EF4-FFF2-40B4-BE49-F238E27FC236}">
                  <a16:creationId xmlns:a16="http://schemas.microsoft.com/office/drawing/2014/main" id="{FB5B5FC9-1A44-672C-FB26-CDA737F981BC}"/>
                </a:ext>
              </a:extLst>
            </p:cNvPr>
            <p:cNvSpPr/>
            <p:nvPr/>
          </p:nvSpPr>
          <p:spPr>
            <a:xfrm>
              <a:off x="5749600" y="2345000"/>
              <a:ext cx="51750" cy="114425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9;p48">
              <a:extLst>
                <a:ext uri="{FF2B5EF4-FFF2-40B4-BE49-F238E27FC236}">
                  <a16:creationId xmlns:a16="http://schemas.microsoft.com/office/drawing/2014/main" id="{C9A109CB-B149-2742-0B22-8CFEC50331B8}"/>
                </a:ext>
              </a:extLst>
            </p:cNvPr>
            <p:cNvSpPr/>
            <p:nvPr/>
          </p:nvSpPr>
          <p:spPr>
            <a:xfrm>
              <a:off x="5764300" y="2349750"/>
              <a:ext cx="29650" cy="99300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90;p48">
              <a:extLst>
                <a:ext uri="{FF2B5EF4-FFF2-40B4-BE49-F238E27FC236}">
                  <a16:creationId xmlns:a16="http://schemas.microsoft.com/office/drawing/2014/main" id="{3F8C2529-FB61-B53A-FD5C-4AD9E6B82B99}"/>
                </a:ext>
              </a:extLst>
            </p:cNvPr>
            <p:cNvSpPr/>
            <p:nvPr/>
          </p:nvSpPr>
          <p:spPr>
            <a:xfrm>
              <a:off x="5662825" y="2269100"/>
              <a:ext cx="9500" cy="2575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1;p48">
              <a:extLst>
                <a:ext uri="{FF2B5EF4-FFF2-40B4-BE49-F238E27FC236}">
                  <a16:creationId xmlns:a16="http://schemas.microsoft.com/office/drawing/2014/main" id="{EBB1824B-4E56-2922-7F39-1DC4CC7C0FBC}"/>
                </a:ext>
              </a:extLst>
            </p:cNvPr>
            <p:cNvSpPr/>
            <p:nvPr/>
          </p:nvSpPr>
          <p:spPr>
            <a:xfrm>
              <a:off x="5663525" y="2264725"/>
              <a:ext cx="9525" cy="4200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2;p48">
              <a:extLst>
                <a:ext uri="{FF2B5EF4-FFF2-40B4-BE49-F238E27FC236}">
                  <a16:creationId xmlns:a16="http://schemas.microsoft.com/office/drawing/2014/main" id="{8C93DAC2-BEA2-FC57-DBE1-3F60DA7EC5A3}"/>
                </a:ext>
              </a:extLst>
            </p:cNvPr>
            <p:cNvSpPr/>
            <p:nvPr/>
          </p:nvSpPr>
          <p:spPr>
            <a:xfrm>
              <a:off x="5665000" y="2259600"/>
              <a:ext cx="8825" cy="56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3;p48">
              <a:extLst>
                <a:ext uri="{FF2B5EF4-FFF2-40B4-BE49-F238E27FC236}">
                  <a16:creationId xmlns:a16="http://schemas.microsoft.com/office/drawing/2014/main" id="{F04E3CF7-6FFD-C269-5F63-2C2AA89A6A0E}"/>
                </a:ext>
              </a:extLst>
            </p:cNvPr>
            <p:cNvSpPr/>
            <p:nvPr/>
          </p:nvSpPr>
          <p:spPr>
            <a:xfrm>
              <a:off x="5789175" y="2272450"/>
              <a:ext cx="9525" cy="2575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4;p48">
              <a:extLst>
                <a:ext uri="{FF2B5EF4-FFF2-40B4-BE49-F238E27FC236}">
                  <a16:creationId xmlns:a16="http://schemas.microsoft.com/office/drawing/2014/main" id="{3BCBA791-EE7E-C6AE-EBA7-D25EEEC446E6}"/>
                </a:ext>
              </a:extLst>
            </p:cNvPr>
            <p:cNvSpPr/>
            <p:nvPr/>
          </p:nvSpPr>
          <p:spPr>
            <a:xfrm>
              <a:off x="5788475" y="2268050"/>
              <a:ext cx="9525" cy="3975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5;p48">
              <a:extLst>
                <a:ext uri="{FF2B5EF4-FFF2-40B4-BE49-F238E27FC236}">
                  <a16:creationId xmlns:a16="http://schemas.microsoft.com/office/drawing/2014/main" id="{44969E0C-BBDE-1691-789F-E1184B096B43}"/>
                </a:ext>
              </a:extLst>
            </p:cNvPr>
            <p:cNvSpPr/>
            <p:nvPr/>
          </p:nvSpPr>
          <p:spPr>
            <a:xfrm>
              <a:off x="5787675" y="2262725"/>
              <a:ext cx="8825" cy="5700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6;p48">
              <a:extLst>
                <a:ext uri="{FF2B5EF4-FFF2-40B4-BE49-F238E27FC236}">
                  <a16:creationId xmlns:a16="http://schemas.microsoft.com/office/drawing/2014/main" id="{0390B9EC-C82F-A96E-F9A3-4AB6EB9D2BBB}"/>
                </a:ext>
              </a:extLst>
            </p:cNvPr>
            <p:cNvSpPr/>
            <p:nvPr/>
          </p:nvSpPr>
          <p:spPr>
            <a:xfrm>
              <a:off x="5748900" y="2251150"/>
              <a:ext cx="42850" cy="38875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7;p48">
              <a:extLst>
                <a:ext uri="{FF2B5EF4-FFF2-40B4-BE49-F238E27FC236}">
                  <a16:creationId xmlns:a16="http://schemas.microsoft.com/office/drawing/2014/main" id="{82BF71E3-EA0B-5CB6-2332-7F8B8CA7E56E}"/>
                </a:ext>
              </a:extLst>
            </p:cNvPr>
            <p:cNvSpPr/>
            <p:nvPr/>
          </p:nvSpPr>
          <p:spPr>
            <a:xfrm>
              <a:off x="5750300" y="2250475"/>
              <a:ext cx="40050" cy="4030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8;p48">
              <a:extLst>
                <a:ext uri="{FF2B5EF4-FFF2-40B4-BE49-F238E27FC236}">
                  <a16:creationId xmlns:a16="http://schemas.microsoft.com/office/drawing/2014/main" id="{0B9435B2-F1AA-2DE8-794E-F93F094FC597}"/>
                </a:ext>
              </a:extLst>
            </p:cNvPr>
            <p:cNvSpPr/>
            <p:nvPr/>
          </p:nvSpPr>
          <p:spPr>
            <a:xfrm>
              <a:off x="5748900" y="2252975"/>
              <a:ext cx="42850" cy="38750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9;p48">
              <a:extLst>
                <a:ext uri="{FF2B5EF4-FFF2-40B4-BE49-F238E27FC236}">
                  <a16:creationId xmlns:a16="http://schemas.microsoft.com/office/drawing/2014/main" id="{87FE4BE8-0D7F-F4DF-2953-ECB80C269734}"/>
                </a:ext>
              </a:extLst>
            </p:cNvPr>
            <p:cNvSpPr/>
            <p:nvPr/>
          </p:nvSpPr>
          <p:spPr>
            <a:xfrm>
              <a:off x="5756200" y="2259525"/>
              <a:ext cx="27900" cy="25450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00;p48">
              <a:extLst>
                <a:ext uri="{FF2B5EF4-FFF2-40B4-BE49-F238E27FC236}">
                  <a16:creationId xmlns:a16="http://schemas.microsoft.com/office/drawing/2014/main" id="{2972BDFC-68DB-317A-B03F-F8A1F9A484BC}"/>
                </a:ext>
              </a:extLst>
            </p:cNvPr>
            <p:cNvSpPr/>
            <p:nvPr/>
          </p:nvSpPr>
          <p:spPr>
            <a:xfrm>
              <a:off x="5775625" y="2265150"/>
              <a:ext cx="9525" cy="6400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1;p48">
              <a:extLst>
                <a:ext uri="{FF2B5EF4-FFF2-40B4-BE49-F238E27FC236}">
                  <a16:creationId xmlns:a16="http://schemas.microsoft.com/office/drawing/2014/main" id="{76E685BB-17DB-169A-264B-87C725FCFD96}"/>
                </a:ext>
              </a:extLst>
            </p:cNvPr>
            <p:cNvSpPr/>
            <p:nvPr/>
          </p:nvSpPr>
          <p:spPr>
            <a:xfrm>
              <a:off x="5670475" y="2251775"/>
              <a:ext cx="41075" cy="39100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2;p48">
              <a:extLst>
                <a:ext uri="{FF2B5EF4-FFF2-40B4-BE49-F238E27FC236}">
                  <a16:creationId xmlns:a16="http://schemas.microsoft.com/office/drawing/2014/main" id="{AB8A553E-2D1C-F864-C475-6FFE3650C112}"/>
                </a:ext>
              </a:extLst>
            </p:cNvPr>
            <p:cNvSpPr/>
            <p:nvPr/>
          </p:nvSpPr>
          <p:spPr>
            <a:xfrm>
              <a:off x="5670825" y="2251175"/>
              <a:ext cx="40375" cy="4030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3;p48">
              <a:extLst>
                <a:ext uri="{FF2B5EF4-FFF2-40B4-BE49-F238E27FC236}">
                  <a16:creationId xmlns:a16="http://schemas.microsoft.com/office/drawing/2014/main" id="{9402C2F9-C405-9928-6B02-A0E2FBBB84C9}"/>
                </a:ext>
              </a:extLst>
            </p:cNvPr>
            <p:cNvSpPr/>
            <p:nvPr/>
          </p:nvSpPr>
          <p:spPr>
            <a:xfrm>
              <a:off x="5671175" y="2253525"/>
              <a:ext cx="40375" cy="38825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4;p48">
              <a:extLst>
                <a:ext uri="{FF2B5EF4-FFF2-40B4-BE49-F238E27FC236}">
                  <a16:creationId xmlns:a16="http://schemas.microsoft.com/office/drawing/2014/main" id="{00FB79FA-7844-1377-4B20-BA0CE03127A4}"/>
                </a:ext>
              </a:extLst>
            </p:cNvPr>
            <p:cNvSpPr/>
            <p:nvPr/>
          </p:nvSpPr>
          <p:spPr>
            <a:xfrm>
              <a:off x="5678200" y="2260250"/>
              <a:ext cx="26400" cy="25125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5;p48">
              <a:extLst>
                <a:ext uri="{FF2B5EF4-FFF2-40B4-BE49-F238E27FC236}">
                  <a16:creationId xmlns:a16="http://schemas.microsoft.com/office/drawing/2014/main" id="{03B4889B-7CDB-F7C9-B20E-302190F8E259}"/>
                </a:ext>
              </a:extLst>
            </p:cNvPr>
            <p:cNvSpPr/>
            <p:nvPr/>
          </p:nvSpPr>
          <p:spPr>
            <a:xfrm>
              <a:off x="5676000" y="2267550"/>
              <a:ext cx="9175" cy="6050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6;p48">
              <a:extLst>
                <a:ext uri="{FF2B5EF4-FFF2-40B4-BE49-F238E27FC236}">
                  <a16:creationId xmlns:a16="http://schemas.microsoft.com/office/drawing/2014/main" id="{D0C69576-2ACB-CF36-7893-FB79A8898233}"/>
                </a:ext>
              </a:extLst>
            </p:cNvPr>
            <p:cNvSpPr/>
            <p:nvPr/>
          </p:nvSpPr>
          <p:spPr>
            <a:xfrm>
              <a:off x="5726125" y="2294100"/>
              <a:ext cx="19825" cy="1355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7;p48">
              <a:extLst>
                <a:ext uri="{FF2B5EF4-FFF2-40B4-BE49-F238E27FC236}">
                  <a16:creationId xmlns:a16="http://schemas.microsoft.com/office/drawing/2014/main" id="{0EA9ABCE-E0A3-2FBF-D029-DA647282C895}"/>
                </a:ext>
              </a:extLst>
            </p:cNvPr>
            <p:cNvSpPr/>
            <p:nvPr/>
          </p:nvSpPr>
          <p:spPr>
            <a:xfrm>
              <a:off x="5755500" y="2225900"/>
              <a:ext cx="52175" cy="19450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8;p48">
              <a:extLst>
                <a:ext uri="{FF2B5EF4-FFF2-40B4-BE49-F238E27FC236}">
                  <a16:creationId xmlns:a16="http://schemas.microsoft.com/office/drawing/2014/main" id="{3943EC29-9187-571D-DA35-D34EC0C2C526}"/>
                </a:ext>
              </a:extLst>
            </p:cNvPr>
            <p:cNvSpPr/>
            <p:nvPr/>
          </p:nvSpPr>
          <p:spPr>
            <a:xfrm>
              <a:off x="5656425" y="2225750"/>
              <a:ext cx="52150" cy="19250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9;p48">
              <a:extLst>
                <a:ext uri="{FF2B5EF4-FFF2-40B4-BE49-F238E27FC236}">
                  <a16:creationId xmlns:a16="http://schemas.microsoft.com/office/drawing/2014/main" id="{43C529C4-4BD7-53E3-A438-C9625A18F58E}"/>
                </a:ext>
              </a:extLst>
            </p:cNvPr>
            <p:cNvSpPr/>
            <p:nvPr/>
          </p:nvSpPr>
          <p:spPr>
            <a:xfrm>
              <a:off x="5714775" y="2248275"/>
              <a:ext cx="20600" cy="46900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5647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531628" y="145642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D68F7-533E-59DA-9286-2EA74A262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0" r="21423"/>
          <a:stretch/>
        </p:blipFill>
        <p:spPr>
          <a:xfrm>
            <a:off x="663786" y="1085586"/>
            <a:ext cx="2307045" cy="203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9B8AE-3C42-9A1C-3158-31FDE3C4E9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9" t="12131" r="8450"/>
          <a:stretch/>
        </p:blipFill>
        <p:spPr>
          <a:xfrm>
            <a:off x="3418477" y="1085586"/>
            <a:ext cx="2307045" cy="1932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Đi bộ: Khỏe người, sạch vỉa hè - Báo Người lao động">
            <a:extLst>
              <a:ext uri="{FF2B5EF4-FFF2-40B4-BE49-F238E27FC236}">
                <a16:creationId xmlns:a16="http://schemas.microsoft.com/office/drawing/2014/main" id="{F875039D-5A71-DA37-8D01-C7BC9A80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53" y="1101916"/>
            <a:ext cx="2576298" cy="1873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86123-FBC1-EE42-432B-968701B5D4A6}"/>
              </a:ext>
            </a:extLst>
          </p:cNvPr>
          <p:cNvSpPr txBox="1"/>
          <p:nvPr/>
        </p:nvSpPr>
        <p:spPr>
          <a:xfrm>
            <a:off x="640116" y="3095892"/>
            <a:ext cx="81211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thảo luận về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(1 phút).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58A3A-9CCE-2B82-F962-8FDE40152FB2}"/>
              </a:ext>
            </a:extLst>
          </p:cNvPr>
          <p:cNvSpPr txBox="1"/>
          <p:nvPr/>
        </p:nvSpPr>
        <p:spPr>
          <a:xfrm>
            <a:off x="1283113" y="3501935"/>
            <a:ext cx="7594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cùng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87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0195A-CDE5-A747-0445-1D44E71E591A}"/>
              </a:ext>
            </a:extLst>
          </p:cNvPr>
          <p:cNvSpPr txBox="1"/>
          <p:nvPr/>
        </p:nvSpPr>
        <p:spPr>
          <a:xfrm>
            <a:off x="1913861" y="435935"/>
            <a:ext cx="5603357" cy="44267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BB1DE5-EDD1-0AA3-CCE6-8C5D77747E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1" y="1624012"/>
            <a:ext cx="3277710" cy="2395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29EE0C-C5BD-FB69-DD2D-B4A6D1FC2B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0" y="1594945"/>
            <a:ext cx="3880515" cy="2482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1722E-69EA-DF02-D003-5A1EF5A43815}"/>
              </a:ext>
            </a:extLst>
          </p:cNvPr>
          <p:cNvSpPr txBox="1"/>
          <p:nvPr/>
        </p:nvSpPr>
        <p:spPr>
          <a:xfrm>
            <a:off x="646604" y="433823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66ECF-EDAF-5726-DC0A-C459B0F8FFAD}"/>
              </a:ext>
            </a:extLst>
          </p:cNvPr>
          <p:cNvSpPr txBox="1"/>
          <p:nvPr/>
        </p:nvSpPr>
        <p:spPr>
          <a:xfrm>
            <a:off x="4620424" y="4338233"/>
            <a:ext cx="429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đạp điện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027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41722E-69EA-DF02-D003-5A1EF5A43815}"/>
              </a:ext>
            </a:extLst>
          </p:cNvPr>
          <p:cNvSpPr txBox="1"/>
          <p:nvPr/>
        </p:nvSpPr>
        <p:spPr>
          <a:xfrm>
            <a:off x="794629" y="3532872"/>
            <a:ext cx="2887329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66ECF-EDAF-5726-DC0A-C459B0F8FFAD}"/>
              </a:ext>
            </a:extLst>
          </p:cNvPr>
          <p:cNvSpPr txBox="1"/>
          <p:nvPr/>
        </p:nvSpPr>
        <p:spPr>
          <a:xfrm>
            <a:off x="5160734" y="3532872"/>
            <a:ext cx="3518912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52634-97C1-EFBE-9872-D0D07B5CC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3" y="1028640"/>
            <a:ext cx="3477127" cy="2194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E58790-066D-E175-B39F-147560AE5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56" y="1162503"/>
            <a:ext cx="3660631" cy="2060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3602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41722E-69EA-DF02-D003-5A1EF5A43815}"/>
              </a:ext>
            </a:extLst>
          </p:cNvPr>
          <p:cNvSpPr txBox="1"/>
          <p:nvPr/>
        </p:nvSpPr>
        <p:spPr>
          <a:xfrm>
            <a:off x="2402174" y="4187080"/>
            <a:ext cx="4339650" cy="873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251C5-8896-1CEF-4F76-B3E5B17F1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89" y="647911"/>
            <a:ext cx="5811619" cy="3460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8340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457200" y="63097"/>
            <a:ext cx="8229600" cy="8190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giaothông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42FFE-A4A3-CD4E-5A79-3C5EDD342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415" b="15557"/>
          <a:stretch/>
        </p:blipFill>
        <p:spPr>
          <a:xfrm>
            <a:off x="197653" y="1015998"/>
            <a:ext cx="2493819" cy="2032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28B80-9BCD-BBDB-A339-A5901B3E69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8" t="-1" r="4037" b="16224"/>
          <a:stretch/>
        </p:blipFill>
        <p:spPr>
          <a:xfrm>
            <a:off x="2876857" y="1076960"/>
            <a:ext cx="2670504" cy="1971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A81AE-ABEA-746E-9427-EA964D194E24}"/>
              </a:ext>
            </a:extLst>
          </p:cNvPr>
          <p:cNvSpPr txBox="1"/>
          <p:nvPr/>
        </p:nvSpPr>
        <p:spPr>
          <a:xfrm>
            <a:off x="197654" y="3260361"/>
            <a:ext cx="5349708" cy="71508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những hành vi tham gia giao thông nào trong các bức ảnh trên?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86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340242" y="135674"/>
            <a:ext cx="8229600" cy="12784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0488B-E512-0BC3-5799-407AB92C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26" y="1491910"/>
            <a:ext cx="2401708" cy="1682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40D4B3-534F-46C2-2989-BE5FEB7B7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64" y="3174740"/>
            <a:ext cx="2480075" cy="1770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2B331F-E333-B6F4-6FC1-09290A299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513" y="1491910"/>
            <a:ext cx="3029636" cy="226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FD475D-54D8-5ED8-80B6-2088C3A4D95C}"/>
              </a:ext>
            </a:extLst>
          </p:cNvPr>
          <p:cNvSpPr txBox="1"/>
          <p:nvPr/>
        </p:nvSpPr>
        <p:spPr>
          <a:xfrm>
            <a:off x="4174110" y="3980197"/>
            <a:ext cx="4555219" cy="96480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xem bạn</a:t>
            </a:r>
            <a:r>
              <a:rPr lang="nl-N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đã dùng hình thức gì để thể hiện sản phẩm mĩ thuật trên?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80A025-08E8-EC31-6539-B6D0648D1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45130">
            <a:off x="2982897" y="3207550"/>
            <a:ext cx="1326556" cy="1326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594E7-6C62-54E7-B118-FEE70583CCCE}"/>
              </a:ext>
            </a:extLst>
          </p:cNvPr>
          <p:cNvSpPr txBox="1"/>
          <p:nvPr/>
        </p:nvSpPr>
        <p:spPr>
          <a:xfrm>
            <a:off x="588731" y="298104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1</a:t>
            </a:r>
            <a:endParaRPr lang="vi-VN" sz="1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7D89D-A22D-435B-D515-66F2143592A0}"/>
              </a:ext>
            </a:extLst>
          </p:cNvPr>
          <p:cNvSpPr txBox="1"/>
          <p:nvPr/>
        </p:nvSpPr>
        <p:spPr>
          <a:xfrm>
            <a:off x="5088513" y="135422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3</a:t>
            </a:r>
            <a:endParaRPr lang="vi-VN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2481E-287A-2F2F-762C-3545E377661B}"/>
              </a:ext>
            </a:extLst>
          </p:cNvPr>
          <p:cNvSpPr txBox="1"/>
          <p:nvPr/>
        </p:nvSpPr>
        <p:spPr>
          <a:xfrm>
            <a:off x="2070107" y="13053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  <a:endParaRPr lang="vi-VN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2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15" grpId="0" animBg="1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Giant Doodles Newsletter Infographics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210</Words>
  <Application>Microsoft Office PowerPoint</Application>
  <PresentationFormat>On-screen Show (16:9)</PresentationFormat>
  <Paragraphs>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Didact Gothic</vt:lpstr>
      <vt:lpstr>Times New Roman</vt:lpstr>
      <vt:lpstr>Arial</vt:lpstr>
      <vt:lpstr>Amatic SC</vt:lpstr>
      <vt:lpstr>Giant Doodles Newsletter Infographics by Slidesgo</vt:lpstr>
      <vt:lpstr>KHỞI ĐỘNG</vt:lpstr>
      <vt:lpstr>Chủ đề 10:  An toàn giao thông (tiết 1) </vt:lpstr>
      <vt:lpstr>Một số quy định khi tham gia giao thông</vt:lpstr>
      <vt:lpstr>PowerPoint Presentation</vt:lpstr>
      <vt:lpstr>PowerPoint Presentation</vt:lpstr>
      <vt:lpstr>PowerPoint Presentation</vt:lpstr>
      <vt:lpstr>Một số hành vi không đúng khi tham gia giaothông</vt:lpstr>
      <vt:lpstr>Sản phẩm mĩ thuật thể hiện về chủ đề  An toàn giao thông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 đến với buổi học ngày hôm nay!</dc:title>
  <dc:creator>Admin</dc:creator>
  <cp:lastModifiedBy>Administrator</cp:lastModifiedBy>
  <cp:revision>18</cp:revision>
  <dcterms:modified xsi:type="dcterms:W3CDTF">2026-03-27T01:41:43Z</dcterms:modified>
</cp:coreProperties>
</file>