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3" r:id="rId6"/>
    <p:sldId id="261" r:id="rId7"/>
    <p:sldId id="263" r:id="rId8"/>
    <p:sldId id="277" r:id="rId9"/>
    <p:sldId id="262" r:id="rId10"/>
    <p:sldId id="26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16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33" y="2316163"/>
            <a:ext cx="9793067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37" y="622640"/>
            <a:ext cx="10370048" cy="8105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74210"/>
            <a:ext cx="1616478" cy="161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328"/>
            <a:ext cx="2813501" cy="91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609" r="4783" b="3406"/>
          <a:stretch/>
        </p:blipFill>
        <p:spPr>
          <a:xfrm>
            <a:off x="2454678" y="1476546"/>
            <a:ext cx="9503229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" y="2310119"/>
            <a:ext cx="7329470" cy="2020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3752"/>
          <a:stretch/>
        </p:blipFill>
        <p:spPr>
          <a:xfrm>
            <a:off x="5854261" y="3478924"/>
            <a:ext cx="5977174" cy="32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/>
          <a:stretch/>
        </p:blipFill>
        <p:spPr>
          <a:xfrm>
            <a:off x="1458499" y="543050"/>
            <a:ext cx="10370048" cy="7473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38711"/>
            <a:ext cx="1616478" cy="161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1" y="1402165"/>
            <a:ext cx="2813501" cy="91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609" r="4783" b="3406"/>
          <a:stretch/>
        </p:blipFill>
        <p:spPr>
          <a:xfrm>
            <a:off x="2539918" y="1398567"/>
            <a:ext cx="9503229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53" y="2258019"/>
            <a:ext cx="4359661" cy="4257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20" y="1929649"/>
            <a:ext cx="1921379" cy="48682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0" y="1690688"/>
            <a:ext cx="2648320" cy="376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43" y="1802550"/>
            <a:ext cx="2734057" cy="4534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7" y="1690688"/>
            <a:ext cx="2686425" cy="4124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59" y="0"/>
            <a:ext cx="3290549" cy="68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8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5" y="365125"/>
            <a:ext cx="9922329" cy="1177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12650"/>
            <a:ext cx="1723390" cy="1678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0" y="1572197"/>
            <a:ext cx="5506218" cy="2709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00" y="1408761"/>
            <a:ext cx="5888923" cy="2901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A10B0C-EA6C-27D9-0ECE-82647555D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032" y="4371006"/>
            <a:ext cx="5076935" cy="24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" y="319724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4" y="1127767"/>
            <a:ext cx="3534268" cy="380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69" y="1222427"/>
            <a:ext cx="3956693" cy="380216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43" y="99661"/>
            <a:ext cx="6486339" cy="933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726A58-F4E0-890E-A7FB-2F130A588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462" y="746028"/>
            <a:ext cx="4083728" cy="43497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DDBAC7-29C0-383B-9594-002050948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820" y="5285104"/>
            <a:ext cx="8644360" cy="10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64" y="0"/>
            <a:ext cx="8707125" cy="132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4" y="64585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3" y="1264676"/>
            <a:ext cx="8897652" cy="54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21" y="0"/>
            <a:ext cx="8707125" cy="132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7" y="156645"/>
            <a:ext cx="1295059" cy="1260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26" y="1027906"/>
            <a:ext cx="8245888" cy="426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78" y="5458432"/>
            <a:ext cx="6623243" cy="12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72" y="250825"/>
            <a:ext cx="8656668" cy="11371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" y="1374293"/>
            <a:ext cx="5239013" cy="5053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04" y="1407419"/>
            <a:ext cx="6231291" cy="1226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28" y="4183152"/>
            <a:ext cx="6139442" cy="565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133480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7" y="1220171"/>
            <a:ext cx="7434047" cy="4980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291135"/>
            <a:ext cx="1401109" cy="1310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16A1F6-7083-8BEA-B329-984028AF2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835" y="1306286"/>
            <a:ext cx="4422821" cy="47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4238-EA09-0B22-05D0-C132447D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CF7450-E9FC-85F0-FCF4-84294D82F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8" y="696983"/>
            <a:ext cx="3760711" cy="27320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4E2980-936D-37E2-3C81-27735728A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71" y="753535"/>
            <a:ext cx="4012707" cy="2618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C842A8-CF09-D1FF-D5B1-5CCF231EB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18" y="753534"/>
            <a:ext cx="3444535" cy="2618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AB8895-194F-57E9-67B5-A76FF466E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5" y="3760858"/>
            <a:ext cx="4012706" cy="256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5461AF-1355-01C5-BACF-E2C12ABDB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2" y="3760856"/>
            <a:ext cx="3623616" cy="2562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E268CC-2D2A-0843-6368-6576B28F6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994" y="3835153"/>
            <a:ext cx="3269941" cy="24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5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3" y="210978"/>
            <a:ext cx="1636989" cy="15263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24" y="397942"/>
            <a:ext cx="9486476" cy="908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978"/>
            <a:ext cx="6743700" cy="1689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83" y="1844835"/>
            <a:ext cx="5134692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Administrator</cp:lastModifiedBy>
  <cp:revision>6</cp:revision>
  <dcterms:created xsi:type="dcterms:W3CDTF">2022-09-04T03:11:01Z</dcterms:created>
  <dcterms:modified xsi:type="dcterms:W3CDTF">2026-05-04T07:39:58Z</dcterms:modified>
</cp:coreProperties>
</file>