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3" r:id="rId2"/>
    <p:sldId id="313" r:id="rId3"/>
    <p:sldId id="270" r:id="rId4"/>
    <p:sldId id="314" r:id="rId5"/>
    <p:sldId id="271" r:id="rId6"/>
    <p:sldId id="315" r:id="rId7"/>
    <p:sldId id="332" r:id="rId8"/>
    <p:sldId id="33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33"/>
          </p14:sldIdLst>
        </p14:section>
        <p14:section name="Warm-up" id="{2214F3F4-2845-49C5-9FAC-8A0C77B6FD0B}">
          <p14:sldIdLst/>
        </p14:section>
        <p14:section name="Listen and chant" id="{F0DAE56A-85E4-44F7-9B30-495758122585}">
          <p14:sldIdLst>
            <p14:sldId id="313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5"/>
            <p14:sldId id="332"/>
          </p14:sldIdLst>
        </p14:section>
        <p14:section name="Game" id="{5104B3B2-DA5E-4800-8CAB-CCEEB3812321}">
          <p14:sldIdLst/>
        </p14:section>
        <p14:section name="Wrap up" id="{7699F4D7-882D-441C-8DFE-54C512F945A8}">
          <p14:sldIdLst>
            <p14:sldId id="33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62274" autoAdjust="0"/>
  </p:normalViewPr>
  <p:slideViewPr>
    <p:cSldViewPr snapToGrid="0">
      <p:cViewPr>
        <p:scale>
          <a:sx n="49" d="100"/>
          <a:sy n="49" d="100"/>
        </p:scale>
        <p:origin x="-13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3mdB3_GgS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 of the lesson, pupils will be able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T/t,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i="1" dirty="0" smtClean="0"/>
              <a:t>teddy bear, tiger, turtle and top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listen, recognize the words and tick the correct boxes.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trace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T/t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9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</a:t>
            </a:r>
            <a:r>
              <a:rPr lang="en-US" dirty="0"/>
              <a:t>t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r>
              <a:rPr lang="en-US" dirty="0"/>
              <a:t>Play the recording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1.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2. Have pupils listen chant.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3. Have pupils listen, chant and do the TPR actions with teacher.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4. Have pupils chant and do the actions (in chorus then in group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the suggestion website teacher may use: </a:t>
            </a:r>
            <a:r>
              <a:rPr lang="en-US" dirty="0">
                <a:hlinkClick r:id="rId3"/>
              </a:rPr>
              <a:t>https://www.youtube.com/watch?v=93mdB3_GgSo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524973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3400" dirty="0"/>
              <a:t>Unit 14</a:t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In the </a:t>
            </a:r>
            <a:r>
              <a:rPr lang="en-US" sz="3400" dirty="0" smtClean="0"/>
              <a:t>toy shop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Lesson </a:t>
            </a:r>
            <a:r>
              <a:rPr lang="en-US" sz="3400" dirty="0" smtClean="0"/>
              <a:t>2</a:t>
            </a: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3" y="2348680"/>
            <a:ext cx="4524973" cy="972180"/>
          </a:xfrm>
        </p:spPr>
        <p:txBody>
          <a:bodyPr anchor="b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383E2C-8F6E-4B80-8250-7D5B66D70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3" r="1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6281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=""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Listen and chant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chant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2" y="1430767"/>
            <a:ext cx="10572938" cy="5113324"/>
          </a:xfrm>
        </p:spPr>
      </p:pic>
      <p:pic>
        <p:nvPicPr>
          <p:cNvPr id="6" name="Track 080_U14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8605" y="849854"/>
            <a:ext cx="290457" cy="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5358661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/>
              <a:t>Listen and tick</a:t>
            </a:r>
            <a:endParaRPr lang="en-US" sz="6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2209547"/>
            <a:ext cx="2576186" cy="2571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2155629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406" y="1690688"/>
            <a:ext cx="7523649" cy="458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503" y="3312160"/>
            <a:ext cx="350134" cy="350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503" y="5791200"/>
            <a:ext cx="350134" cy="350134"/>
          </a:xfrm>
          <a:prstGeom prst="rect">
            <a:avLst/>
          </a:prstGeom>
        </p:spPr>
      </p:pic>
      <p:pic>
        <p:nvPicPr>
          <p:cNvPr id="3" name="Track 0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31463" y="899649"/>
            <a:ext cx="308119" cy="3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A826B85-D58A-48FB-ABB8-881A5F8CC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="" xmlns:a16="http://schemas.microsoft.com/office/drawing/2014/main" id="{20B579A7-44A3-4863-B4F6-E1E3D667A5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297659"/>
            <a:ext cx="1681838" cy="1691182"/>
          </a:xfrm>
        </p:spPr>
      </p:pic>
      <p:grpSp>
        <p:nvGrpSpPr>
          <p:cNvPr id="11" name="Group 10"/>
          <p:cNvGrpSpPr/>
          <p:nvPr/>
        </p:nvGrpSpPr>
        <p:grpSpPr>
          <a:xfrm>
            <a:off x="3393910" y="2267760"/>
            <a:ext cx="3476375" cy="1691182"/>
            <a:chOff x="3657600" y="2301070"/>
            <a:chExt cx="5219047" cy="24798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Look</a:t>
            </a:r>
            <a:r>
              <a:rPr lang="en-US" sz="4800" b="1" dirty="0">
                <a:latin typeface=".VnAvant" panose="020B7200000000000000" pitchFamily="34" charset="0"/>
              </a:rPr>
              <a:t>, trace and </a:t>
            </a:r>
            <a:r>
              <a:rPr lang="en-US" sz="4800" b="1" dirty="0" smtClean="0">
                <a:latin typeface=".VnAvant" panose="020B7200000000000000" pitchFamily="34" charset="0"/>
              </a:rPr>
              <a:t>write</a:t>
            </a:r>
            <a:endParaRPr lang="en-US" sz="48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605764"/>
            <a:ext cx="10942320" cy="36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0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298</Words>
  <Application>Microsoft Office PowerPoint</Application>
  <PresentationFormat>Custom</PresentationFormat>
  <Paragraphs>52</Paragraphs>
  <Slides>8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Unit 14  In the toy shop Lesson 2</vt:lpstr>
      <vt:lpstr>Listen and chant</vt:lpstr>
      <vt:lpstr>Listen and chant</vt:lpstr>
      <vt:lpstr>PowerPoint Presentation</vt:lpstr>
      <vt:lpstr>Listen and tick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GA</cp:lastModifiedBy>
  <cp:revision>32</cp:revision>
  <dcterms:created xsi:type="dcterms:W3CDTF">2020-02-18T08:15:26Z</dcterms:created>
  <dcterms:modified xsi:type="dcterms:W3CDTF">2026-05-04T09:42:59Z</dcterms:modified>
</cp:coreProperties>
</file>