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0" r:id="rId2"/>
    <p:sldId id="265" r:id="rId3"/>
    <p:sldId id="337" r:id="rId4"/>
    <p:sldId id="314" r:id="rId5"/>
    <p:sldId id="338" r:id="rId6"/>
    <p:sldId id="315" r:id="rId7"/>
    <p:sldId id="339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40"/>
          </p14:sldIdLst>
        </p14:section>
        <p14:section name="Warm-up" id="{2214F3F4-2845-49C5-9FAC-8A0C77B6FD0B}">
          <p14:sldIdLst/>
        </p14:section>
        <p14:section name="Listen and chant" id="{F0DAE56A-85E4-44F7-9B30-495758122585}">
          <p14:sldIdLst>
            <p14:sldId id="265"/>
            <p14:sldId id="337"/>
          </p14:sldIdLst>
        </p14:section>
        <p14:section name="Listen and tick" id="{58FEADAA-2791-46DD-8C65-45F39A928C83}">
          <p14:sldIdLst>
            <p14:sldId id="314"/>
            <p14:sldId id="338"/>
          </p14:sldIdLst>
        </p14:section>
        <p14:section name="Look and trace" id="{27C6FD33-92F2-4D3A-AD71-847EEF8B2DE3}">
          <p14:sldIdLst>
            <p14:sldId id="315"/>
            <p14:sldId id="339"/>
          </p14:sldIdLst>
        </p14:section>
        <p14:section name="Game" id="{5104B3B2-DA5E-4800-8CAB-CCEEB3812321}">
          <p14:sldIdLst/>
        </p14:section>
        <p14:section name="Wrap up" id="{7699F4D7-882D-441C-8DFE-54C512F945A8}">
          <p14:sldIdLst>
            <p14:sldId id="34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64529" autoAdjust="0"/>
  </p:normalViewPr>
  <p:slideViewPr>
    <p:cSldViewPr snapToGrid="0">
      <p:cViewPr>
        <p:scale>
          <a:sx n="51" d="100"/>
          <a:sy n="51" d="100"/>
        </p:scale>
        <p:origin x="-12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1.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</a:t>
            </a:r>
            <a:r>
              <a:rPr lang="en-US" dirty="0" smtClean="0"/>
              <a:t>2. </a:t>
            </a:r>
            <a:r>
              <a:rPr lang="en-US" dirty="0"/>
              <a:t>Have pupils listen and repeat to the </a:t>
            </a:r>
            <a:r>
              <a:rPr lang="en-US" dirty="0" smtClean="0"/>
              <a:t>chant.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Repeat each round 2 to 3 several times.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Step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Goal: </a:t>
            </a:r>
            <a:r>
              <a:rPr lang="en-US" dirty="0"/>
              <a:t>Pupils will be able to chant with </a:t>
            </a:r>
            <a:r>
              <a:rPr lang="en-US" dirty="0" smtClean="0"/>
              <a:t>TPR.</a:t>
            </a:r>
            <a:endParaRPr lang="en-US" dirty="0"/>
          </a:p>
          <a:p>
            <a:r>
              <a:rPr lang="en-US" b="1" dirty="0"/>
              <a:t>Time: </a:t>
            </a:r>
            <a:r>
              <a:rPr lang="en-US" dirty="0"/>
              <a:t>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Have </a:t>
            </a:r>
            <a:r>
              <a:rPr lang="en-US" dirty="0"/>
              <a:t>people practice chanting in </a:t>
            </a:r>
            <a:r>
              <a:rPr lang="en-US" dirty="0" smtClean="0"/>
              <a:t>groups.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Then group members create their own </a:t>
            </a:r>
            <a:r>
              <a:rPr lang="en-US" dirty="0" smtClean="0"/>
              <a:t>TPR.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Group present their chant with TPR to get stars for their </a:t>
            </a:r>
            <a:r>
              <a:rPr lang="en-US" dirty="0" smtClean="0"/>
              <a:t>groups.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Step 3 (optional</a:t>
            </a:r>
            <a:r>
              <a:rPr lang="en-US" b="1" dirty="0" smtClean="0"/>
              <a:t>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Goal: </a:t>
            </a:r>
            <a:r>
              <a:rPr lang="en-US" b="0" dirty="0"/>
              <a:t>Pupils will be able to create their own </a:t>
            </a:r>
            <a:r>
              <a:rPr lang="en-US" b="0" dirty="0" smtClean="0"/>
              <a:t>chant.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/>
              <a:t>Time: </a:t>
            </a:r>
            <a:r>
              <a:rPr lang="en-US" dirty="0" smtClean="0"/>
              <a:t>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 smtClean="0"/>
              <a:t>If </a:t>
            </a:r>
            <a:r>
              <a:rPr lang="en-US" b="0" dirty="0"/>
              <a:t>possible, have group of people create their own chant lyrics by replacing some words of the </a:t>
            </a:r>
            <a:r>
              <a:rPr lang="en-US" b="0" dirty="0" smtClean="0"/>
              <a:t>chant.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04/05/2026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037" y="2902644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Listen and chant</a:t>
            </a:r>
          </a:p>
        </p:txBody>
      </p:sp>
    </p:spTree>
    <p:extLst>
      <p:ext uri="{BB962C8B-B14F-4D97-AF65-F5344CB8AC3E}">
        <p14:creationId xmlns:p14="http://schemas.microsoft.com/office/powerpoint/2010/main" val="31169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2" y="685800"/>
            <a:ext cx="11304200" cy="5775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10515600" cy="1325563"/>
          </a:xfrm>
        </p:spPr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chant</a:t>
            </a:r>
            <a:endParaRPr lang="en-US" dirty="0"/>
          </a:p>
        </p:txBody>
      </p:sp>
      <p:pic>
        <p:nvPicPr>
          <p:cNvPr id="6" name="Track 085_U1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8626" y="1205706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965200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Listen and tick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19814" y="2241354"/>
            <a:ext cx="5548767" cy="2625333"/>
            <a:chOff x="3519814" y="2155629"/>
            <a:chExt cx="5548767" cy="2625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382" y="1690688"/>
            <a:ext cx="7065819" cy="433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3490" y="3214745"/>
            <a:ext cx="342493" cy="342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3490" y="5589375"/>
            <a:ext cx="342493" cy="342493"/>
          </a:xfrm>
          <a:prstGeom prst="rect">
            <a:avLst/>
          </a:prstGeom>
        </p:spPr>
      </p:pic>
      <p:pic>
        <p:nvPicPr>
          <p:cNvPr id="3" name="Track 0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4338" y="870743"/>
            <a:ext cx="229395" cy="2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A826B85-D58A-48FB-ABB8-881A5F8CC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20B579A7-44A3-4863-B4F6-E1E3D667A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297659"/>
            <a:ext cx="1681838" cy="1691182"/>
          </a:xfrm>
        </p:spPr>
      </p:pic>
      <p:grpSp>
        <p:nvGrpSpPr>
          <p:cNvPr id="7" name="Group 6"/>
          <p:cNvGrpSpPr/>
          <p:nvPr/>
        </p:nvGrpSpPr>
        <p:grpSpPr>
          <a:xfrm>
            <a:off x="3393910" y="2267760"/>
            <a:ext cx="3476375" cy="1691182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2483766"/>
            <a:ext cx="9648824" cy="29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9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299</Words>
  <Application>Microsoft Office PowerPoint</Application>
  <PresentationFormat>Custom</PresentationFormat>
  <Paragraphs>60</Paragraphs>
  <Slides>8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Listen and chant</vt:lpstr>
      <vt:lpstr>Listen and chant</vt:lpstr>
      <vt:lpstr>PowerPoint Presentation</vt:lpstr>
      <vt:lpstr>Listen and tick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 At the football match Lesson 2</dc:title>
  <dc:creator>Nguyễn Phúc Khánh Thy</dc:creator>
  <cp:lastModifiedBy>GA</cp:lastModifiedBy>
  <cp:revision>14</cp:revision>
  <dcterms:created xsi:type="dcterms:W3CDTF">2020-05-18T02:30:25Z</dcterms:created>
  <dcterms:modified xsi:type="dcterms:W3CDTF">2026-05-04T09:55:49Z</dcterms:modified>
</cp:coreProperties>
</file>