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  <p:sldMasterId id="2147483699" r:id="rId4"/>
    <p:sldMasterId id="2147483702" r:id="rId5"/>
  </p:sldMasterIdLst>
  <p:notesMasterIdLst>
    <p:notesMasterId r:id="rId15"/>
  </p:notesMasterIdLst>
  <p:sldIdLst>
    <p:sldId id="257" r:id="rId6"/>
    <p:sldId id="460" r:id="rId7"/>
    <p:sldId id="261" r:id="rId8"/>
    <p:sldId id="262" r:id="rId9"/>
    <p:sldId id="263" r:id="rId10"/>
    <p:sldId id="264" r:id="rId11"/>
    <p:sldId id="270" r:id="rId12"/>
    <p:sldId id="272" r:id="rId13"/>
    <p:sldId id="276" r:id="rId14"/>
  </p:sldIdLst>
  <p:sldSz cx="12192000" cy="6858000"/>
  <p:notesSz cx="6858000" cy="9144000"/>
  <p:embeddedFontLst>
    <p:embeddedFont>
      <p:font typeface="PT Sans" charset="0"/>
      <p:regular r:id="rId16"/>
      <p:bold r:id="rId17"/>
      <p:italic r:id="rId18"/>
      <p:boldItalic r:id="rId19"/>
    </p:embeddedFont>
    <p:embeddedFont>
      <p:font typeface="Hind" charset="0"/>
      <p:regular r:id="rId20"/>
      <p:bold r:id="rId21"/>
    </p:embeddedFont>
    <p:embeddedFont>
      <p:font typeface="Comic Sans MS" pitchFamily="66" charset="0"/>
      <p:regular r:id="rId22"/>
      <p:bold r:id="rId23"/>
      <p:italic r:id="rId24"/>
      <p:boldItalic r:id="rId25"/>
    </p:embeddedFont>
    <p:embeddedFont>
      <p:font typeface="Open Sans" pitchFamily="34" charset="0"/>
      <p:regular r:id="rId26"/>
      <p:bold r:id="rId27"/>
      <p:italic r:id="rId28"/>
      <p:boldItalic r:id="rId29"/>
    </p:embeddedFont>
    <p:embeddedFont>
      <p:font typeface="Schoolbell" charset="0"/>
      <p:regular r:id="rId30"/>
    </p:embeddedFont>
    <p:embeddedFont>
      <p:font typeface="Barlow" charset="0"/>
      <p:regular r:id="rId31"/>
      <p:bold r:id="rId32"/>
      <p:italic r:id="rId33"/>
      <p:boldItalic r:id="rId34"/>
    </p:embeddedFont>
    <p:embeddedFont>
      <p:font typeface="Poppins SemiBold" charset="0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Montserrat" pitchFamily="2" charset="0"/>
      <p:regular r:id="rId43"/>
      <p:bold r:id="rId44"/>
      <p:italic r:id="rId45"/>
      <p:boldItalic r:id="rId46"/>
    </p:embeddedFont>
    <p:embeddedFont>
      <p:font typeface="Fredoka One" charset="0"/>
      <p:regular r:id="rId47"/>
    </p:embeddedFont>
    <p:embeddedFont>
      <p:font typeface="Fira Sans Extra Condensed Medium" charset="0"/>
      <p:regular r:id="rId48"/>
      <p:bold r:id="rId49"/>
      <p:italic r:id="rId50"/>
      <p:boldItalic r:id="rId51"/>
    </p:embeddedFont>
    <p:embeddedFont>
      <p:font typeface="Verdana" pitchFamily="34" charset="0"/>
      <p:regular r:id="rId52"/>
      <p:bold r:id="rId53"/>
      <p:italic r:id="rId54"/>
      <p:boldItalic r:id="rId55"/>
    </p:embeddedFont>
    <p:embeddedFont>
      <p:font typeface="Oi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gVP2KrnGEMY/R4xLcVIJUA6RDMi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font" Target="fonts/font32.fntdata"/><Relationship Id="rId50" Type="http://schemas.openxmlformats.org/officeDocument/2006/relationships/font" Target="fonts/font35.fntdata"/><Relationship Id="rId55" Type="http://schemas.openxmlformats.org/officeDocument/2006/relationships/font" Target="fonts/font40.fntdata"/><Relationship Id="rId84" Type="http://customschemas.google.com/relationships/presentationmetadata" Target="metadata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54" Type="http://schemas.openxmlformats.org/officeDocument/2006/relationships/font" Target="fonts/font3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3" Type="http://schemas.openxmlformats.org/officeDocument/2006/relationships/font" Target="fonts/font38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font" Target="fonts/font34.fntdata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52" Type="http://schemas.openxmlformats.org/officeDocument/2006/relationships/font" Target="fonts/font37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font" Target="fonts/font33.fntdata"/><Relationship Id="rId56" Type="http://schemas.openxmlformats.org/officeDocument/2006/relationships/font" Target="fonts/font41.fntdata"/><Relationship Id="rId8" Type="http://schemas.openxmlformats.org/officeDocument/2006/relationships/slide" Target="slides/slide3.xml"/><Relationship Id="rId51" Type="http://schemas.openxmlformats.org/officeDocument/2006/relationships/font" Target="fonts/font36.fntdata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4921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Pupils in 2 teams take turn to open the boxes to match the shadows and their original pictures</a:t>
            </a:r>
            <a:r>
              <a:rPr lang="en-US" baseline="0" dirty="0"/>
              <a:t> </a:t>
            </a:r>
            <a:r>
              <a:rPr lang="en-US" dirty="0"/>
              <a:t>(open: click the numbers-close: click the red signs). </a:t>
            </a:r>
          </a:p>
          <a:p>
            <a:r>
              <a:rPr lang="en-US" dirty="0"/>
              <a:t>- Pupils of each team will get points if their matching is correct.</a:t>
            </a:r>
          </a:p>
          <a:p>
            <a:r>
              <a:rPr lang="en-US" dirty="0"/>
              <a:t>- Review hobbies: singing, drawing, dancing, swimming.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7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2" name="Google Shape;13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4" name="Google Shape;13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5" name="Google Shape;13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66" name="Google Shape;13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6" name="Google Shape;14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7" name="Google Shape;14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the pictures and elicit the names of the hobbies.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(a boy running), listen to the recording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word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 Have the class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the words a few times.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Point at the bubble 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hobby?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running.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pairs practise asking and answering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– 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point at the pictures and say the questions and answers in front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class.</a:t>
            </a:r>
            <a:endParaRPr/>
          </a:p>
        </p:txBody>
      </p:sp>
      <p:sp>
        <p:nvSpPr>
          <p:cNvPr id="1430" name="Google Shape;14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8" name="Google Shape;14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picture. Tell them about the activity. Ask questions to help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them understand the context (see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Input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Put pupils into pairs and encourage them to ask and answer questions using the target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sentence patterns. Go around the classroom to offer support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some pairs to stand up to perform their exchanges.</a:t>
            </a:r>
            <a:endParaRPr/>
          </a:p>
        </p:txBody>
      </p:sp>
      <p:sp>
        <p:nvSpPr>
          <p:cNvPr id="1479" name="Google Shape;147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37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7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7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7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7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7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7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7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7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7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7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7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7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7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64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32" name="Google Shape;132;p6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64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4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4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4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4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4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4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4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4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5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4" name="Google Shape;154;p65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5" name="Google Shape;155;p65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5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5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5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5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5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5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5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5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5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5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67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79" name="Google Shape;179;p6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67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7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7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7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7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7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7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7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7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7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7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7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7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7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7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7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7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67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68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212" name="Google Shape;212;p6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8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8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8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8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8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8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8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8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8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8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8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8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8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8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8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8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8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8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8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8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7" name="Google Shape;237;p68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8" name="Google Shape;238;p68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9" name="Google Shape;239;p68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0" name="Google Shape;240;p68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1" name="Google Shape;241;p68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69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44" name="Google Shape;244;p6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9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9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9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9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9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9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9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9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9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9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9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9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9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9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9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9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9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9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9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9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9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9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1" name="Google Shape;271;p69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72" name="Google Shape;272;p69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75" name="Google Shape;275;p7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7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7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7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320" name="Google Shape;320;p7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7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7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7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7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7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>
  <p:cSld name="Đầu trang của Phầ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7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7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7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7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7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7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7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7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7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7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7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7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7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7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7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7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7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7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7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7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2" name="Google Shape;39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6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6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6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6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6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6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6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6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6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6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6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6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8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02" name="Google Shape;502;p7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8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8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8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8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8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8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8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8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8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78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78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32" name="Google Shape;532;p78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35" name="Google Shape;535;p7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7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8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67" name="Google Shape;567;p8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8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8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612" name="Google Shape;612;p8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8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8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8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8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8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8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8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4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63" name="Google Shape;663;p84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4" name="Google Shape;664;p84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4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4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4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4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4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84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4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4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4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84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84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4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4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4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13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>
  <p:cSld name="One">
    <p:bg>
      <p:bgPr>
        <a:solidFill>
          <a:srgbClr val="87C3CD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1183" y="531795"/>
            <a:ext cx="9334713" cy="564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>
            <a:spLocks noGrp="1"/>
          </p:cNvSpPr>
          <p:nvPr>
            <p:ph type="body" idx="1"/>
          </p:nvPr>
        </p:nvSpPr>
        <p:spPr>
          <a:xfrm>
            <a:off x="2960539" y="1315122"/>
            <a:ext cx="6096000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6"/>
          <p:cNvSpPr txBox="1">
            <a:spLocks noGrp="1"/>
          </p:cNvSpPr>
          <p:nvPr>
            <p:ph type="body" idx="2"/>
          </p:nvPr>
        </p:nvSpPr>
        <p:spPr>
          <a:xfrm>
            <a:off x="2770909" y="284001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6"/>
          <p:cNvSpPr txBox="1">
            <a:spLocks noGrp="1"/>
          </p:cNvSpPr>
          <p:nvPr>
            <p:ph type="body" idx="3"/>
          </p:nvPr>
        </p:nvSpPr>
        <p:spPr>
          <a:xfrm>
            <a:off x="2770909" y="338865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6"/>
          <p:cNvSpPr txBox="1">
            <a:spLocks noGrp="1"/>
          </p:cNvSpPr>
          <p:nvPr>
            <p:ph type="body" idx="4"/>
          </p:nvPr>
        </p:nvSpPr>
        <p:spPr>
          <a:xfrm>
            <a:off x="2770909" y="394536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86"/>
          <p:cNvSpPr txBox="1">
            <a:spLocks noGrp="1"/>
          </p:cNvSpPr>
          <p:nvPr>
            <p:ph type="body" idx="5"/>
          </p:nvPr>
        </p:nvSpPr>
        <p:spPr>
          <a:xfrm>
            <a:off x="2770909" y="4477870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86"/>
          <p:cNvSpPr txBox="1">
            <a:spLocks noGrp="1"/>
          </p:cNvSpPr>
          <p:nvPr>
            <p:ph type="body" idx="6"/>
          </p:nvPr>
        </p:nvSpPr>
        <p:spPr>
          <a:xfrm>
            <a:off x="2770909" y="504264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8" name="Google Shape;7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397" y="2435678"/>
            <a:ext cx="5723518" cy="1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6"/>
          <p:cNvSpPr txBox="1">
            <a:spLocks noGrp="1"/>
          </p:cNvSpPr>
          <p:nvPr>
            <p:ph type="title"/>
          </p:nvPr>
        </p:nvSpPr>
        <p:spPr>
          <a:xfrm>
            <a:off x="2960538" y="1749878"/>
            <a:ext cx="6096001" cy="6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36"/>
              <a:buFont typeface="Schoolbell"/>
              <a:buNone/>
              <a:defRPr sz="423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87C3CD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3"/>
              <a:buFont typeface="Schoolbell"/>
              <a:buNone/>
              <a:defRPr sz="3883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8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5"/>
              </a:buClr>
              <a:buSzPts val="2118"/>
              <a:buNone/>
              <a:defRPr sz="2118">
                <a:solidFill>
                  <a:schemeClr val="accent5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8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6"/>
              </a:buClr>
              <a:buSzPts val="2118"/>
              <a:buNone/>
              <a:defRPr sz="2118">
                <a:solidFill>
                  <a:schemeClr val="accent6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8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2"/>
              </a:buClr>
              <a:buSzPts val="2118"/>
              <a:buNone/>
              <a:defRPr sz="2118">
                <a:solidFill>
                  <a:schemeClr val="accent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8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4"/>
              </a:buClr>
              <a:buSzPts val="2118"/>
              <a:buNone/>
              <a:defRPr sz="2118">
                <a:solidFill>
                  <a:schemeClr val="accent4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2"/>
              </a:buClr>
              <a:buSzPts val="2118"/>
              <a:buNone/>
              <a:defRPr sz="2118">
                <a:solidFill>
                  <a:schemeClr val="dk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8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01" name="Google Shape;801;p8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2" name="Google Shape;802;p8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8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8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8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8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8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8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8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8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8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8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0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2" name="Google Shape;822;p90"/>
          <p:cNvSpPr txBox="1">
            <a:spLocks noGrp="1"/>
          </p:cNvSpPr>
          <p:nvPr>
            <p:ph type="title" idx="2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23" name="Google Shape;823;p90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90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90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90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90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90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90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90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90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90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90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90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90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90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90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9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45" name="Google Shape;845;p91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91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91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91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9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91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1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56" name="Google Shape;856;p92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92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92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92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92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92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7" name="Google Shape;867;p93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3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93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3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93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93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78" name="Google Shape;878;p9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9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9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9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9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9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95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9" name="Google Shape;889;p95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95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95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5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9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95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95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96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96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96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2" name="Google Shape;902;p96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96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96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96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6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6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6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6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96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97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97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97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97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97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97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97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7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3" name="Google Shape;923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97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97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97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97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98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98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98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98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98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98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98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98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98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98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98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98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99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99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99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99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1" name="Google Shape;951;p99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99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99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99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99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99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99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9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0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5" name="Google Shape;965;p100"/>
          <p:cNvGrpSpPr/>
          <p:nvPr/>
        </p:nvGrpSpPr>
        <p:grpSpPr>
          <a:xfrm rot="5400000">
            <a:off x="2981759" y="-2323821"/>
            <a:ext cx="6378598" cy="11263769"/>
            <a:chOff x="463599" y="-1667091"/>
            <a:chExt cx="3663615" cy="6469465"/>
          </a:xfrm>
        </p:grpSpPr>
        <p:sp>
          <p:nvSpPr>
            <p:cNvPr id="966" name="Google Shape;966;p100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00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0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0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00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00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00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00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4" name="Google Shape;974;p100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75" name="Google Shape;975;p100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00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0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00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00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00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100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982" name="Google Shape;982;p100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00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100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100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00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00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00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00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00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1" name="Google Shape;991;p100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992" name="Google Shape;992;p100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00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00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01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01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999" name="Google Shape;999;p101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01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01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01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01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01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01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01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01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2"/>
          <p:cNvSpPr txBox="1">
            <a:spLocks noGrp="1"/>
          </p:cNvSpPr>
          <p:nvPr>
            <p:ph type="title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1" name="Google Shape;1011;p102"/>
          <p:cNvSpPr txBox="1">
            <a:spLocks noGrp="1"/>
          </p:cNvSpPr>
          <p:nvPr>
            <p:ph type="title" idx="2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2" name="Google Shape;1012;p102"/>
          <p:cNvSpPr txBox="1">
            <a:spLocks noGrp="1"/>
          </p:cNvSpPr>
          <p:nvPr>
            <p:ph type="title" idx="3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3" name="Google Shape;1013;p102"/>
          <p:cNvSpPr txBox="1">
            <a:spLocks noGrp="1"/>
          </p:cNvSpPr>
          <p:nvPr>
            <p:ph type="title" idx="4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4" name="Google Shape;1014;p102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02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6" name="Google Shape;1016;p102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02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8" name="Google Shape;1018;p102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102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" name="Google Shape;1020;p102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02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2" name="Google Shape;1022;p102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02"/>
          <p:cNvSpPr txBox="1">
            <a:spLocks noGrp="1"/>
          </p:cNvSpPr>
          <p:nvPr>
            <p:ph type="title" idx="15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24" name="Google Shape;1024;p102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5" name="Google Shape;1025;p102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02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2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2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02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02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02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02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02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02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02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02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3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39" name="Google Shape;1039;p103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0" name="Google Shape;1040;p103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03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03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03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03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03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03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03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03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03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03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0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5" name="Google Shape;1055;p10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6" name="Google Shape;1056;p10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0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0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0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0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0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0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0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0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5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71" name="Google Shape;1071;p105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2" name="Google Shape;1072;p105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05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05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05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05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05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05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05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5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05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05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06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87" name="Google Shape;1087;p106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06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06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06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06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06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06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06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06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06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06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06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07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03" name="Google Shape;1103;p107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4" name="Google Shape;1104;p107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07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07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07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07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07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07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07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07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7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07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5" name="Google Shape;1115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08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108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108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21" name="Google Shape;1121;p108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08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8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08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8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08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8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8" name="Google Shape;1128;p108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08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08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08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08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08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08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08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08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08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8" name="Google Shape;1138;p108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39" name="Google Shape;1139;p108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0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1" name="Google Shape;1141;p108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2" name="Google Shape;114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09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09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48" name="Google Shape;1148;p109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49" name="Google Shape;1149;p10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0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0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0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0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0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0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6" name="Google Shape;1156;p109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09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09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09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09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09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09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09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109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09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6" name="Google Shape;1166;p109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67" name="Google Shape;1167;p10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0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9" name="Google Shape;1169;p109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1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6" name="Google Shape;1176;p11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1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8" name="Google Shape;1178;p11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1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0" name="Google Shape;1180;p11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81" name="Google Shape;1181;p110"/>
          <p:cNvGrpSpPr/>
          <p:nvPr/>
        </p:nvGrpSpPr>
        <p:grpSpPr>
          <a:xfrm rot="-5400000" flipH="1">
            <a:off x="3289505" y="-2637996"/>
            <a:ext cx="5587487" cy="11356425"/>
            <a:chOff x="770370" y="-1137220"/>
            <a:chExt cx="3209232" cy="6522682"/>
          </a:xfrm>
        </p:grpSpPr>
        <p:sp>
          <p:nvSpPr>
            <p:cNvPr id="1182" name="Google Shape;1182;p11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1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1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1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1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1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1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9" name="Google Shape;1189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11"/>
          <p:cNvGrpSpPr/>
          <p:nvPr/>
        </p:nvGrpSpPr>
        <p:grpSpPr>
          <a:xfrm rot="5400000">
            <a:off x="3175193" y="-1867184"/>
            <a:ext cx="5667396" cy="11114362"/>
            <a:chOff x="872085" y="-1565025"/>
            <a:chExt cx="3255129" cy="6383651"/>
          </a:xfrm>
        </p:grpSpPr>
        <p:sp>
          <p:nvSpPr>
            <p:cNvPr id="1192" name="Google Shape;1192;p11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1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1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1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1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0" name="Google Shape;1200;p111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1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1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11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4" name="Google Shape;120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112"/>
          <p:cNvGrpSpPr/>
          <p:nvPr/>
        </p:nvGrpSpPr>
        <p:grpSpPr>
          <a:xfrm rot="-5400000" flipH="1">
            <a:off x="3266356" y="-1867184"/>
            <a:ext cx="5667396" cy="11114362"/>
            <a:chOff x="872085" y="-1565025"/>
            <a:chExt cx="3255129" cy="6383651"/>
          </a:xfrm>
        </p:grpSpPr>
        <p:sp>
          <p:nvSpPr>
            <p:cNvPr id="1212" name="Google Shape;1212;p11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1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1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1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1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1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1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112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1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1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12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4" name="Google Shape;1224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113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1228" name="Google Shape;1228;p11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1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1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5" name="Google Shape;1235;p113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13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13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13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Google Shape;1239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72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Schoolbell"/>
              <a:buNone/>
              <a:defRPr sz="4271" b="0" i="0" u="none" strike="noStrike" cap="none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9" name="Google Shape;7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718"/>
              <a:buFont typeface="Arial"/>
              <a:buNone/>
              <a:defRPr sz="27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330"/>
              <a:buFont typeface="Arial"/>
              <a:buNone/>
              <a:defRPr sz="23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None/>
              <a:defRPr sz="19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8" name="Google Shape;798;p88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 dirty="0">
                <a:solidFill>
                  <a:srgbClr val="874296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 dirty="0">
              <a:solidFill>
                <a:srgbClr val="874296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57" name="Google Shape;1257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260" name="Google Shape;126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"/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sp>
        <p:nvSpPr>
          <p:cNvPr id="1262" name="Google Shape;1262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Period 3</a:t>
            </a:r>
            <a:endParaRPr sz="3600" b="0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</p:txBody>
      </p:sp>
      <p:pic>
        <p:nvPicPr>
          <p:cNvPr id="1263" name="Google Shape;12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5736" y="4681781"/>
            <a:ext cx="1790950" cy="1448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7908" y="1509527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6453" y="405200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Hình ảnh 48" descr="Ảnh có chứa văn bản, đồ họa véc-tơ, búp bê&#10;&#10;Mô tả được tạo tự động">
            <a:extLst>
              <a:ext uri="{FF2B5EF4-FFF2-40B4-BE49-F238E27FC236}">
                <a16:creationId xmlns:a16="http://schemas.microsoft.com/office/drawing/2014/main" xmlns="" id="{E648266F-0A6B-47DE-869F-5F47379BC2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7" y="2935540"/>
            <a:ext cx="1132964" cy="1428298"/>
          </a:xfrm>
          <a:prstGeom prst="rect">
            <a:avLst/>
          </a:prstGeom>
        </p:spPr>
      </p:pic>
      <p:pic>
        <p:nvPicPr>
          <p:cNvPr id="53" name="Hình ảnh 52" descr="Ảnh có chứa bầu trời đêm&#10;&#10;Mô tả được tạo tự động">
            <a:extLst>
              <a:ext uri="{FF2B5EF4-FFF2-40B4-BE49-F238E27FC236}">
                <a16:creationId xmlns:a16="http://schemas.microsoft.com/office/drawing/2014/main" xmlns="" id="{AFBFDB9F-1972-4187-8252-823F2C1942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47" y="4189485"/>
            <a:ext cx="1152558" cy="1452999"/>
          </a:xfrm>
          <a:prstGeom prst="rect">
            <a:avLst/>
          </a:prstGeom>
        </p:spPr>
      </p:pic>
      <p:pic>
        <p:nvPicPr>
          <p:cNvPr id="55" name="Hình ảnh 54" descr="Ảnh có chứa tối&#10;&#10;Mô tả được tạo tự động">
            <a:extLst>
              <a:ext uri="{FF2B5EF4-FFF2-40B4-BE49-F238E27FC236}">
                <a16:creationId xmlns:a16="http://schemas.microsoft.com/office/drawing/2014/main" xmlns="" id="{E905209F-5584-4589-86A9-E9643BB2E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47" y="1138088"/>
            <a:ext cx="1640760" cy="1171575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xmlns="" id="{CE7F9BC5-9BFF-4312-81F1-E15F18B670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83" y="4697617"/>
            <a:ext cx="1419143" cy="1105728"/>
          </a:xfrm>
          <a:prstGeom prst="rect">
            <a:avLst/>
          </a:prstGeom>
        </p:spPr>
      </p:pic>
      <p:pic>
        <p:nvPicPr>
          <p:cNvPr id="59" name="Hình ảnh 58" descr="Ảnh có chứa văn bản, đồ họa véc-tơ, đồ chơi&#10;&#10;Mô tả được tạo tự động">
            <a:extLst>
              <a:ext uri="{FF2B5EF4-FFF2-40B4-BE49-F238E27FC236}">
                <a16:creationId xmlns:a16="http://schemas.microsoft.com/office/drawing/2014/main" xmlns="" id="{D892DDB5-1ADA-4698-B21F-DA1FBF6077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27" y="2719426"/>
            <a:ext cx="1503654" cy="1171575"/>
          </a:xfrm>
          <a:prstGeom prst="rect">
            <a:avLst/>
          </a:prstGeom>
        </p:spPr>
      </p:pic>
      <p:pic>
        <p:nvPicPr>
          <p:cNvPr id="61" name="Hình ảnh 60" descr="Ảnh có chứa bầu trời đêm&#10;&#10;Mô tả được tạo tự động">
            <a:extLst>
              <a:ext uri="{FF2B5EF4-FFF2-40B4-BE49-F238E27FC236}">
                <a16:creationId xmlns:a16="http://schemas.microsoft.com/office/drawing/2014/main" xmlns="" id="{2657577E-E40A-4A41-B7B9-1A88BD8C6CD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18" y="1028169"/>
            <a:ext cx="1397011" cy="1226644"/>
          </a:xfrm>
          <a:prstGeom prst="rect">
            <a:avLst/>
          </a:prstGeom>
        </p:spPr>
      </p:pic>
      <p:pic>
        <p:nvPicPr>
          <p:cNvPr id="63" name="Hình ảnh 6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xmlns="" id="{872990ED-5CAD-427A-BF7C-404E017D437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92" y="1083237"/>
            <a:ext cx="1334295" cy="1171576"/>
          </a:xfrm>
          <a:prstGeom prst="rect">
            <a:avLst/>
          </a:prstGeom>
        </p:spPr>
      </p:pic>
      <p:pic>
        <p:nvPicPr>
          <p:cNvPr id="67" name="Hình ảnh 66" descr="Ảnh có chứa tối, bầu trời đêm&#10;&#10;Mô tả được tạo tự động">
            <a:extLst>
              <a:ext uri="{FF2B5EF4-FFF2-40B4-BE49-F238E27FC236}">
                <a16:creationId xmlns:a16="http://schemas.microsoft.com/office/drawing/2014/main" xmlns="" id="{82482B1E-7A52-48C4-8095-13BA9229DA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47" y="2796862"/>
            <a:ext cx="1640761" cy="1171575"/>
          </a:xfrm>
          <a:prstGeom prst="rect">
            <a:avLst/>
          </a:prstGeom>
        </p:spPr>
      </p:pic>
      <p:sp>
        <p:nvSpPr>
          <p:cNvPr id="92" name="Rectangle 18">
            <a:extLst>
              <a:ext uri="{FF2B5EF4-FFF2-40B4-BE49-F238E27FC236}">
                <a16:creationId xmlns:a16="http://schemas.microsoft.com/office/drawing/2014/main" xmlns="" id="{8E29A670-774F-495B-BAFF-5ECF4E78B88E}"/>
              </a:ext>
            </a:extLst>
          </p:cNvPr>
          <p:cNvSpPr/>
          <p:nvPr/>
        </p:nvSpPr>
        <p:spPr>
          <a:xfrm>
            <a:off x="1516016" y="6674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93" name="&quot;No&quot; Symbol 19">
            <a:extLst>
              <a:ext uri="{FF2B5EF4-FFF2-40B4-BE49-F238E27FC236}">
                <a16:creationId xmlns:a16="http://schemas.microsoft.com/office/drawing/2014/main" xmlns="" id="{14B2B4AD-BA9C-4700-AC92-0C5664B5E0D0}"/>
              </a:ext>
            </a:extLst>
          </p:cNvPr>
          <p:cNvSpPr/>
          <p:nvPr/>
        </p:nvSpPr>
        <p:spPr>
          <a:xfrm>
            <a:off x="3675466" y="16005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Rectangle 28">
            <a:extLst>
              <a:ext uri="{FF2B5EF4-FFF2-40B4-BE49-F238E27FC236}">
                <a16:creationId xmlns:a16="http://schemas.microsoft.com/office/drawing/2014/main" xmlns="" id="{40A2F810-A378-4DBE-AC77-447C5F650365}"/>
              </a:ext>
            </a:extLst>
          </p:cNvPr>
          <p:cNvSpPr/>
          <p:nvPr/>
        </p:nvSpPr>
        <p:spPr>
          <a:xfrm>
            <a:off x="1524001" y="237212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99" name="&quot;No&quot; Symbol 29">
            <a:extLst>
              <a:ext uri="{FF2B5EF4-FFF2-40B4-BE49-F238E27FC236}">
                <a16:creationId xmlns:a16="http://schemas.microsoft.com/office/drawing/2014/main" xmlns="" id="{E8606042-8E8C-4917-9932-50DB090F3B8F}"/>
              </a:ext>
            </a:extLst>
          </p:cNvPr>
          <p:cNvSpPr/>
          <p:nvPr/>
        </p:nvSpPr>
        <p:spPr>
          <a:xfrm>
            <a:off x="3668937" y="330521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Rectangle 30">
            <a:extLst>
              <a:ext uri="{FF2B5EF4-FFF2-40B4-BE49-F238E27FC236}">
                <a16:creationId xmlns:a16="http://schemas.microsoft.com/office/drawing/2014/main" xmlns="" id="{72C3AF2B-5329-4E2C-A759-A684001FDC97}"/>
              </a:ext>
            </a:extLst>
          </p:cNvPr>
          <p:cNvSpPr/>
          <p:nvPr/>
        </p:nvSpPr>
        <p:spPr>
          <a:xfrm>
            <a:off x="4627516" y="66742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01" name="&quot;No&quot; Symbol 31">
            <a:extLst>
              <a:ext uri="{FF2B5EF4-FFF2-40B4-BE49-F238E27FC236}">
                <a16:creationId xmlns:a16="http://schemas.microsoft.com/office/drawing/2014/main" xmlns="" id="{DB0D9F53-05AF-4DD7-B57F-70BA53095460}"/>
              </a:ext>
            </a:extLst>
          </p:cNvPr>
          <p:cNvSpPr/>
          <p:nvPr/>
        </p:nvSpPr>
        <p:spPr>
          <a:xfrm>
            <a:off x="6738562" y="1586387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Rectangle 32">
            <a:extLst>
              <a:ext uri="{FF2B5EF4-FFF2-40B4-BE49-F238E27FC236}">
                <a16:creationId xmlns:a16="http://schemas.microsoft.com/office/drawing/2014/main" xmlns="" id="{E065C5FD-7E35-4BFA-9003-5335C48DA1F2}"/>
              </a:ext>
            </a:extLst>
          </p:cNvPr>
          <p:cNvSpPr/>
          <p:nvPr/>
        </p:nvSpPr>
        <p:spPr>
          <a:xfrm>
            <a:off x="7739016" y="69137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03" name="&quot;No&quot; Symbol 33">
            <a:extLst>
              <a:ext uri="{FF2B5EF4-FFF2-40B4-BE49-F238E27FC236}">
                <a16:creationId xmlns:a16="http://schemas.microsoft.com/office/drawing/2014/main" xmlns="" id="{AF86AF26-401D-41FF-BF54-78BA2013F7FC}"/>
              </a:ext>
            </a:extLst>
          </p:cNvPr>
          <p:cNvSpPr/>
          <p:nvPr/>
        </p:nvSpPr>
        <p:spPr>
          <a:xfrm>
            <a:off x="9879238" y="16005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Rectangle 34">
            <a:extLst>
              <a:ext uri="{FF2B5EF4-FFF2-40B4-BE49-F238E27FC236}">
                <a16:creationId xmlns:a16="http://schemas.microsoft.com/office/drawing/2014/main" xmlns="" id="{5C0C8040-AE75-4AB4-B6F4-9F6C0126E434}"/>
              </a:ext>
            </a:extLst>
          </p:cNvPr>
          <p:cNvSpPr/>
          <p:nvPr/>
        </p:nvSpPr>
        <p:spPr>
          <a:xfrm>
            <a:off x="1532771" y="407447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105" name="&quot;No&quot; Symbol 35">
            <a:extLst>
              <a:ext uri="{FF2B5EF4-FFF2-40B4-BE49-F238E27FC236}">
                <a16:creationId xmlns:a16="http://schemas.microsoft.com/office/drawing/2014/main" xmlns="" id="{7D322DB0-61D2-4B97-9115-EDB3AA102A0C}"/>
              </a:ext>
            </a:extLst>
          </p:cNvPr>
          <p:cNvSpPr/>
          <p:nvPr/>
        </p:nvSpPr>
        <p:spPr>
          <a:xfrm>
            <a:off x="3681637" y="5004116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Rectangle 36">
            <a:extLst>
              <a:ext uri="{FF2B5EF4-FFF2-40B4-BE49-F238E27FC236}">
                <a16:creationId xmlns:a16="http://schemas.microsoft.com/office/drawing/2014/main" xmlns="" id="{1EA93455-A435-4598-BED2-06CD6550B161}"/>
              </a:ext>
            </a:extLst>
          </p:cNvPr>
          <p:cNvSpPr/>
          <p:nvPr/>
        </p:nvSpPr>
        <p:spPr>
          <a:xfrm>
            <a:off x="4627516" y="236764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07" name="&quot;No&quot; Symbol 37">
            <a:extLst>
              <a:ext uri="{FF2B5EF4-FFF2-40B4-BE49-F238E27FC236}">
                <a16:creationId xmlns:a16="http://schemas.microsoft.com/office/drawing/2014/main" xmlns="" id="{B0257E6A-1FCC-420E-B79E-894021D30F29}"/>
              </a:ext>
            </a:extLst>
          </p:cNvPr>
          <p:cNvSpPr/>
          <p:nvPr/>
        </p:nvSpPr>
        <p:spPr>
          <a:xfrm>
            <a:off x="6732408" y="330521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Rectangle 38">
            <a:extLst>
              <a:ext uri="{FF2B5EF4-FFF2-40B4-BE49-F238E27FC236}">
                <a16:creationId xmlns:a16="http://schemas.microsoft.com/office/drawing/2014/main" xmlns="" id="{806CE724-0542-45B0-8211-7F40177CD4F4}"/>
              </a:ext>
            </a:extLst>
          </p:cNvPr>
          <p:cNvSpPr/>
          <p:nvPr/>
        </p:nvSpPr>
        <p:spPr>
          <a:xfrm>
            <a:off x="7731031" y="239069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109" name="&quot;No&quot; Symbol 39">
            <a:extLst>
              <a:ext uri="{FF2B5EF4-FFF2-40B4-BE49-F238E27FC236}">
                <a16:creationId xmlns:a16="http://schemas.microsoft.com/office/drawing/2014/main" xmlns="" id="{ED858D74-E124-4227-B3BB-88735274FB6D}"/>
              </a:ext>
            </a:extLst>
          </p:cNvPr>
          <p:cNvSpPr/>
          <p:nvPr/>
        </p:nvSpPr>
        <p:spPr>
          <a:xfrm>
            <a:off x="9849915" y="32814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Rectangle 42">
            <a:extLst>
              <a:ext uri="{FF2B5EF4-FFF2-40B4-BE49-F238E27FC236}">
                <a16:creationId xmlns:a16="http://schemas.microsoft.com/office/drawing/2014/main" xmlns="" id="{87C10413-373C-4807-9857-713F0A121BFC}"/>
              </a:ext>
            </a:extLst>
          </p:cNvPr>
          <p:cNvSpPr/>
          <p:nvPr/>
        </p:nvSpPr>
        <p:spPr>
          <a:xfrm>
            <a:off x="4671004" y="407447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13" name="&quot;No&quot; Symbol 43">
            <a:extLst>
              <a:ext uri="{FF2B5EF4-FFF2-40B4-BE49-F238E27FC236}">
                <a16:creationId xmlns:a16="http://schemas.microsoft.com/office/drawing/2014/main" xmlns="" id="{8E14A2D2-039E-4337-A223-C8544C0B2094}"/>
              </a:ext>
            </a:extLst>
          </p:cNvPr>
          <p:cNvSpPr/>
          <p:nvPr/>
        </p:nvSpPr>
        <p:spPr>
          <a:xfrm>
            <a:off x="6732408" y="4975164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407;p13"/>
          <p:cNvSpPr txBox="1"/>
          <p:nvPr/>
        </p:nvSpPr>
        <p:spPr>
          <a:xfrm>
            <a:off x="-155448" y="-192113"/>
            <a:ext cx="11896344" cy="9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redoka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Bilbo"/>
                <a:cs typeface="Times New Roman" pitchFamily="18" charset="0"/>
                <a:sym typeface="Fredoka One"/>
              </a:rPr>
              <a:t>Warm – up: Game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Bilbo"/>
              <a:cs typeface="Times New Roman" pitchFamily="18" charset="0"/>
              <a:sym typeface="Bilbo"/>
            </a:endParaRPr>
          </a:p>
        </p:txBody>
      </p:sp>
    </p:spTree>
    <p:extLst>
      <p:ext uri="{BB962C8B-B14F-4D97-AF65-F5344CB8AC3E}">
        <p14:creationId xmlns:p14="http://schemas.microsoft.com/office/powerpoint/2010/main" val="38582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92" grpId="0" animBg="1"/>
      <p:bldP spid="92" grpId="1" animBg="1"/>
      <p:bldP spid="98" grpId="0" animBg="1"/>
      <p:bldP spid="98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12" grpId="0" animBg="1"/>
      <p:bldP spid="1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7" name="Google Shape;1337;p6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6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9" name="Google Shape;1339;p6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6"/>
          <p:cNvSpPr txBox="1"/>
          <p:nvPr/>
        </p:nvSpPr>
        <p:spPr>
          <a:xfrm>
            <a:off x="4973257" y="768947"/>
            <a:ext cx="2161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singing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8" name="Google Shape;13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9" name="Google Shape;1349;p7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0" name="Google Shape;1350;p7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7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drawing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9" name="Google Shape;1359;p8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0" name="Google Shape;1360;p8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1" name="Google Shape;1361;p8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8"/>
          <p:cNvSpPr txBox="1"/>
          <p:nvPr/>
        </p:nvSpPr>
        <p:spPr>
          <a:xfrm>
            <a:off x="4382776" y="756509"/>
            <a:ext cx="31558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9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0" name="Google Shape;1370;p9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1" name="Google Shape;1371;p9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2" name="Google Shape;1372;p9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9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r="418"/>
          <a:stretch/>
        </p:blipFill>
        <p:spPr>
          <a:xfrm>
            <a:off x="318414" y="164592"/>
            <a:ext cx="11242874" cy="642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9239" y="3722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492" y="780586"/>
            <a:ext cx="1085701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0089" y="8515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Google Shape;1481;p21"/>
          <p:cNvPicPr preferRelativeResize="0"/>
          <p:nvPr/>
        </p:nvPicPr>
        <p:blipFill rotWithShape="1">
          <a:blip r:embed="rId3">
            <a:alphaModFix/>
          </a:blip>
          <a:srcRect l="4414" t="13824" r="1896" b="1227"/>
          <a:stretch/>
        </p:blipFill>
        <p:spPr>
          <a:xfrm>
            <a:off x="811807" y="758953"/>
            <a:ext cx="10654769" cy="60990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07;p13"/>
          <p:cNvSpPr txBox="1"/>
          <p:nvPr/>
        </p:nvSpPr>
        <p:spPr>
          <a:xfrm>
            <a:off x="-292608" y="-94328"/>
            <a:ext cx="11896344" cy="9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ea typeface="Bilbo"/>
                <a:cs typeface="Times New Roman" pitchFamily="18" charset="0"/>
                <a:sym typeface="Fredoka One"/>
              </a:rPr>
              <a:t>3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ea typeface="Bilbo"/>
                <a:cs typeface="Times New Roman" pitchFamily="18" charset="0"/>
                <a:sym typeface="Fredoka One"/>
              </a:rPr>
              <a:t>. </a:t>
            </a:r>
            <a:r>
              <a:rPr lang="en-US" sz="4000" b="1" i="0" u="none" strike="noStrike" cap="none" dirty="0" smtClean="0">
                <a:solidFill>
                  <a:schemeClr val="tx1"/>
                </a:solidFill>
                <a:latin typeface="Times New Roman" pitchFamily="18" charset="0"/>
                <a:ea typeface="Bilbo"/>
                <a:cs typeface="Times New Roman" pitchFamily="18" charset="0"/>
                <a:sym typeface="Bilbo"/>
              </a:rPr>
              <a:t>Let’s talk</a:t>
            </a:r>
            <a:endParaRPr sz="11500" b="1" i="0" u="none" strike="noStrike" cap="none" dirty="0">
              <a:solidFill>
                <a:schemeClr val="tx1"/>
              </a:solidFill>
              <a:latin typeface="Times New Roman" pitchFamily="18" charset="0"/>
              <a:ea typeface="Bilbo"/>
              <a:cs typeface="Times New Roman" pitchFamily="18" charset="0"/>
              <a:sym typeface="Bilb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ondary">
  <a:themeElements>
    <a:clrScheme name="Custom 12">
      <a:dk1>
        <a:srgbClr val="000000"/>
      </a:dk1>
      <a:lt1>
        <a:srgbClr val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588</Words>
  <Application>Microsoft Office PowerPoint</Application>
  <PresentationFormat>Custom</PresentationFormat>
  <Paragraphs>59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30" baseType="lpstr">
      <vt:lpstr>Arial</vt:lpstr>
      <vt:lpstr>PT Sans</vt:lpstr>
      <vt:lpstr>Hind</vt:lpstr>
      <vt:lpstr>Comic Sans MS</vt:lpstr>
      <vt:lpstr>Open Sans</vt:lpstr>
      <vt:lpstr>Schoolbell</vt:lpstr>
      <vt:lpstr>Barlow</vt:lpstr>
      <vt:lpstr>Poppins SemiBold</vt:lpstr>
      <vt:lpstr>Bilbo</vt:lpstr>
      <vt:lpstr>Times New Roman</vt:lpstr>
      <vt:lpstr>Calibri</vt:lpstr>
      <vt:lpstr>Montserrat</vt:lpstr>
      <vt:lpstr>Fredoka One</vt:lpstr>
      <vt:lpstr>Fira Sans Extra Condensed Medium</vt:lpstr>
      <vt:lpstr>Verdana</vt:lpstr>
      <vt:lpstr>Oi</vt:lpstr>
      <vt:lpstr>Chủ đề Office</vt:lpstr>
      <vt:lpstr>1_Theme1</vt:lpstr>
      <vt:lpstr>Theme4</vt:lpstr>
      <vt:lpstr>Secondary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</cp:lastModifiedBy>
  <cp:revision>10</cp:revision>
  <dcterms:created xsi:type="dcterms:W3CDTF">2022-01-15T08:37:55Z</dcterms:created>
  <dcterms:modified xsi:type="dcterms:W3CDTF">2026-05-05T02:17:28Z</dcterms:modified>
</cp:coreProperties>
</file>