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8" r:id="rId2"/>
    <p:sldId id="275" r:id="rId3"/>
    <p:sldId id="276" r:id="rId4"/>
    <p:sldId id="277" r:id="rId5"/>
    <p:sldId id="278" r:id="rId6"/>
  </p:sldIdLst>
  <p:sldSz cx="9144000" cy="5143500" type="screen16x9"/>
  <p:notesSz cx="6858000" cy="9144000"/>
  <p:embeddedFontLst>
    <p:embeddedFont>
      <p:font typeface="DFPOP1-W9" panose="020B0604020202020204" charset="-128"/>
      <p:regular r:id="rId8"/>
    </p:embeddedFont>
    <p:embeddedFont>
      <p:font typeface="Arial-Rounded" panose="020B0500000000000000" charset="0"/>
      <p:regular r:id="rId9"/>
    </p:embeddedFont>
  </p:embeddedFontLst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258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43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2026/1/19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33558" r="14396" b="45268"/>
          <a:stretch>
            <a:fillRect/>
          </a:stretch>
        </p:blipFill>
        <p:spPr>
          <a:xfrm>
            <a:off x="1345915" y="824890"/>
            <a:ext cx="6082301" cy="349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/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7" t="59298" r="5553" b="4637"/>
          <a:stretch>
            <a:fillRect/>
          </a:stretch>
        </p:blipFill>
        <p:spPr>
          <a:xfrm>
            <a:off x="269822" y="0"/>
            <a:ext cx="8664316" cy="595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1" y="-334508"/>
            <a:ext cx="9143999" cy="636770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14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91123" y="66985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3094074" y="1137683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91119" y="21132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7793655" y="211321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/>
          <p:cNvSpPr/>
          <p:nvPr/>
        </p:nvSpPr>
        <p:spPr>
          <a:xfrm>
            <a:off x="7868088" y="257175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/>
          <p:cNvSpPr/>
          <p:nvPr/>
        </p:nvSpPr>
        <p:spPr>
          <a:xfrm>
            <a:off x="4391245" y="307148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5"/>
          <p:cNvSpPr/>
          <p:nvPr/>
        </p:nvSpPr>
        <p:spPr>
          <a:xfrm>
            <a:off x="691119" y="401953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/>
          <p:cNvSpPr/>
          <p:nvPr/>
        </p:nvSpPr>
        <p:spPr>
          <a:xfrm>
            <a:off x="0" y="-237530"/>
            <a:ext cx="9143999" cy="56185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Nam,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1A,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Tiểu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Lê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bộ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Hồi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bây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truyện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còn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nữa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Ai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cũng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bảo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chững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hẳn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	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Sơn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616688" y="679268"/>
            <a:ext cx="361507" cy="31867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5"/>
          <p:cNvSpPr/>
          <p:nvPr/>
        </p:nvSpPr>
        <p:spPr>
          <a:xfrm>
            <a:off x="616688" y="2090054"/>
            <a:ext cx="361507" cy="311875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37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9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228</Words>
  <Application>Microsoft Office PowerPoint</Application>
  <PresentationFormat>On-screen Show (16:9)</PresentationFormat>
  <Paragraphs>23</Paragraphs>
  <Slides>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DFPOP1-W9</vt:lpstr>
      <vt:lpstr>Calibri</vt:lpstr>
      <vt:lpstr>Arial</vt:lpstr>
      <vt:lpstr>Arial-Rounded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18</cp:revision>
  <dcterms:created xsi:type="dcterms:W3CDTF">2020-08-13T09:19:00Z</dcterms:created>
  <dcterms:modified xsi:type="dcterms:W3CDTF">2026-01-19T13:23:19Z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