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67" r:id="rId2"/>
    <p:sldId id="279" r:id="rId3"/>
    <p:sldId id="268" r:id="rId4"/>
    <p:sldId id="280" r:id="rId5"/>
    <p:sldId id="281" r:id="rId6"/>
  </p:sldIdLst>
  <p:sldSz cx="9144000" cy="5143500" type="screen16x9"/>
  <p:notesSz cx="6858000" cy="9144000"/>
  <p:embeddedFontLst>
    <p:embeddedFont>
      <p:font typeface="DFPOP1-W9" panose="020B0604020202020204" charset="-128"/>
      <p:regular r:id="rId8"/>
    </p:embeddedFont>
    <p:embeddedFont>
      <p:font typeface="Arial-Rounded" panose="020B0500000000000000" charset="0"/>
      <p:regular r:id="rId9"/>
    </p:embeddedFont>
    <p:embeddedFont>
      <p:font typeface="HL Hoctro" panose="020B0604020202020204" charset="0"/>
      <p:regular r:id="rId10"/>
    </p:embeddedFont>
  </p:embeddedFontLst>
  <p:custDataLst>
    <p:tags r:id="rId1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43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</Words>
  <Application>Microsoft Office PowerPoint</Application>
  <PresentationFormat>On-screen Show (16:9)</PresentationFormat>
  <Paragraphs>15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Times New Roman</vt:lpstr>
      <vt:lpstr>DFPOP1-W9</vt:lpstr>
      <vt:lpstr>HL Hoctro</vt:lpstr>
      <vt:lpstr>Calibri</vt:lpstr>
      <vt:lpstr>Arial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18</cp:revision>
  <dcterms:created xsi:type="dcterms:W3CDTF">2020-08-13T09:19:00Z</dcterms:created>
  <dcterms:modified xsi:type="dcterms:W3CDTF">2026-01-19T13:24:55Z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