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9" r:id="rId2"/>
    <p:sldId id="282" r:id="rId3"/>
    <p:sldId id="270" r:id="rId4"/>
    <p:sldId id="283" r:id="rId5"/>
  </p:sldIdLst>
  <p:sldSz cx="9144000" cy="5143500" type="screen16x9"/>
  <p:notesSz cx="6858000" cy="9144000"/>
  <p:embeddedFontLst>
    <p:embeddedFont>
      <p:font typeface="DFPOP1-W9" panose="020B0604020202020204" charset="-128"/>
      <p:regular r:id="rId7"/>
    </p:embeddedFont>
    <p:embeddedFont>
      <p:font typeface="Arial-Rounded" panose="020B0500000000000000" charset="0"/>
      <p:regular r:id="rId8"/>
    </p:embeddedFont>
  </p:embeddedFontLst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43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/>
          <p:cNvSpPr/>
          <p:nvPr/>
        </p:nvSpPr>
        <p:spPr>
          <a:xfrm>
            <a:off x="1949269" y="1087238"/>
            <a:ext cx="5071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/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2304869" y="1087237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bổ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/>
          <p:cNvSpPr/>
          <p:nvPr/>
        </p:nvSpPr>
        <p:spPr>
          <a:xfrm>
            <a:off x="1036320" y="2551545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7984" y="1107441"/>
            <a:ext cx="2673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3189514" y="2551546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6 -0.04382 L -0.25902 0.279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3" b="36376"/>
          <a:stretch>
            <a:fillRect/>
          </a:stretch>
        </p:blipFill>
        <p:spPr>
          <a:xfrm>
            <a:off x="1196378" y="1148079"/>
            <a:ext cx="6751244" cy="343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/>
          <p:cNvSpPr/>
          <p:nvPr/>
        </p:nvSpPr>
        <p:spPr>
          <a:xfrm>
            <a:off x="638354" y="5633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</Words>
  <Application>Microsoft Office PowerPoint</Application>
  <PresentationFormat>On-screen Show (16:9)</PresentationFormat>
  <Paragraphs>12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Arial-Rounded</vt:lpstr>
      <vt:lpstr>Arial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PC</cp:lastModifiedBy>
  <cp:revision>18</cp:revision>
  <dcterms:created xsi:type="dcterms:W3CDTF">2020-08-13T09:19:00Z</dcterms:created>
  <dcterms:modified xsi:type="dcterms:W3CDTF">2026-01-19T13:26:10Z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